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48" r:id="rId5"/>
    <p:sldMasterId id="2147483700" r:id="rId6"/>
  </p:sldMasterIdLst>
  <p:notesMasterIdLst>
    <p:notesMasterId r:id="rId64"/>
  </p:notesMasterIdLst>
  <p:handoutMasterIdLst>
    <p:handoutMasterId r:id="rId65"/>
  </p:handoutMasterIdLst>
  <p:sldIdLst>
    <p:sldId id="256" r:id="rId7"/>
    <p:sldId id="384" r:id="rId8"/>
    <p:sldId id="329" r:id="rId9"/>
    <p:sldId id="382" r:id="rId10"/>
    <p:sldId id="331" r:id="rId11"/>
    <p:sldId id="332" r:id="rId12"/>
    <p:sldId id="330" r:id="rId13"/>
    <p:sldId id="263" r:id="rId14"/>
    <p:sldId id="333" r:id="rId15"/>
    <p:sldId id="334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  <p:sldId id="367" r:id="rId48"/>
    <p:sldId id="368" r:id="rId49"/>
    <p:sldId id="369" r:id="rId50"/>
    <p:sldId id="370" r:id="rId51"/>
    <p:sldId id="371" r:id="rId52"/>
    <p:sldId id="372" r:id="rId53"/>
    <p:sldId id="373" r:id="rId54"/>
    <p:sldId id="374" r:id="rId55"/>
    <p:sldId id="375" r:id="rId56"/>
    <p:sldId id="376" r:id="rId57"/>
    <p:sldId id="377" r:id="rId58"/>
    <p:sldId id="378" r:id="rId59"/>
    <p:sldId id="379" r:id="rId60"/>
    <p:sldId id="380" r:id="rId61"/>
    <p:sldId id="381" r:id="rId62"/>
    <p:sldId id="311" r:id="rId63"/>
  </p:sldIdLst>
  <p:sldSz cx="12192000" cy="6858000"/>
  <p:notesSz cx="7099300" cy="10234613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8869AAEB-5B20-4B02-B9F0-F118124DAB1E}">
          <p14:sldIdLst>
            <p14:sldId id="256"/>
            <p14:sldId id="384"/>
            <p14:sldId id="329"/>
            <p14:sldId id="382"/>
            <p14:sldId id="331"/>
            <p14:sldId id="332"/>
            <p14:sldId id="330"/>
            <p14:sldId id="263"/>
            <p14:sldId id="333"/>
            <p14:sldId id="334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11"/>
          </p14:sldIdLst>
        </p14:section>
        <p14:section name="Abschnitt ohne Titel" id="{D0C0EAEC-D4CA-4DAF-992D-3B4316C8C6A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72" userDrawn="1">
          <p15:clr>
            <a:srgbClr val="A4A3A4"/>
          </p15:clr>
        </p15:guide>
        <p15:guide id="2" orient="horz" pos="556" userDrawn="1">
          <p15:clr>
            <a:srgbClr val="A4A3A4"/>
          </p15:clr>
        </p15:guide>
        <p15:guide id="3" orient="horz" pos="1184" userDrawn="1">
          <p15:clr>
            <a:srgbClr val="A4A3A4"/>
          </p15:clr>
        </p15:guide>
        <p15:guide id="4" orient="horz" pos="3816" userDrawn="1">
          <p15:clr>
            <a:srgbClr val="A4A3A4"/>
          </p15:clr>
        </p15:guide>
        <p15:guide id="5" orient="horz" pos="148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  <p15:guide id="7" orient="horz" pos="924" userDrawn="1">
          <p15:clr>
            <a:srgbClr val="A4A3A4"/>
          </p15:clr>
        </p15:guide>
        <p15:guide id="8" orient="horz" pos="1000" userDrawn="1">
          <p15:clr>
            <a:srgbClr val="A4A3A4"/>
          </p15:clr>
        </p15:guide>
        <p15:guide id="9" pos="4016" userDrawn="1">
          <p15:clr>
            <a:srgbClr val="A4A3A4"/>
          </p15:clr>
        </p15:guide>
        <p15:guide id="10" pos="7296" userDrawn="1">
          <p15:clr>
            <a:srgbClr val="A4A3A4"/>
          </p15:clr>
        </p15:guide>
        <p15:guide id="11" pos="960" userDrawn="1">
          <p15:clr>
            <a:srgbClr val="A4A3A4"/>
          </p15:clr>
        </p15:guide>
        <p15:guide id="12" pos="4245" userDrawn="1">
          <p15:clr>
            <a:srgbClr val="A4A3A4"/>
          </p15:clr>
        </p15:guide>
        <p15:guide id="13" pos="4411" userDrawn="1">
          <p15:clr>
            <a:srgbClr val="A4A3A4"/>
          </p15:clr>
        </p15:guide>
        <p15:guide id="14" pos="41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2630"/>
    <a:srgbClr val="CD0A20"/>
    <a:srgbClr val="CD0920"/>
    <a:srgbClr val="C31924"/>
    <a:srgbClr val="DEB373"/>
    <a:srgbClr val="9F602B"/>
    <a:srgbClr val="B6723B"/>
    <a:srgbClr val="4F412B"/>
    <a:srgbClr val="5D4A31"/>
    <a:srgbClr val="C171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37" autoAdjust="0"/>
    <p:restoredTop sz="90282" autoAdjust="0"/>
  </p:normalViewPr>
  <p:slideViewPr>
    <p:cSldViewPr snapToGrid="0" snapToObjects="1" showGuides="1">
      <p:cViewPr varScale="1">
        <p:scale>
          <a:sx n="65" d="100"/>
          <a:sy n="65" d="100"/>
        </p:scale>
        <p:origin x="658" y="58"/>
      </p:cViewPr>
      <p:guideLst>
        <p:guide orient="horz" pos="4172"/>
        <p:guide orient="horz" pos="556"/>
        <p:guide orient="horz" pos="1184"/>
        <p:guide orient="horz" pos="3816"/>
        <p:guide orient="horz" pos="148"/>
        <p:guide orient="horz" pos="2160"/>
        <p:guide orient="horz" pos="924"/>
        <p:guide orient="horz" pos="1000"/>
        <p:guide pos="4016"/>
        <p:guide pos="7296"/>
        <p:guide pos="960"/>
        <p:guide pos="4245"/>
        <p:guide pos="4411"/>
        <p:guide pos="41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CH"/>
              <a:t>Matura</a:t>
            </a:r>
            <a:r>
              <a:rPr lang="de-CH" baseline="0"/>
              <a:t> 2018, Schnitt von 4,88</a:t>
            </a:r>
            <a:endParaRPr lang="de-CH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'[Diagramm in Microsoft PowerPoint]M18'!$H$75:$N$75</c:f>
              <c:strCache>
                <c:ptCount val="7"/>
                <c:pt idx="0">
                  <c:v>Note 3 </c:v>
                </c:pt>
                <c:pt idx="1">
                  <c:v>3.5</c:v>
                </c:pt>
                <c:pt idx="2">
                  <c:v>4</c:v>
                </c:pt>
                <c:pt idx="3">
                  <c:v>4.5</c:v>
                </c:pt>
                <c:pt idx="4">
                  <c:v>5</c:v>
                </c:pt>
                <c:pt idx="5">
                  <c:v>5.5</c:v>
                </c:pt>
                <c:pt idx="6">
                  <c:v>Note 6</c:v>
                </c:pt>
              </c:strCache>
            </c:strRef>
          </c:cat>
          <c:val>
            <c:numRef>
              <c:f>'[Diagramm in Microsoft PowerPoint]M18'!$H$76:$N$76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8</c:v>
                </c:pt>
                <c:pt idx="3">
                  <c:v>24</c:v>
                </c:pt>
                <c:pt idx="4">
                  <c:v>23</c:v>
                </c:pt>
                <c:pt idx="5">
                  <c:v>11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F4-4B4E-A2C2-7B5E04CC24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4492288"/>
        <c:axId val="344502272"/>
        <c:axId val="0"/>
      </c:bar3DChart>
      <c:catAx>
        <c:axId val="3444922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44502272"/>
        <c:crosses val="autoZero"/>
        <c:auto val="1"/>
        <c:lblAlgn val="ctr"/>
        <c:lblOffset val="100"/>
        <c:noMultiLvlLbl val="0"/>
      </c:catAx>
      <c:valAx>
        <c:axId val="34450227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absolute Häufigkeit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3444922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4" cy="511731"/>
          </a:xfrm>
          <a:prstGeom prst="rect">
            <a:avLst/>
          </a:prstGeom>
        </p:spPr>
        <p:txBody>
          <a:bodyPr vert="horz" lIns="94933" tIns="47466" rIns="94933" bIns="47466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7" y="1"/>
            <a:ext cx="3076364" cy="511731"/>
          </a:xfrm>
          <a:prstGeom prst="rect">
            <a:avLst/>
          </a:prstGeom>
        </p:spPr>
        <p:txBody>
          <a:bodyPr vert="horz" lIns="94933" tIns="47466" rIns="94933" bIns="47466" rtlCol="0"/>
          <a:lstStyle>
            <a:lvl1pPr algn="r">
              <a:defRPr sz="1200"/>
            </a:lvl1pPr>
          </a:lstStyle>
          <a:p>
            <a:fld id="{4114A214-E188-6C44-A12A-B23583C9B460}" type="datetimeFigureOut">
              <a:rPr lang="de-DE" smtClean="0"/>
              <a:pPr/>
              <a:t>20.12.2022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4" cy="511731"/>
          </a:xfrm>
          <a:prstGeom prst="rect">
            <a:avLst/>
          </a:prstGeom>
        </p:spPr>
        <p:txBody>
          <a:bodyPr vert="horz" lIns="94933" tIns="47466" rIns="94933" bIns="4746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7" y="9721107"/>
            <a:ext cx="3076364" cy="511731"/>
          </a:xfrm>
          <a:prstGeom prst="rect">
            <a:avLst/>
          </a:prstGeom>
        </p:spPr>
        <p:txBody>
          <a:bodyPr vert="horz" lIns="94933" tIns="47466" rIns="94933" bIns="47466" rtlCol="0" anchor="b"/>
          <a:lstStyle>
            <a:lvl1pPr algn="r">
              <a:defRPr sz="1200"/>
            </a:lvl1pPr>
          </a:lstStyle>
          <a:p>
            <a:fld id="{7E1345AF-D3F9-D44F-83A6-160F0B8133F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7562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4" cy="511731"/>
          </a:xfrm>
          <a:prstGeom prst="rect">
            <a:avLst/>
          </a:prstGeom>
        </p:spPr>
        <p:txBody>
          <a:bodyPr vert="horz" lIns="94933" tIns="47466" rIns="94933" bIns="47466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7" y="1"/>
            <a:ext cx="3076364" cy="511731"/>
          </a:xfrm>
          <a:prstGeom prst="rect">
            <a:avLst/>
          </a:prstGeom>
        </p:spPr>
        <p:txBody>
          <a:bodyPr vert="horz" lIns="94933" tIns="47466" rIns="94933" bIns="47466" rtlCol="0"/>
          <a:lstStyle>
            <a:lvl1pPr algn="r">
              <a:defRPr sz="1200"/>
            </a:lvl1pPr>
          </a:lstStyle>
          <a:p>
            <a:fld id="{B5A51468-3CFB-DD46-9A46-D8592AEEFD78}" type="datetimeFigureOut">
              <a:rPr lang="de-DE" smtClean="0"/>
              <a:pPr/>
              <a:t>20.12.2022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33" tIns="47466" rIns="94933" bIns="4746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933" tIns="47466" rIns="94933" bIns="47466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4" cy="511731"/>
          </a:xfrm>
          <a:prstGeom prst="rect">
            <a:avLst/>
          </a:prstGeom>
        </p:spPr>
        <p:txBody>
          <a:bodyPr vert="horz" lIns="94933" tIns="47466" rIns="94933" bIns="4746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7" y="9721107"/>
            <a:ext cx="3076364" cy="511731"/>
          </a:xfrm>
          <a:prstGeom prst="rect">
            <a:avLst/>
          </a:prstGeom>
        </p:spPr>
        <p:txBody>
          <a:bodyPr vert="horz" lIns="94933" tIns="47466" rIns="94933" bIns="47466" rtlCol="0" anchor="b"/>
          <a:lstStyle>
            <a:lvl1pPr algn="r">
              <a:defRPr sz="1200"/>
            </a:lvl1pPr>
          </a:lstStyle>
          <a:p>
            <a:fld id="{A5A7E36E-FF56-0B45-905E-0C15027A9A7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32844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Erläuterung zum</a:t>
            </a:r>
            <a:r>
              <a:rPr lang="de-CH" baseline="0" dirty="0"/>
              <a:t> frühen Zeitpunkt des Elternabends</a:t>
            </a:r>
          </a:p>
          <a:p>
            <a:endParaRPr lang="de-CH" baseline="0" dirty="0"/>
          </a:p>
          <a:p>
            <a:r>
              <a:rPr lang="de-CH" baseline="0" dirty="0"/>
              <a:t>Entschuldigung für kurzfristige Einladung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E36E-FF56-0B45-905E-0C15027A9A74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417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alternativ 3. Auftrag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E36E-FF56-0B45-905E-0C15027A9A74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0823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alternativ 2. Auftrag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E36E-FF56-0B45-905E-0C15027A9A74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9882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überspringen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3842">
              <a:defRPr/>
            </a:pPr>
            <a:fld id="{A5A7E36E-FF56-0B45-905E-0C15027A9A74}" type="slidenum">
              <a:rPr lang="de-DE">
                <a:solidFill>
                  <a:prstClr val="black"/>
                </a:solidFill>
                <a:latin typeface="Calibri"/>
              </a:rPr>
              <a:pPr defTabSz="473842">
                <a:defRPr/>
              </a:pPr>
              <a:t>50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1266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überspringen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3842">
              <a:defRPr/>
            </a:pPr>
            <a:fld id="{A5A7E36E-FF56-0B45-905E-0C15027A9A74}" type="slidenum">
              <a:rPr lang="de-DE">
                <a:solidFill>
                  <a:prstClr val="black"/>
                </a:solidFill>
                <a:latin typeface="Calibri"/>
              </a:rPr>
              <a:pPr defTabSz="473842">
                <a:defRPr/>
              </a:pPr>
              <a:t>51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380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überspringen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3842">
              <a:defRPr/>
            </a:pPr>
            <a:fld id="{A5A7E36E-FF56-0B45-905E-0C15027A9A74}" type="slidenum">
              <a:rPr lang="de-DE">
                <a:solidFill>
                  <a:prstClr val="black"/>
                </a:solidFill>
                <a:latin typeface="Calibri"/>
              </a:rPr>
              <a:pPr defTabSz="473842">
                <a:defRPr/>
              </a:pPr>
              <a:t>52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5847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dfheatrheq</a:t>
            </a:r>
            <a:r>
              <a:rPr lang="de-CH" dirty="0" smtClean="0"/>
              <a:t> h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E36E-FF56-0B45-905E-0C15027A9A74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1919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3804">
              <a:defRPr/>
            </a:pPr>
            <a:r>
              <a:rPr lang="de-DE" dirty="0" smtClean="0"/>
              <a:t>Die Betreuung</a:t>
            </a:r>
            <a:r>
              <a:rPr lang="de-DE" baseline="0" dirty="0" smtClean="0"/>
              <a:t> der </a:t>
            </a:r>
            <a:r>
              <a:rPr lang="de-DE" baseline="0" dirty="0" err="1" smtClean="0"/>
              <a:t>SuS</a:t>
            </a:r>
            <a:r>
              <a:rPr lang="de-DE" baseline="0" dirty="0" smtClean="0"/>
              <a:t> durch unsere Referenten wird ausgezeichnet bewertet (mehrere Fragen in t 4).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E36E-FF56-0B45-905E-0C15027A9A74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256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Ein Drittel der </a:t>
            </a:r>
            <a:r>
              <a:rPr lang="de-DE" dirty="0" err="1" smtClean="0"/>
              <a:t>SuS</a:t>
            </a:r>
            <a:r>
              <a:rPr lang="de-DE" dirty="0" smtClean="0"/>
              <a:t> hätte in der Umsetzungsphase</a:t>
            </a:r>
            <a:r>
              <a:rPr lang="de-DE" baseline="0" dirty="0" smtClean="0"/>
              <a:t> </a:t>
            </a:r>
            <a:r>
              <a:rPr lang="de-DE" dirty="0" smtClean="0"/>
              <a:t>rückblickend mehr Betreuung gebraucht, Frage: hat die Umsetzung</a:t>
            </a:r>
            <a:r>
              <a:rPr lang="de-DE" baseline="0" dirty="0" smtClean="0"/>
              <a:t> zu spät begonnen</a:t>
            </a:r>
            <a:r>
              <a:rPr lang="de-DE" baseline="0" dirty="0" smtClean="0"/>
              <a:t>? Problematik; im laufenden Schuljahr ...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E36E-FF56-0B45-905E-0C15027A9A74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4444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700" dirty="0"/>
              <a:t>Studierende kommentieren die Erfahrung </a:t>
            </a:r>
            <a:r>
              <a:rPr lang="de-CH" sz="1700" dirty="0" smtClean="0"/>
              <a:t>der Maturaarbeit</a:t>
            </a:r>
            <a:r>
              <a:rPr lang="de-CH" sz="1700" baseline="0" dirty="0" smtClean="0"/>
              <a:t> </a:t>
            </a:r>
            <a:r>
              <a:rPr lang="de-CH" sz="1700" dirty="0" smtClean="0"/>
              <a:t>als </a:t>
            </a:r>
            <a:r>
              <a:rPr lang="de-CH" sz="1700" dirty="0"/>
              <a:t>sehr wertvoll</a:t>
            </a:r>
            <a:r>
              <a:rPr lang="de-CH" sz="1700" dirty="0" smtClean="0"/>
              <a:t>!</a:t>
            </a:r>
          </a:p>
          <a:p>
            <a:r>
              <a:rPr lang="de-CH" sz="1700" dirty="0" smtClean="0"/>
              <a:t>Insbesondere Selbstkompetenzen</a:t>
            </a:r>
            <a:r>
              <a:rPr lang="de-CH" sz="1700" baseline="0" dirty="0" smtClean="0"/>
              <a:t> wie</a:t>
            </a:r>
            <a:r>
              <a:rPr lang="de-CH" sz="1700" dirty="0" smtClean="0"/>
              <a:t> Zeitmanagement,</a:t>
            </a:r>
            <a:r>
              <a:rPr lang="de-CH" sz="1700" baseline="0" dirty="0" smtClean="0"/>
              <a:t> eigene Planung, etc.</a:t>
            </a:r>
            <a:endParaRPr lang="de-CH" sz="17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E36E-FF56-0B45-905E-0C15027A9A74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22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3804">
              <a:defRPr/>
            </a:pPr>
            <a:r>
              <a:rPr lang="de-DE" dirty="0" smtClean="0"/>
              <a:t>Die Betreuung</a:t>
            </a:r>
            <a:r>
              <a:rPr lang="de-DE" baseline="0" dirty="0" smtClean="0"/>
              <a:t> der </a:t>
            </a:r>
            <a:r>
              <a:rPr lang="de-DE" baseline="0" dirty="0" err="1" smtClean="0"/>
              <a:t>SuS</a:t>
            </a:r>
            <a:r>
              <a:rPr lang="de-DE" baseline="0" dirty="0" smtClean="0"/>
              <a:t> durch unsere Referenten wird ausgezeichnet bewertet (mehrere Fragen in t 4).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E36E-FF56-0B45-905E-0C15027A9A74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5729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E36E-FF56-0B45-905E-0C15027A9A74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338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Ausleihe über Weihnachten?</a:t>
            </a:r>
          </a:p>
          <a:p>
            <a:r>
              <a:rPr lang="de-CH" dirty="0" smtClean="0"/>
              <a:t>Vorsicht vor Kettenmails! Keinesfalls an</a:t>
            </a:r>
            <a:r>
              <a:rPr lang="de-CH" baseline="0" dirty="0" smtClean="0"/>
              <a:t> andere Schulen!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E36E-FF56-0B45-905E-0C15027A9A74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957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7E36E-FF56-0B45-905E-0C15027A9A74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644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w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 descr="KS_Instrumental_Geige_1_2013.jpg"/>
          <p:cNvPicPr>
            <a:picLocks noChangeAspect="1"/>
          </p:cNvPicPr>
          <p:nvPr userDrawn="1"/>
        </p:nvPicPr>
        <p:blipFill>
          <a:blip r:embed="rId2"/>
          <a:srcRect t="6835" b="36739"/>
          <a:stretch>
            <a:fillRect/>
          </a:stretch>
        </p:blipFill>
        <p:spPr>
          <a:xfrm>
            <a:off x="176" y="-31750"/>
            <a:ext cx="12191824" cy="34397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59467" y="2171705"/>
            <a:ext cx="10058400" cy="1089025"/>
          </a:xfrm>
        </p:spPr>
        <p:txBody>
          <a:bodyPr/>
          <a:lstStyle>
            <a:lvl1pPr algn="r">
              <a:defRPr b="1" i="0">
                <a:solidFill>
                  <a:schemeClr val="bg1"/>
                </a:solidFill>
                <a:latin typeface="Brandon Grotesque"/>
              </a:defRPr>
            </a:lvl1pPr>
          </a:lstStyle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59469" y="3644904"/>
            <a:ext cx="10065875" cy="1890713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Master-Untertitelformat bearbeiten</a:t>
            </a:r>
          </a:p>
          <a:p>
            <a:endParaRPr lang="de-CH" dirty="0"/>
          </a:p>
          <a:p>
            <a:r>
              <a:rPr lang="en-US" dirty="0"/>
              <a:t>06.11.2013</a:t>
            </a:r>
            <a:endParaRPr lang="de-DE" dirty="0"/>
          </a:p>
        </p:txBody>
      </p:sp>
      <p:grpSp>
        <p:nvGrpSpPr>
          <p:cNvPr id="4" name="Gruppieren 1058"/>
          <p:cNvGrpSpPr>
            <a:grpSpLocks/>
          </p:cNvGrpSpPr>
          <p:nvPr userDrawn="1"/>
        </p:nvGrpSpPr>
        <p:grpSpPr bwMode="auto">
          <a:xfrm>
            <a:off x="7006169" y="6261105"/>
            <a:ext cx="2040467" cy="365125"/>
            <a:chOff x="5253850" y="6223013"/>
            <a:chExt cx="1530351" cy="365125"/>
          </a:xfrm>
        </p:grpSpPr>
        <p:sp>
          <p:nvSpPr>
            <p:cNvPr id="10" name="Freeform 104"/>
            <p:cNvSpPr>
              <a:spLocks/>
            </p:cNvSpPr>
            <p:nvPr/>
          </p:nvSpPr>
          <p:spPr bwMode="auto">
            <a:xfrm>
              <a:off x="5253850" y="6484950"/>
              <a:ext cx="93663" cy="101600"/>
            </a:xfrm>
            <a:custGeom>
              <a:avLst/>
              <a:gdLst>
                <a:gd name="T0" fmla="*/ 1032714179 w 473"/>
                <a:gd name="T1" fmla="*/ 1681895017 h 507"/>
                <a:gd name="T2" fmla="*/ 1024950249 w 473"/>
                <a:gd name="T3" fmla="*/ 1681895017 h 507"/>
                <a:gd name="T4" fmla="*/ 1024950249 w 473"/>
                <a:gd name="T5" fmla="*/ 0 h 507"/>
                <a:gd name="T6" fmla="*/ 0 w 473"/>
                <a:gd name="T7" fmla="*/ 0 h 507"/>
                <a:gd name="T8" fmla="*/ 0 w 473"/>
                <a:gd name="T9" fmla="*/ 2147483647 h 507"/>
                <a:gd name="T10" fmla="*/ 1024950249 w 473"/>
                <a:gd name="T11" fmla="*/ 2147483647 h 507"/>
                <a:gd name="T12" fmla="*/ 1024950249 w 473"/>
                <a:gd name="T13" fmla="*/ 2147483647 h 507"/>
                <a:gd name="T14" fmla="*/ 1032714179 w 473"/>
                <a:gd name="T15" fmla="*/ 2147483647 h 507"/>
                <a:gd name="T16" fmla="*/ 2147483647 w 473"/>
                <a:gd name="T17" fmla="*/ 2147483647 h 507"/>
                <a:gd name="T18" fmla="*/ 2147483647 w 473"/>
                <a:gd name="T19" fmla="*/ 2147483647 h 507"/>
                <a:gd name="T20" fmla="*/ 1972222583 w 473"/>
                <a:gd name="T21" fmla="*/ 1931396361 h 507"/>
                <a:gd name="T22" fmla="*/ 2147483647 w 473"/>
                <a:gd name="T23" fmla="*/ 0 h 507"/>
                <a:gd name="T24" fmla="*/ 2147483647 w 473"/>
                <a:gd name="T25" fmla="*/ 0 h 507"/>
                <a:gd name="T26" fmla="*/ 1032714179 w 473"/>
                <a:gd name="T27" fmla="*/ 1681895017 h 5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3" h="507">
                  <a:moveTo>
                    <a:pt x="133" y="209"/>
                  </a:moveTo>
                  <a:lnTo>
                    <a:pt x="132" y="209"/>
                  </a:lnTo>
                  <a:lnTo>
                    <a:pt x="132" y="0"/>
                  </a:lnTo>
                  <a:lnTo>
                    <a:pt x="0" y="0"/>
                  </a:lnTo>
                  <a:lnTo>
                    <a:pt x="0" y="507"/>
                  </a:lnTo>
                  <a:lnTo>
                    <a:pt x="132" y="507"/>
                  </a:lnTo>
                  <a:lnTo>
                    <a:pt x="132" y="288"/>
                  </a:lnTo>
                  <a:lnTo>
                    <a:pt x="133" y="288"/>
                  </a:lnTo>
                  <a:lnTo>
                    <a:pt x="303" y="507"/>
                  </a:lnTo>
                  <a:lnTo>
                    <a:pt x="473" y="507"/>
                  </a:lnTo>
                  <a:lnTo>
                    <a:pt x="254" y="240"/>
                  </a:lnTo>
                  <a:lnTo>
                    <a:pt x="455" y="0"/>
                  </a:lnTo>
                  <a:lnTo>
                    <a:pt x="292" y="0"/>
                  </a:lnTo>
                  <a:lnTo>
                    <a:pt x="133" y="2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" name="Freeform 105"/>
            <p:cNvSpPr>
              <a:spLocks noEditPoints="1"/>
            </p:cNvSpPr>
            <p:nvPr/>
          </p:nvSpPr>
          <p:spPr bwMode="auto">
            <a:xfrm>
              <a:off x="5349100" y="6515113"/>
              <a:ext cx="79375" cy="73025"/>
            </a:xfrm>
            <a:custGeom>
              <a:avLst/>
              <a:gdLst>
                <a:gd name="T0" fmla="*/ 1682993074 w 401"/>
                <a:gd name="T1" fmla="*/ 829304158 h 369"/>
                <a:gd name="T2" fmla="*/ 1845830589 w 401"/>
                <a:gd name="T3" fmla="*/ 875831373 h 369"/>
                <a:gd name="T4" fmla="*/ 1985433597 w 401"/>
                <a:gd name="T5" fmla="*/ 953337417 h 369"/>
                <a:gd name="T6" fmla="*/ 2086286166 w 401"/>
                <a:gd name="T7" fmla="*/ 1069577187 h 369"/>
                <a:gd name="T8" fmla="*/ 2147483647 w 401"/>
                <a:gd name="T9" fmla="*/ 1201325765 h 369"/>
                <a:gd name="T10" fmla="*/ 2147483647 w 401"/>
                <a:gd name="T11" fmla="*/ 1356338050 h 369"/>
                <a:gd name="T12" fmla="*/ 2147483647 w 401"/>
                <a:gd name="T13" fmla="*/ 1511350533 h 369"/>
                <a:gd name="T14" fmla="*/ 2147483647 w 401"/>
                <a:gd name="T15" fmla="*/ 1666362818 h 369"/>
                <a:gd name="T16" fmla="*/ 2086286166 w 401"/>
                <a:gd name="T17" fmla="*/ 1798150581 h 369"/>
                <a:gd name="T18" fmla="*/ 1985433597 w 401"/>
                <a:gd name="T19" fmla="*/ 1906635848 h 369"/>
                <a:gd name="T20" fmla="*/ 1845830589 w 401"/>
                <a:gd name="T21" fmla="*/ 1984141891 h 369"/>
                <a:gd name="T22" fmla="*/ 1682993074 w 401"/>
                <a:gd name="T23" fmla="*/ 2030669107 h 369"/>
                <a:gd name="T24" fmla="*/ 1496842863 w 401"/>
                <a:gd name="T25" fmla="*/ 2030669107 h 369"/>
                <a:gd name="T26" fmla="*/ 1333966155 w 401"/>
                <a:gd name="T27" fmla="*/ 1984141891 h 369"/>
                <a:gd name="T28" fmla="*/ 1202121113 w 401"/>
                <a:gd name="T29" fmla="*/ 1906635848 h 369"/>
                <a:gd name="T30" fmla="*/ 1093549771 w 401"/>
                <a:gd name="T31" fmla="*/ 1798150581 h 369"/>
                <a:gd name="T32" fmla="*/ 1015970902 w 401"/>
                <a:gd name="T33" fmla="*/ 1666362818 h 369"/>
                <a:gd name="T34" fmla="*/ 977220463 w 401"/>
                <a:gd name="T35" fmla="*/ 1511350533 h 369"/>
                <a:gd name="T36" fmla="*/ 977220463 w 401"/>
                <a:gd name="T37" fmla="*/ 1356338050 h 369"/>
                <a:gd name="T38" fmla="*/ 1015970902 w 401"/>
                <a:gd name="T39" fmla="*/ 1201325765 h 369"/>
                <a:gd name="T40" fmla="*/ 1093549771 w 401"/>
                <a:gd name="T41" fmla="*/ 1069577187 h 369"/>
                <a:gd name="T42" fmla="*/ 1202121113 w 401"/>
                <a:gd name="T43" fmla="*/ 953337417 h 369"/>
                <a:gd name="T44" fmla="*/ 1333966155 w 401"/>
                <a:gd name="T45" fmla="*/ 875831373 h 369"/>
                <a:gd name="T46" fmla="*/ 1496842863 w 401"/>
                <a:gd name="T47" fmla="*/ 829304158 h 369"/>
                <a:gd name="T48" fmla="*/ 2147483647 w 401"/>
                <a:gd name="T49" fmla="*/ 100769750 h 369"/>
                <a:gd name="T50" fmla="*/ 2147483647 w 401"/>
                <a:gd name="T51" fmla="*/ 348758099 h 369"/>
                <a:gd name="T52" fmla="*/ 2055254500 w 401"/>
                <a:gd name="T53" fmla="*/ 248027532 h 369"/>
                <a:gd name="T54" fmla="*/ 1931167424 w 401"/>
                <a:gd name="T55" fmla="*/ 155012285 h 369"/>
                <a:gd name="T56" fmla="*/ 1791564416 w 401"/>
                <a:gd name="T57" fmla="*/ 85260744 h 369"/>
                <a:gd name="T58" fmla="*/ 1644203639 w 401"/>
                <a:gd name="T59" fmla="*/ 46488032 h 369"/>
                <a:gd name="T60" fmla="*/ 1496842863 w 401"/>
                <a:gd name="T61" fmla="*/ 15509006 h 369"/>
                <a:gd name="T62" fmla="*/ 1341724121 w 401"/>
                <a:gd name="T63" fmla="*/ 0 h 369"/>
                <a:gd name="T64" fmla="*/ 1047002371 w 401"/>
                <a:gd name="T65" fmla="*/ 38733529 h 369"/>
                <a:gd name="T66" fmla="*/ 798828219 w 401"/>
                <a:gd name="T67" fmla="*/ 123994273 h 369"/>
                <a:gd name="T68" fmla="*/ 573927569 w 401"/>
                <a:gd name="T69" fmla="*/ 255782035 h 369"/>
                <a:gd name="T70" fmla="*/ 372261426 w 401"/>
                <a:gd name="T71" fmla="*/ 426264340 h 369"/>
                <a:gd name="T72" fmla="*/ 209384718 w 401"/>
                <a:gd name="T73" fmla="*/ 635558344 h 369"/>
                <a:gd name="T74" fmla="*/ 100813376 w 401"/>
                <a:gd name="T75" fmla="*/ 883585876 h 369"/>
                <a:gd name="T76" fmla="*/ 31031666 w 401"/>
                <a:gd name="T77" fmla="*/ 1147083231 h 369"/>
                <a:gd name="T78" fmla="*/ 0 w 401"/>
                <a:gd name="T79" fmla="*/ 1426128973 h 369"/>
                <a:gd name="T80" fmla="*/ 7757966 w 401"/>
                <a:gd name="T81" fmla="*/ 1650892799 h 369"/>
                <a:gd name="T82" fmla="*/ 62063134 w 401"/>
                <a:gd name="T83" fmla="*/ 1867902319 h 369"/>
                <a:gd name="T84" fmla="*/ 139603008 w 401"/>
                <a:gd name="T85" fmla="*/ 2069402636 h 369"/>
                <a:gd name="T86" fmla="*/ 248174350 w 401"/>
                <a:gd name="T87" fmla="*/ 2147483647 h 369"/>
                <a:gd name="T88" fmla="*/ 380019392 w 401"/>
                <a:gd name="T89" fmla="*/ 2147483647 h 369"/>
                <a:gd name="T90" fmla="*/ 535138134 w 401"/>
                <a:gd name="T91" fmla="*/ 2147483647 h 369"/>
                <a:gd name="T92" fmla="*/ 713530379 w 401"/>
                <a:gd name="T93" fmla="*/ 2147483647 h 369"/>
                <a:gd name="T94" fmla="*/ 899641594 w 401"/>
                <a:gd name="T95" fmla="*/ 2147483647 h 369"/>
                <a:gd name="T96" fmla="*/ 1116823471 w 401"/>
                <a:gd name="T97" fmla="*/ 2147483647 h 369"/>
                <a:gd name="T98" fmla="*/ 1349482087 w 401"/>
                <a:gd name="T99" fmla="*/ 2147483647 h 369"/>
                <a:gd name="T100" fmla="*/ 1504600631 w 401"/>
                <a:gd name="T101" fmla="*/ 2147483647 h 369"/>
                <a:gd name="T102" fmla="*/ 1659719373 w 401"/>
                <a:gd name="T103" fmla="*/ 2147483647 h 369"/>
                <a:gd name="T104" fmla="*/ 1807080348 w 401"/>
                <a:gd name="T105" fmla="*/ 2147483647 h 369"/>
                <a:gd name="T106" fmla="*/ 1938925390 w 401"/>
                <a:gd name="T107" fmla="*/ 2147483647 h 369"/>
                <a:gd name="T108" fmla="*/ 2063012466 w 401"/>
                <a:gd name="T109" fmla="*/ 2147483647 h 369"/>
                <a:gd name="T110" fmla="*/ 2147483647 w 401"/>
                <a:gd name="T111" fmla="*/ 2147483647 h 369"/>
                <a:gd name="T112" fmla="*/ 2147483647 w 401"/>
                <a:gd name="T113" fmla="*/ 2147483647 h 369"/>
                <a:gd name="T114" fmla="*/ 2147483647 w 401"/>
                <a:gd name="T115" fmla="*/ 100769750 h 3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1" h="369">
                  <a:moveTo>
                    <a:pt x="205" y="107"/>
                  </a:moveTo>
                  <a:lnTo>
                    <a:pt x="217" y="107"/>
                  </a:lnTo>
                  <a:lnTo>
                    <a:pt x="228" y="109"/>
                  </a:lnTo>
                  <a:lnTo>
                    <a:pt x="238" y="113"/>
                  </a:lnTo>
                  <a:lnTo>
                    <a:pt x="247" y="117"/>
                  </a:lnTo>
                  <a:lnTo>
                    <a:pt x="256" y="123"/>
                  </a:lnTo>
                  <a:lnTo>
                    <a:pt x="263" y="130"/>
                  </a:lnTo>
                  <a:lnTo>
                    <a:pt x="269" y="138"/>
                  </a:lnTo>
                  <a:lnTo>
                    <a:pt x="274" y="146"/>
                  </a:lnTo>
                  <a:lnTo>
                    <a:pt x="278" y="155"/>
                  </a:lnTo>
                  <a:lnTo>
                    <a:pt x="281" y="165"/>
                  </a:lnTo>
                  <a:lnTo>
                    <a:pt x="283" y="175"/>
                  </a:lnTo>
                  <a:lnTo>
                    <a:pt x="283" y="185"/>
                  </a:lnTo>
                  <a:lnTo>
                    <a:pt x="283" y="195"/>
                  </a:lnTo>
                  <a:lnTo>
                    <a:pt x="281" y="205"/>
                  </a:lnTo>
                  <a:lnTo>
                    <a:pt x="278" y="215"/>
                  </a:lnTo>
                  <a:lnTo>
                    <a:pt x="274" y="224"/>
                  </a:lnTo>
                  <a:lnTo>
                    <a:pt x="269" y="232"/>
                  </a:lnTo>
                  <a:lnTo>
                    <a:pt x="263" y="240"/>
                  </a:lnTo>
                  <a:lnTo>
                    <a:pt x="256" y="246"/>
                  </a:lnTo>
                  <a:lnTo>
                    <a:pt x="247" y="251"/>
                  </a:lnTo>
                  <a:lnTo>
                    <a:pt x="238" y="256"/>
                  </a:lnTo>
                  <a:lnTo>
                    <a:pt x="228" y="259"/>
                  </a:lnTo>
                  <a:lnTo>
                    <a:pt x="217" y="262"/>
                  </a:lnTo>
                  <a:lnTo>
                    <a:pt x="205" y="262"/>
                  </a:lnTo>
                  <a:lnTo>
                    <a:pt x="193" y="262"/>
                  </a:lnTo>
                  <a:lnTo>
                    <a:pt x="182" y="259"/>
                  </a:lnTo>
                  <a:lnTo>
                    <a:pt x="172" y="256"/>
                  </a:lnTo>
                  <a:lnTo>
                    <a:pt x="163" y="251"/>
                  </a:lnTo>
                  <a:lnTo>
                    <a:pt x="155" y="246"/>
                  </a:lnTo>
                  <a:lnTo>
                    <a:pt x="147" y="240"/>
                  </a:lnTo>
                  <a:lnTo>
                    <a:pt x="141" y="232"/>
                  </a:lnTo>
                  <a:lnTo>
                    <a:pt x="135" y="224"/>
                  </a:lnTo>
                  <a:lnTo>
                    <a:pt x="131" y="215"/>
                  </a:lnTo>
                  <a:lnTo>
                    <a:pt x="129" y="205"/>
                  </a:lnTo>
                  <a:lnTo>
                    <a:pt x="126" y="195"/>
                  </a:lnTo>
                  <a:lnTo>
                    <a:pt x="126" y="185"/>
                  </a:lnTo>
                  <a:lnTo>
                    <a:pt x="126" y="175"/>
                  </a:lnTo>
                  <a:lnTo>
                    <a:pt x="129" y="165"/>
                  </a:lnTo>
                  <a:lnTo>
                    <a:pt x="131" y="155"/>
                  </a:lnTo>
                  <a:lnTo>
                    <a:pt x="135" y="146"/>
                  </a:lnTo>
                  <a:lnTo>
                    <a:pt x="141" y="138"/>
                  </a:lnTo>
                  <a:lnTo>
                    <a:pt x="147" y="130"/>
                  </a:lnTo>
                  <a:lnTo>
                    <a:pt x="155" y="123"/>
                  </a:lnTo>
                  <a:lnTo>
                    <a:pt x="163" y="117"/>
                  </a:lnTo>
                  <a:lnTo>
                    <a:pt x="172" y="113"/>
                  </a:lnTo>
                  <a:lnTo>
                    <a:pt x="182" y="109"/>
                  </a:lnTo>
                  <a:lnTo>
                    <a:pt x="193" y="107"/>
                  </a:lnTo>
                  <a:lnTo>
                    <a:pt x="205" y="107"/>
                  </a:lnTo>
                  <a:close/>
                  <a:moveTo>
                    <a:pt x="401" y="13"/>
                  </a:moveTo>
                  <a:lnTo>
                    <a:pt x="280" y="13"/>
                  </a:lnTo>
                  <a:lnTo>
                    <a:pt x="280" y="45"/>
                  </a:lnTo>
                  <a:lnTo>
                    <a:pt x="273" y="38"/>
                  </a:lnTo>
                  <a:lnTo>
                    <a:pt x="265" y="32"/>
                  </a:lnTo>
                  <a:lnTo>
                    <a:pt x="257" y="26"/>
                  </a:lnTo>
                  <a:lnTo>
                    <a:pt x="249" y="20"/>
                  </a:lnTo>
                  <a:lnTo>
                    <a:pt x="240" y="16"/>
                  </a:lnTo>
                  <a:lnTo>
                    <a:pt x="231" y="11"/>
                  </a:lnTo>
                  <a:lnTo>
                    <a:pt x="222" y="8"/>
                  </a:lnTo>
                  <a:lnTo>
                    <a:pt x="212" y="6"/>
                  </a:lnTo>
                  <a:lnTo>
                    <a:pt x="202" y="4"/>
                  </a:lnTo>
                  <a:lnTo>
                    <a:pt x="193" y="2"/>
                  </a:lnTo>
                  <a:lnTo>
                    <a:pt x="18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35" y="5"/>
                  </a:lnTo>
                  <a:lnTo>
                    <a:pt x="119" y="9"/>
                  </a:lnTo>
                  <a:lnTo>
                    <a:pt x="103" y="16"/>
                  </a:lnTo>
                  <a:lnTo>
                    <a:pt x="87" y="24"/>
                  </a:lnTo>
                  <a:lnTo>
                    <a:pt x="74" y="33"/>
                  </a:lnTo>
                  <a:lnTo>
                    <a:pt x="60" y="43"/>
                  </a:lnTo>
                  <a:lnTo>
                    <a:pt x="48" y="55"/>
                  </a:lnTo>
                  <a:lnTo>
                    <a:pt x="38" y="69"/>
                  </a:lnTo>
                  <a:lnTo>
                    <a:pt x="27" y="82"/>
                  </a:lnTo>
                  <a:lnTo>
                    <a:pt x="20" y="98"/>
                  </a:lnTo>
                  <a:lnTo>
                    <a:pt x="13" y="114"/>
                  </a:lnTo>
                  <a:lnTo>
                    <a:pt x="7" y="131"/>
                  </a:lnTo>
                  <a:lnTo>
                    <a:pt x="4" y="148"/>
                  </a:lnTo>
                  <a:lnTo>
                    <a:pt x="0" y="166"/>
                  </a:lnTo>
                  <a:lnTo>
                    <a:pt x="0" y="184"/>
                  </a:lnTo>
                  <a:lnTo>
                    <a:pt x="0" y="198"/>
                  </a:lnTo>
                  <a:lnTo>
                    <a:pt x="1" y="213"/>
                  </a:lnTo>
                  <a:lnTo>
                    <a:pt x="5" y="228"/>
                  </a:lnTo>
                  <a:lnTo>
                    <a:pt x="8" y="241"/>
                  </a:lnTo>
                  <a:lnTo>
                    <a:pt x="13" y="255"/>
                  </a:lnTo>
                  <a:lnTo>
                    <a:pt x="18" y="267"/>
                  </a:lnTo>
                  <a:lnTo>
                    <a:pt x="24" y="280"/>
                  </a:lnTo>
                  <a:lnTo>
                    <a:pt x="32" y="292"/>
                  </a:lnTo>
                  <a:lnTo>
                    <a:pt x="40" y="303"/>
                  </a:lnTo>
                  <a:lnTo>
                    <a:pt x="49" y="313"/>
                  </a:lnTo>
                  <a:lnTo>
                    <a:pt x="58" y="322"/>
                  </a:lnTo>
                  <a:lnTo>
                    <a:pt x="69" y="331"/>
                  </a:lnTo>
                  <a:lnTo>
                    <a:pt x="79" y="340"/>
                  </a:lnTo>
                  <a:lnTo>
                    <a:pt x="92" y="347"/>
                  </a:lnTo>
                  <a:lnTo>
                    <a:pt x="104" y="353"/>
                  </a:lnTo>
                  <a:lnTo>
                    <a:pt x="116" y="358"/>
                  </a:lnTo>
                  <a:lnTo>
                    <a:pt x="130" y="363"/>
                  </a:lnTo>
                  <a:lnTo>
                    <a:pt x="144" y="365"/>
                  </a:lnTo>
                  <a:lnTo>
                    <a:pt x="159" y="367"/>
                  </a:lnTo>
                  <a:lnTo>
                    <a:pt x="174" y="369"/>
                  </a:lnTo>
                  <a:lnTo>
                    <a:pt x="184" y="367"/>
                  </a:lnTo>
                  <a:lnTo>
                    <a:pt x="194" y="367"/>
                  </a:lnTo>
                  <a:lnTo>
                    <a:pt x="204" y="365"/>
                  </a:lnTo>
                  <a:lnTo>
                    <a:pt x="214" y="363"/>
                  </a:lnTo>
                  <a:lnTo>
                    <a:pt x="223" y="360"/>
                  </a:lnTo>
                  <a:lnTo>
                    <a:pt x="233" y="356"/>
                  </a:lnTo>
                  <a:lnTo>
                    <a:pt x="242" y="352"/>
                  </a:lnTo>
                  <a:lnTo>
                    <a:pt x="250" y="347"/>
                  </a:lnTo>
                  <a:lnTo>
                    <a:pt x="258" y="340"/>
                  </a:lnTo>
                  <a:lnTo>
                    <a:pt x="266" y="334"/>
                  </a:lnTo>
                  <a:lnTo>
                    <a:pt x="272" y="327"/>
                  </a:lnTo>
                  <a:lnTo>
                    <a:pt x="278" y="319"/>
                  </a:lnTo>
                  <a:lnTo>
                    <a:pt x="280" y="319"/>
                  </a:lnTo>
                  <a:lnTo>
                    <a:pt x="280" y="357"/>
                  </a:lnTo>
                  <a:lnTo>
                    <a:pt x="401" y="357"/>
                  </a:lnTo>
                  <a:lnTo>
                    <a:pt x="401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2" name="Freeform 106"/>
            <p:cNvSpPr>
              <a:spLocks/>
            </p:cNvSpPr>
            <p:nvPr/>
          </p:nvSpPr>
          <p:spPr bwMode="auto">
            <a:xfrm>
              <a:off x="5445938" y="6515113"/>
              <a:ext cx="71438" cy="71438"/>
            </a:xfrm>
            <a:custGeom>
              <a:avLst/>
              <a:gdLst>
                <a:gd name="T0" fmla="*/ 0 w 363"/>
                <a:gd name="T1" fmla="*/ 104150801 h 357"/>
                <a:gd name="T2" fmla="*/ 929863969 w 363"/>
                <a:gd name="T3" fmla="*/ 2147483647 h 357"/>
                <a:gd name="T4" fmla="*/ 937493666 w 363"/>
                <a:gd name="T5" fmla="*/ 1298060677 h 357"/>
                <a:gd name="T6" fmla="*/ 967974076 w 363"/>
                <a:gd name="T7" fmla="*/ 1129801575 h 357"/>
                <a:gd name="T8" fmla="*/ 1006084183 w 363"/>
                <a:gd name="T9" fmla="*/ 1017642314 h 357"/>
                <a:gd name="T10" fmla="*/ 1059453879 w 363"/>
                <a:gd name="T11" fmla="*/ 929468612 h 357"/>
                <a:gd name="T12" fmla="*/ 1135674092 w 363"/>
                <a:gd name="T13" fmla="*/ 865360311 h 357"/>
                <a:gd name="T14" fmla="*/ 1227153895 w 363"/>
                <a:gd name="T15" fmla="*/ 817309351 h 357"/>
                <a:gd name="T16" fmla="*/ 1349075339 w 363"/>
                <a:gd name="T17" fmla="*/ 785235090 h 357"/>
                <a:gd name="T18" fmla="*/ 1478665249 w 363"/>
                <a:gd name="T19" fmla="*/ 785235090 h 357"/>
                <a:gd name="T20" fmla="*/ 1592995568 w 363"/>
                <a:gd name="T21" fmla="*/ 817309351 h 357"/>
                <a:gd name="T22" fmla="*/ 1676845675 w 363"/>
                <a:gd name="T23" fmla="*/ 857351851 h 357"/>
                <a:gd name="T24" fmla="*/ 1737806495 w 363"/>
                <a:gd name="T25" fmla="*/ 929468612 h 357"/>
                <a:gd name="T26" fmla="*/ 1798805888 w 363"/>
                <a:gd name="T27" fmla="*/ 1049676354 h 357"/>
                <a:gd name="T28" fmla="*/ 1829286298 w 363"/>
                <a:gd name="T29" fmla="*/ 1241960836 h 357"/>
                <a:gd name="T30" fmla="*/ 1836915995 w 363"/>
                <a:gd name="T31" fmla="*/ 1426276879 h 357"/>
                <a:gd name="T32" fmla="*/ 1836915995 w 363"/>
                <a:gd name="T33" fmla="*/ 2147483647 h 357"/>
                <a:gd name="T34" fmla="*/ 2147483647 w 363"/>
                <a:gd name="T35" fmla="*/ 1145818695 h 357"/>
                <a:gd name="T36" fmla="*/ 2147483647 w 363"/>
                <a:gd name="T37" fmla="*/ 905443032 h 357"/>
                <a:gd name="T38" fmla="*/ 2147483647 w 363"/>
                <a:gd name="T39" fmla="*/ 689092949 h 357"/>
                <a:gd name="T40" fmla="*/ 2147483647 w 363"/>
                <a:gd name="T41" fmla="*/ 488759786 h 357"/>
                <a:gd name="T42" fmla="*/ 2147483647 w 363"/>
                <a:gd name="T43" fmla="*/ 328509344 h 357"/>
                <a:gd name="T44" fmla="*/ 2147483647 w 363"/>
                <a:gd name="T45" fmla="*/ 192324503 h 357"/>
                <a:gd name="T46" fmla="*/ 2147483647 w 363"/>
                <a:gd name="T47" fmla="*/ 88133681 h 357"/>
                <a:gd name="T48" fmla="*/ 2027466724 w 363"/>
                <a:gd name="T49" fmla="*/ 32034040 h 357"/>
                <a:gd name="T50" fmla="*/ 1783546298 w 363"/>
                <a:gd name="T51" fmla="*/ 0 h 357"/>
                <a:gd name="T52" fmla="*/ 1608255158 w 363"/>
                <a:gd name="T53" fmla="*/ 16017120 h 357"/>
                <a:gd name="T54" fmla="*/ 1455814732 w 363"/>
                <a:gd name="T55" fmla="*/ 48091181 h 357"/>
                <a:gd name="T56" fmla="*/ 1310965232 w 363"/>
                <a:gd name="T57" fmla="*/ 104150801 h 357"/>
                <a:gd name="T58" fmla="*/ 1173784199 w 363"/>
                <a:gd name="T59" fmla="*/ 192324503 h 357"/>
                <a:gd name="T60" fmla="*/ 1051823986 w 363"/>
                <a:gd name="T61" fmla="*/ 296475304 h 357"/>
                <a:gd name="T62" fmla="*/ 937493666 w 363"/>
                <a:gd name="T63" fmla="*/ 456725746 h 357"/>
                <a:gd name="T64" fmla="*/ 929863969 w 363"/>
                <a:gd name="T65" fmla="*/ 104150801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3" h="357">
                  <a:moveTo>
                    <a:pt x="122" y="13"/>
                  </a:moveTo>
                  <a:lnTo>
                    <a:pt x="0" y="13"/>
                  </a:lnTo>
                  <a:lnTo>
                    <a:pt x="0" y="357"/>
                  </a:lnTo>
                  <a:lnTo>
                    <a:pt x="122" y="357"/>
                  </a:lnTo>
                  <a:lnTo>
                    <a:pt x="122" y="178"/>
                  </a:lnTo>
                  <a:lnTo>
                    <a:pt x="123" y="162"/>
                  </a:lnTo>
                  <a:lnTo>
                    <a:pt x="125" y="148"/>
                  </a:lnTo>
                  <a:lnTo>
                    <a:pt x="127" y="141"/>
                  </a:lnTo>
                  <a:lnTo>
                    <a:pt x="129" y="134"/>
                  </a:lnTo>
                  <a:lnTo>
                    <a:pt x="132" y="127"/>
                  </a:lnTo>
                  <a:lnTo>
                    <a:pt x="136" y="122"/>
                  </a:lnTo>
                  <a:lnTo>
                    <a:pt x="139" y="116"/>
                  </a:lnTo>
                  <a:lnTo>
                    <a:pt x="143" y="112"/>
                  </a:lnTo>
                  <a:lnTo>
                    <a:pt x="149" y="108"/>
                  </a:lnTo>
                  <a:lnTo>
                    <a:pt x="155" y="105"/>
                  </a:lnTo>
                  <a:lnTo>
                    <a:pt x="161" y="102"/>
                  </a:lnTo>
                  <a:lnTo>
                    <a:pt x="169" y="99"/>
                  </a:lnTo>
                  <a:lnTo>
                    <a:pt x="177" y="98"/>
                  </a:lnTo>
                  <a:lnTo>
                    <a:pt x="186" y="98"/>
                  </a:lnTo>
                  <a:lnTo>
                    <a:pt x="194" y="98"/>
                  </a:lnTo>
                  <a:lnTo>
                    <a:pt x="202" y="99"/>
                  </a:lnTo>
                  <a:lnTo>
                    <a:pt x="209" y="102"/>
                  </a:lnTo>
                  <a:lnTo>
                    <a:pt x="215" y="105"/>
                  </a:lnTo>
                  <a:lnTo>
                    <a:pt x="220" y="107"/>
                  </a:lnTo>
                  <a:lnTo>
                    <a:pt x="224" y="112"/>
                  </a:lnTo>
                  <a:lnTo>
                    <a:pt x="228" y="116"/>
                  </a:lnTo>
                  <a:lnTo>
                    <a:pt x="231" y="121"/>
                  </a:lnTo>
                  <a:lnTo>
                    <a:pt x="236" y="131"/>
                  </a:lnTo>
                  <a:lnTo>
                    <a:pt x="239" y="143"/>
                  </a:lnTo>
                  <a:lnTo>
                    <a:pt x="240" y="155"/>
                  </a:lnTo>
                  <a:lnTo>
                    <a:pt x="241" y="167"/>
                  </a:lnTo>
                  <a:lnTo>
                    <a:pt x="241" y="178"/>
                  </a:lnTo>
                  <a:lnTo>
                    <a:pt x="241" y="188"/>
                  </a:lnTo>
                  <a:lnTo>
                    <a:pt x="241" y="357"/>
                  </a:lnTo>
                  <a:lnTo>
                    <a:pt x="363" y="357"/>
                  </a:lnTo>
                  <a:lnTo>
                    <a:pt x="363" y="143"/>
                  </a:lnTo>
                  <a:lnTo>
                    <a:pt x="363" y="129"/>
                  </a:lnTo>
                  <a:lnTo>
                    <a:pt x="362" y="113"/>
                  </a:lnTo>
                  <a:lnTo>
                    <a:pt x="360" y="99"/>
                  </a:lnTo>
                  <a:lnTo>
                    <a:pt x="356" y="86"/>
                  </a:lnTo>
                  <a:lnTo>
                    <a:pt x="352" y="73"/>
                  </a:lnTo>
                  <a:lnTo>
                    <a:pt x="347" y="61"/>
                  </a:lnTo>
                  <a:lnTo>
                    <a:pt x="340" y="51"/>
                  </a:lnTo>
                  <a:lnTo>
                    <a:pt x="334" y="41"/>
                  </a:lnTo>
                  <a:lnTo>
                    <a:pt x="325" y="32"/>
                  </a:lnTo>
                  <a:lnTo>
                    <a:pt x="316" y="24"/>
                  </a:lnTo>
                  <a:lnTo>
                    <a:pt x="304" y="17"/>
                  </a:lnTo>
                  <a:lnTo>
                    <a:pt x="293" y="11"/>
                  </a:lnTo>
                  <a:lnTo>
                    <a:pt x="280" y="7"/>
                  </a:lnTo>
                  <a:lnTo>
                    <a:pt x="266" y="4"/>
                  </a:lnTo>
                  <a:lnTo>
                    <a:pt x="250" y="1"/>
                  </a:lnTo>
                  <a:lnTo>
                    <a:pt x="234" y="0"/>
                  </a:lnTo>
                  <a:lnTo>
                    <a:pt x="222" y="1"/>
                  </a:lnTo>
                  <a:lnTo>
                    <a:pt x="211" y="2"/>
                  </a:lnTo>
                  <a:lnTo>
                    <a:pt x="201" y="4"/>
                  </a:lnTo>
                  <a:lnTo>
                    <a:pt x="191" y="6"/>
                  </a:lnTo>
                  <a:lnTo>
                    <a:pt x="181" y="9"/>
                  </a:lnTo>
                  <a:lnTo>
                    <a:pt x="172" y="13"/>
                  </a:lnTo>
                  <a:lnTo>
                    <a:pt x="163" y="18"/>
                  </a:lnTo>
                  <a:lnTo>
                    <a:pt x="154" y="24"/>
                  </a:lnTo>
                  <a:lnTo>
                    <a:pt x="146" y="31"/>
                  </a:lnTo>
                  <a:lnTo>
                    <a:pt x="138" y="37"/>
                  </a:lnTo>
                  <a:lnTo>
                    <a:pt x="131" y="46"/>
                  </a:lnTo>
                  <a:lnTo>
                    <a:pt x="123" y="57"/>
                  </a:lnTo>
                  <a:lnTo>
                    <a:pt x="122" y="57"/>
                  </a:lnTo>
                  <a:lnTo>
                    <a:pt x="12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3" name="Freeform 107"/>
            <p:cNvSpPr>
              <a:spLocks/>
            </p:cNvSpPr>
            <p:nvPr/>
          </p:nvSpPr>
          <p:spPr bwMode="auto">
            <a:xfrm>
              <a:off x="5528488" y="6497650"/>
              <a:ext cx="44450" cy="88900"/>
            </a:xfrm>
            <a:custGeom>
              <a:avLst/>
              <a:gdLst>
                <a:gd name="T0" fmla="*/ 1154245465 w 231"/>
                <a:gd name="T1" fmla="*/ 1594038119 h 448"/>
                <a:gd name="T2" fmla="*/ 1645854191 w 231"/>
                <a:gd name="T3" fmla="*/ 1594038119 h 448"/>
                <a:gd name="T4" fmla="*/ 1645854191 w 231"/>
                <a:gd name="T5" fmla="*/ 812671611 h 448"/>
                <a:gd name="T6" fmla="*/ 1154245465 w 231"/>
                <a:gd name="T7" fmla="*/ 812671611 h 448"/>
                <a:gd name="T8" fmla="*/ 1154245465 w 231"/>
                <a:gd name="T9" fmla="*/ 0 h 448"/>
                <a:gd name="T10" fmla="*/ 277888315 w 231"/>
                <a:gd name="T11" fmla="*/ 0 h 448"/>
                <a:gd name="T12" fmla="*/ 277888315 w 231"/>
                <a:gd name="T13" fmla="*/ 812671611 h 448"/>
                <a:gd name="T14" fmla="*/ 0 w 231"/>
                <a:gd name="T15" fmla="*/ 812671611 h 448"/>
                <a:gd name="T16" fmla="*/ 0 w 231"/>
                <a:gd name="T17" fmla="*/ 1594038119 h 448"/>
                <a:gd name="T18" fmla="*/ 277888315 w 231"/>
                <a:gd name="T19" fmla="*/ 1594038119 h 448"/>
                <a:gd name="T20" fmla="*/ 277888315 w 231"/>
                <a:gd name="T21" fmla="*/ 2147483647 h 448"/>
                <a:gd name="T22" fmla="*/ 1154245465 w 231"/>
                <a:gd name="T23" fmla="*/ 2147483647 h 448"/>
                <a:gd name="T24" fmla="*/ 1154245465 w 231"/>
                <a:gd name="T25" fmla="*/ 1594038119 h 4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1" h="448">
                  <a:moveTo>
                    <a:pt x="162" y="204"/>
                  </a:moveTo>
                  <a:lnTo>
                    <a:pt x="231" y="204"/>
                  </a:lnTo>
                  <a:lnTo>
                    <a:pt x="231" y="104"/>
                  </a:lnTo>
                  <a:lnTo>
                    <a:pt x="162" y="104"/>
                  </a:lnTo>
                  <a:lnTo>
                    <a:pt x="162" y="0"/>
                  </a:lnTo>
                  <a:lnTo>
                    <a:pt x="39" y="0"/>
                  </a:lnTo>
                  <a:lnTo>
                    <a:pt x="39" y="104"/>
                  </a:lnTo>
                  <a:lnTo>
                    <a:pt x="0" y="104"/>
                  </a:lnTo>
                  <a:lnTo>
                    <a:pt x="0" y="204"/>
                  </a:lnTo>
                  <a:lnTo>
                    <a:pt x="39" y="204"/>
                  </a:lnTo>
                  <a:lnTo>
                    <a:pt x="39" y="448"/>
                  </a:lnTo>
                  <a:lnTo>
                    <a:pt x="162" y="448"/>
                  </a:lnTo>
                  <a:lnTo>
                    <a:pt x="162" y="2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4" name="Freeform 108"/>
            <p:cNvSpPr>
              <a:spLocks noEditPoints="1"/>
            </p:cNvSpPr>
            <p:nvPr/>
          </p:nvSpPr>
          <p:spPr bwMode="auto">
            <a:xfrm>
              <a:off x="5576113" y="6515113"/>
              <a:ext cx="82550" cy="73025"/>
            </a:xfrm>
            <a:custGeom>
              <a:avLst/>
              <a:gdLst>
                <a:gd name="T0" fmla="*/ 1367460395 w 416"/>
                <a:gd name="T1" fmla="*/ 15509006 h 369"/>
                <a:gd name="T2" fmla="*/ 1007983720 w 416"/>
                <a:gd name="T3" fmla="*/ 100769750 h 369"/>
                <a:gd name="T4" fmla="*/ 679812148 w 416"/>
                <a:gd name="T5" fmla="*/ 248027532 h 369"/>
                <a:gd name="T6" fmla="*/ 398499806 w 416"/>
                <a:gd name="T7" fmla="*/ 457282352 h 369"/>
                <a:gd name="T8" fmla="*/ 187554791 w 416"/>
                <a:gd name="T9" fmla="*/ 728573591 h 369"/>
                <a:gd name="T10" fmla="*/ 46898520 w 416"/>
                <a:gd name="T11" fmla="*/ 1046313480 h 369"/>
                <a:gd name="T12" fmla="*/ 0 w 416"/>
                <a:gd name="T13" fmla="*/ 1433844292 h 369"/>
                <a:gd name="T14" fmla="*/ 46898520 w 416"/>
                <a:gd name="T15" fmla="*/ 1821375103 h 369"/>
                <a:gd name="T16" fmla="*/ 187554791 w 416"/>
                <a:gd name="T17" fmla="*/ 2139154176 h 369"/>
                <a:gd name="T18" fmla="*/ 406335905 w 416"/>
                <a:gd name="T19" fmla="*/ 2147483647 h 369"/>
                <a:gd name="T20" fmla="*/ 679812148 w 416"/>
                <a:gd name="T21" fmla="*/ 2147483647 h 369"/>
                <a:gd name="T22" fmla="*/ 1007983720 w 416"/>
                <a:gd name="T23" fmla="*/ 2147483647 h 369"/>
                <a:gd name="T24" fmla="*/ 1367460395 w 416"/>
                <a:gd name="T25" fmla="*/ 2147483647 h 369"/>
                <a:gd name="T26" fmla="*/ 1750327295 w 416"/>
                <a:gd name="T27" fmla="*/ 2147483647 h 369"/>
                <a:gd name="T28" fmla="*/ 2125397388 w 416"/>
                <a:gd name="T29" fmla="*/ 2147483647 h 369"/>
                <a:gd name="T30" fmla="*/ 2147483647 w 416"/>
                <a:gd name="T31" fmla="*/ 2147483647 h 369"/>
                <a:gd name="T32" fmla="*/ 2147483647 w 416"/>
                <a:gd name="T33" fmla="*/ 2147483647 h 369"/>
                <a:gd name="T34" fmla="*/ 2147483647 w 416"/>
                <a:gd name="T35" fmla="*/ 2147483647 h 369"/>
                <a:gd name="T36" fmla="*/ 2147483647 w 416"/>
                <a:gd name="T37" fmla="*/ 1929899357 h 369"/>
                <a:gd name="T38" fmla="*/ 2147483647 w 416"/>
                <a:gd name="T39" fmla="*/ 1565632252 h 369"/>
                <a:gd name="T40" fmla="*/ 2147483647 w 416"/>
                <a:gd name="T41" fmla="*/ 1170346938 h 369"/>
                <a:gd name="T42" fmla="*/ 2147483647 w 416"/>
                <a:gd name="T43" fmla="*/ 821549655 h 369"/>
                <a:gd name="T44" fmla="*/ 2147483647 w 416"/>
                <a:gd name="T45" fmla="*/ 534788594 h 369"/>
                <a:gd name="T46" fmla="*/ 2147483647 w 416"/>
                <a:gd name="T47" fmla="*/ 310024570 h 369"/>
                <a:gd name="T48" fmla="*/ 2147483647 w 416"/>
                <a:gd name="T49" fmla="*/ 139503279 h 369"/>
                <a:gd name="T50" fmla="*/ 2000374023 w 416"/>
                <a:gd name="T51" fmla="*/ 38733529 h 369"/>
                <a:gd name="T52" fmla="*/ 1617507123 w 416"/>
                <a:gd name="T53" fmla="*/ 0 h 369"/>
                <a:gd name="T54" fmla="*/ 1805022623 w 416"/>
                <a:gd name="T55" fmla="*/ 844813164 h 369"/>
                <a:gd name="T56" fmla="*/ 2016006930 w 416"/>
                <a:gd name="T57" fmla="*/ 953337417 h 369"/>
                <a:gd name="T58" fmla="*/ 2147483647 w 416"/>
                <a:gd name="T59" fmla="*/ 1131574225 h 369"/>
                <a:gd name="T60" fmla="*/ 2147483647 w 416"/>
                <a:gd name="T61" fmla="*/ 1356338050 h 369"/>
                <a:gd name="T62" fmla="*/ 2147483647 w 416"/>
                <a:gd name="T63" fmla="*/ 1588856577 h 369"/>
                <a:gd name="T64" fmla="*/ 2125397388 w 416"/>
                <a:gd name="T65" fmla="*/ 1798150581 h 369"/>
                <a:gd name="T66" fmla="*/ 1953475503 w 416"/>
                <a:gd name="T67" fmla="*/ 1945408363 h 369"/>
                <a:gd name="T68" fmla="*/ 1719061681 w 416"/>
                <a:gd name="T69" fmla="*/ 2030669107 h 369"/>
                <a:gd name="T70" fmla="*/ 1445585239 w 416"/>
                <a:gd name="T71" fmla="*/ 2007405598 h 369"/>
                <a:gd name="T72" fmla="*/ 1226804125 w 416"/>
                <a:gd name="T73" fmla="*/ 1906635848 h 369"/>
                <a:gd name="T74" fmla="*/ 1086148053 w 416"/>
                <a:gd name="T75" fmla="*/ 1736153543 h 369"/>
                <a:gd name="T76" fmla="*/ 1015819819 w 416"/>
                <a:gd name="T77" fmla="*/ 1511350533 h 369"/>
                <a:gd name="T78" fmla="*/ 1031452725 w 416"/>
                <a:gd name="T79" fmla="*/ 1278832007 h 369"/>
                <a:gd name="T80" fmla="*/ 1117413667 w 416"/>
                <a:gd name="T81" fmla="*/ 1069577187 h 369"/>
                <a:gd name="T82" fmla="*/ 1297132359 w 416"/>
                <a:gd name="T83" fmla="*/ 906810201 h 369"/>
                <a:gd name="T84" fmla="*/ 1531546181 w 416"/>
                <a:gd name="T85" fmla="*/ 829304158 h 3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16" h="369">
                  <a:moveTo>
                    <a:pt x="207" y="0"/>
                  </a:moveTo>
                  <a:lnTo>
                    <a:pt x="192" y="1"/>
                  </a:lnTo>
                  <a:lnTo>
                    <a:pt x="175" y="2"/>
                  </a:lnTo>
                  <a:lnTo>
                    <a:pt x="159" y="5"/>
                  </a:lnTo>
                  <a:lnTo>
                    <a:pt x="143" y="8"/>
                  </a:lnTo>
                  <a:lnTo>
                    <a:pt x="129" y="13"/>
                  </a:lnTo>
                  <a:lnTo>
                    <a:pt x="114" y="18"/>
                  </a:lnTo>
                  <a:lnTo>
                    <a:pt x="100" y="25"/>
                  </a:lnTo>
                  <a:lnTo>
                    <a:pt x="87" y="32"/>
                  </a:lnTo>
                  <a:lnTo>
                    <a:pt x="75" y="40"/>
                  </a:lnTo>
                  <a:lnTo>
                    <a:pt x="62" y="49"/>
                  </a:lnTo>
                  <a:lnTo>
                    <a:pt x="51" y="59"/>
                  </a:lnTo>
                  <a:lnTo>
                    <a:pt x="42" y="69"/>
                  </a:lnTo>
                  <a:lnTo>
                    <a:pt x="32" y="81"/>
                  </a:lnTo>
                  <a:lnTo>
                    <a:pt x="24" y="94"/>
                  </a:lnTo>
                  <a:lnTo>
                    <a:pt x="17" y="106"/>
                  </a:lnTo>
                  <a:lnTo>
                    <a:pt x="12" y="121"/>
                  </a:lnTo>
                  <a:lnTo>
                    <a:pt x="6" y="135"/>
                  </a:lnTo>
                  <a:lnTo>
                    <a:pt x="3" y="151"/>
                  </a:lnTo>
                  <a:lnTo>
                    <a:pt x="1" y="168"/>
                  </a:lnTo>
                  <a:lnTo>
                    <a:pt x="0" y="185"/>
                  </a:lnTo>
                  <a:lnTo>
                    <a:pt x="1" y="202"/>
                  </a:lnTo>
                  <a:lnTo>
                    <a:pt x="3" y="219"/>
                  </a:lnTo>
                  <a:lnTo>
                    <a:pt x="6" y="235"/>
                  </a:lnTo>
                  <a:lnTo>
                    <a:pt x="12" y="249"/>
                  </a:lnTo>
                  <a:lnTo>
                    <a:pt x="17" y="263"/>
                  </a:lnTo>
                  <a:lnTo>
                    <a:pt x="24" y="276"/>
                  </a:lnTo>
                  <a:lnTo>
                    <a:pt x="32" y="289"/>
                  </a:lnTo>
                  <a:lnTo>
                    <a:pt x="42" y="300"/>
                  </a:lnTo>
                  <a:lnTo>
                    <a:pt x="52" y="311"/>
                  </a:lnTo>
                  <a:lnTo>
                    <a:pt x="62" y="320"/>
                  </a:lnTo>
                  <a:lnTo>
                    <a:pt x="75" y="329"/>
                  </a:lnTo>
                  <a:lnTo>
                    <a:pt x="87" y="337"/>
                  </a:lnTo>
                  <a:lnTo>
                    <a:pt x="100" y="345"/>
                  </a:lnTo>
                  <a:lnTo>
                    <a:pt x="114" y="351"/>
                  </a:lnTo>
                  <a:lnTo>
                    <a:pt x="129" y="356"/>
                  </a:lnTo>
                  <a:lnTo>
                    <a:pt x="144" y="361"/>
                  </a:lnTo>
                  <a:lnTo>
                    <a:pt x="159" y="364"/>
                  </a:lnTo>
                  <a:lnTo>
                    <a:pt x="175" y="366"/>
                  </a:lnTo>
                  <a:lnTo>
                    <a:pt x="192" y="367"/>
                  </a:lnTo>
                  <a:lnTo>
                    <a:pt x="207" y="369"/>
                  </a:lnTo>
                  <a:lnTo>
                    <a:pt x="224" y="367"/>
                  </a:lnTo>
                  <a:lnTo>
                    <a:pt x="240" y="366"/>
                  </a:lnTo>
                  <a:lnTo>
                    <a:pt x="256" y="364"/>
                  </a:lnTo>
                  <a:lnTo>
                    <a:pt x="272" y="361"/>
                  </a:lnTo>
                  <a:lnTo>
                    <a:pt x="287" y="356"/>
                  </a:lnTo>
                  <a:lnTo>
                    <a:pt x="301" y="351"/>
                  </a:lnTo>
                  <a:lnTo>
                    <a:pt x="316" y="345"/>
                  </a:lnTo>
                  <a:lnTo>
                    <a:pt x="329" y="337"/>
                  </a:lnTo>
                  <a:lnTo>
                    <a:pt x="341" y="329"/>
                  </a:lnTo>
                  <a:lnTo>
                    <a:pt x="353" y="320"/>
                  </a:lnTo>
                  <a:lnTo>
                    <a:pt x="364" y="311"/>
                  </a:lnTo>
                  <a:lnTo>
                    <a:pt x="374" y="300"/>
                  </a:lnTo>
                  <a:lnTo>
                    <a:pt x="383" y="289"/>
                  </a:lnTo>
                  <a:lnTo>
                    <a:pt x="391" y="276"/>
                  </a:lnTo>
                  <a:lnTo>
                    <a:pt x="399" y="263"/>
                  </a:lnTo>
                  <a:lnTo>
                    <a:pt x="404" y="249"/>
                  </a:lnTo>
                  <a:lnTo>
                    <a:pt x="409" y="233"/>
                  </a:lnTo>
                  <a:lnTo>
                    <a:pt x="412" y="219"/>
                  </a:lnTo>
                  <a:lnTo>
                    <a:pt x="415" y="202"/>
                  </a:lnTo>
                  <a:lnTo>
                    <a:pt x="416" y="185"/>
                  </a:lnTo>
                  <a:lnTo>
                    <a:pt x="415" y="168"/>
                  </a:lnTo>
                  <a:lnTo>
                    <a:pt x="412" y="151"/>
                  </a:lnTo>
                  <a:lnTo>
                    <a:pt x="409" y="135"/>
                  </a:lnTo>
                  <a:lnTo>
                    <a:pt x="404" y="121"/>
                  </a:lnTo>
                  <a:lnTo>
                    <a:pt x="399" y="106"/>
                  </a:lnTo>
                  <a:lnTo>
                    <a:pt x="391" y="94"/>
                  </a:lnTo>
                  <a:lnTo>
                    <a:pt x="383" y="81"/>
                  </a:lnTo>
                  <a:lnTo>
                    <a:pt x="374" y="69"/>
                  </a:lnTo>
                  <a:lnTo>
                    <a:pt x="364" y="59"/>
                  </a:lnTo>
                  <a:lnTo>
                    <a:pt x="353" y="49"/>
                  </a:lnTo>
                  <a:lnTo>
                    <a:pt x="341" y="40"/>
                  </a:lnTo>
                  <a:lnTo>
                    <a:pt x="329" y="32"/>
                  </a:lnTo>
                  <a:lnTo>
                    <a:pt x="316" y="25"/>
                  </a:lnTo>
                  <a:lnTo>
                    <a:pt x="301" y="18"/>
                  </a:lnTo>
                  <a:lnTo>
                    <a:pt x="287" y="13"/>
                  </a:lnTo>
                  <a:lnTo>
                    <a:pt x="272" y="8"/>
                  </a:lnTo>
                  <a:lnTo>
                    <a:pt x="256" y="5"/>
                  </a:lnTo>
                  <a:lnTo>
                    <a:pt x="240" y="2"/>
                  </a:lnTo>
                  <a:lnTo>
                    <a:pt x="224" y="1"/>
                  </a:lnTo>
                  <a:lnTo>
                    <a:pt x="207" y="0"/>
                  </a:lnTo>
                  <a:close/>
                  <a:moveTo>
                    <a:pt x="207" y="107"/>
                  </a:moveTo>
                  <a:lnTo>
                    <a:pt x="220" y="107"/>
                  </a:lnTo>
                  <a:lnTo>
                    <a:pt x="231" y="109"/>
                  </a:lnTo>
                  <a:lnTo>
                    <a:pt x="241" y="113"/>
                  </a:lnTo>
                  <a:lnTo>
                    <a:pt x="250" y="117"/>
                  </a:lnTo>
                  <a:lnTo>
                    <a:pt x="258" y="123"/>
                  </a:lnTo>
                  <a:lnTo>
                    <a:pt x="266" y="130"/>
                  </a:lnTo>
                  <a:lnTo>
                    <a:pt x="272" y="138"/>
                  </a:lnTo>
                  <a:lnTo>
                    <a:pt x="277" y="146"/>
                  </a:lnTo>
                  <a:lnTo>
                    <a:pt x="281" y="155"/>
                  </a:lnTo>
                  <a:lnTo>
                    <a:pt x="284" y="165"/>
                  </a:lnTo>
                  <a:lnTo>
                    <a:pt x="286" y="175"/>
                  </a:lnTo>
                  <a:lnTo>
                    <a:pt x="286" y="185"/>
                  </a:lnTo>
                  <a:lnTo>
                    <a:pt x="286" y="195"/>
                  </a:lnTo>
                  <a:lnTo>
                    <a:pt x="284" y="205"/>
                  </a:lnTo>
                  <a:lnTo>
                    <a:pt x="281" y="215"/>
                  </a:lnTo>
                  <a:lnTo>
                    <a:pt x="277" y="224"/>
                  </a:lnTo>
                  <a:lnTo>
                    <a:pt x="272" y="232"/>
                  </a:lnTo>
                  <a:lnTo>
                    <a:pt x="266" y="240"/>
                  </a:lnTo>
                  <a:lnTo>
                    <a:pt x="258" y="246"/>
                  </a:lnTo>
                  <a:lnTo>
                    <a:pt x="250" y="251"/>
                  </a:lnTo>
                  <a:lnTo>
                    <a:pt x="241" y="256"/>
                  </a:lnTo>
                  <a:lnTo>
                    <a:pt x="231" y="259"/>
                  </a:lnTo>
                  <a:lnTo>
                    <a:pt x="220" y="262"/>
                  </a:lnTo>
                  <a:lnTo>
                    <a:pt x="207" y="262"/>
                  </a:lnTo>
                  <a:lnTo>
                    <a:pt x="196" y="262"/>
                  </a:lnTo>
                  <a:lnTo>
                    <a:pt x="185" y="259"/>
                  </a:lnTo>
                  <a:lnTo>
                    <a:pt x="175" y="256"/>
                  </a:lnTo>
                  <a:lnTo>
                    <a:pt x="166" y="251"/>
                  </a:lnTo>
                  <a:lnTo>
                    <a:pt x="157" y="246"/>
                  </a:lnTo>
                  <a:lnTo>
                    <a:pt x="150" y="240"/>
                  </a:lnTo>
                  <a:lnTo>
                    <a:pt x="143" y="232"/>
                  </a:lnTo>
                  <a:lnTo>
                    <a:pt x="139" y="224"/>
                  </a:lnTo>
                  <a:lnTo>
                    <a:pt x="134" y="215"/>
                  </a:lnTo>
                  <a:lnTo>
                    <a:pt x="132" y="205"/>
                  </a:lnTo>
                  <a:lnTo>
                    <a:pt x="130" y="195"/>
                  </a:lnTo>
                  <a:lnTo>
                    <a:pt x="129" y="185"/>
                  </a:lnTo>
                  <a:lnTo>
                    <a:pt x="130" y="175"/>
                  </a:lnTo>
                  <a:lnTo>
                    <a:pt x="132" y="165"/>
                  </a:lnTo>
                  <a:lnTo>
                    <a:pt x="134" y="155"/>
                  </a:lnTo>
                  <a:lnTo>
                    <a:pt x="139" y="146"/>
                  </a:lnTo>
                  <a:lnTo>
                    <a:pt x="143" y="138"/>
                  </a:lnTo>
                  <a:lnTo>
                    <a:pt x="150" y="130"/>
                  </a:lnTo>
                  <a:lnTo>
                    <a:pt x="157" y="123"/>
                  </a:lnTo>
                  <a:lnTo>
                    <a:pt x="166" y="117"/>
                  </a:lnTo>
                  <a:lnTo>
                    <a:pt x="175" y="113"/>
                  </a:lnTo>
                  <a:lnTo>
                    <a:pt x="185" y="109"/>
                  </a:lnTo>
                  <a:lnTo>
                    <a:pt x="196" y="107"/>
                  </a:lnTo>
                  <a:lnTo>
                    <a:pt x="2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5" name="Freeform 109"/>
            <p:cNvSpPr>
              <a:spLocks/>
            </p:cNvSpPr>
            <p:nvPr/>
          </p:nvSpPr>
          <p:spPr bwMode="auto">
            <a:xfrm>
              <a:off x="5669775" y="6515113"/>
              <a:ext cx="71438" cy="71438"/>
            </a:xfrm>
            <a:custGeom>
              <a:avLst/>
              <a:gdLst>
                <a:gd name="T0" fmla="*/ 0 w 362"/>
                <a:gd name="T1" fmla="*/ 104150801 h 357"/>
                <a:gd name="T2" fmla="*/ 937617632 w 362"/>
                <a:gd name="T3" fmla="*/ 2147483647 h 357"/>
                <a:gd name="T4" fmla="*/ 945289718 w 362"/>
                <a:gd name="T5" fmla="*/ 1298060677 h 357"/>
                <a:gd name="T6" fmla="*/ 968344458 w 362"/>
                <a:gd name="T7" fmla="*/ 1129801575 h 357"/>
                <a:gd name="T8" fmla="*/ 1014454332 w 362"/>
                <a:gd name="T9" fmla="*/ 1017642314 h 357"/>
                <a:gd name="T10" fmla="*/ 1060564009 w 362"/>
                <a:gd name="T11" fmla="*/ 929468612 h 357"/>
                <a:gd name="T12" fmla="*/ 1145111671 w 362"/>
                <a:gd name="T13" fmla="*/ 865360311 h 357"/>
                <a:gd name="T14" fmla="*/ 1237331223 w 362"/>
                <a:gd name="T15" fmla="*/ 817309351 h 357"/>
                <a:gd name="T16" fmla="*/ 1360316673 w 362"/>
                <a:gd name="T17" fmla="*/ 785235090 h 357"/>
                <a:gd name="T18" fmla="*/ 1490935136 w 362"/>
                <a:gd name="T19" fmla="*/ 785235090 h 357"/>
                <a:gd name="T20" fmla="*/ 1598537538 w 362"/>
                <a:gd name="T21" fmla="*/ 817309351 h 357"/>
                <a:gd name="T22" fmla="*/ 1683085200 w 362"/>
                <a:gd name="T23" fmla="*/ 857351851 h 357"/>
                <a:gd name="T24" fmla="*/ 1744577926 w 362"/>
                <a:gd name="T25" fmla="*/ 929468612 h 357"/>
                <a:gd name="T26" fmla="*/ 1806031577 w 362"/>
                <a:gd name="T27" fmla="*/ 1049676354 h 357"/>
                <a:gd name="T28" fmla="*/ 1844469365 w 362"/>
                <a:gd name="T29" fmla="*/ 1241960836 h 357"/>
                <a:gd name="T30" fmla="*/ 1852180328 w 362"/>
                <a:gd name="T31" fmla="*/ 1426276879 h 357"/>
                <a:gd name="T32" fmla="*/ 1852180328 w 362"/>
                <a:gd name="T33" fmla="*/ 2147483647 h 357"/>
                <a:gd name="T34" fmla="*/ 2147483647 w 362"/>
                <a:gd name="T35" fmla="*/ 1145818695 h 357"/>
                <a:gd name="T36" fmla="*/ 2147483647 w 362"/>
                <a:gd name="T37" fmla="*/ 905443032 h 357"/>
                <a:gd name="T38" fmla="*/ 2147483647 w 362"/>
                <a:gd name="T39" fmla="*/ 689092949 h 357"/>
                <a:gd name="T40" fmla="*/ 2147483647 w 362"/>
                <a:gd name="T41" fmla="*/ 488759786 h 357"/>
                <a:gd name="T42" fmla="*/ 2147483647 w 362"/>
                <a:gd name="T43" fmla="*/ 328509344 h 357"/>
                <a:gd name="T44" fmla="*/ 2147483647 w 362"/>
                <a:gd name="T45" fmla="*/ 192324503 h 357"/>
                <a:gd name="T46" fmla="*/ 2147483647 w 362"/>
                <a:gd name="T47" fmla="*/ 88133681 h 357"/>
                <a:gd name="T48" fmla="*/ 2044291516 w 362"/>
                <a:gd name="T49" fmla="*/ 32034040 h 357"/>
                <a:gd name="T50" fmla="*/ 1790687602 w 362"/>
                <a:gd name="T51" fmla="*/ 0 h 357"/>
                <a:gd name="T52" fmla="*/ 1613920586 w 362"/>
                <a:gd name="T53" fmla="*/ 16017120 h 357"/>
                <a:gd name="T54" fmla="*/ 1460208310 w 362"/>
                <a:gd name="T55" fmla="*/ 48091181 h 357"/>
                <a:gd name="T56" fmla="*/ 1314206799 w 362"/>
                <a:gd name="T57" fmla="*/ 104150801 h 357"/>
                <a:gd name="T58" fmla="*/ 1175838497 w 362"/>
                <a:gd name="T59" fmla="*/ 192324503 h 357"/>
                <a:gd name="T60" fmla="*/ 1052892120 w 362"/>
                <a:gd name="T61" fmla="*/ 296475304 h 357"/>
                <a:gd name="T62" fmla="*/ 945289718 w 362"/>
                <a:gd name="T63" fmla="*/ 456725746 h 357"/>
                <a:gd name="T64" fmla="*/ 937617632 w 362"/>
                <a:gd name="T65" fmla="*/ 104150801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2" h="357">
                  <a:moveTo>
                    <a:pt x="122" y="13"/>
                  </a:moveTo>
                  <a:lnTo>
                    <a:pt x="0" y="13"/>
                  </a:lnTo>
                  <a:lnTo>
                    <a:pt x="0" y="357"/>
                  </a:lnTo>
                  <a:lnTo>
                    <a:pt x="122" y="357"/>
                  </a:lnTo>
                  <a:lnTo>
                    <a:pt x="122" y="178"/>
                  </a:lnTo>
                  <a:lnTo>
                    <a:pt x="123" y="162"/>
                  </a:lnTo>
                  <a:lnTo>
                    <a:pt x="125" y="148"/>
                  </a:lnTo>
                  <a:lnTo>
                    <a:pt x="126" y="141"/>
                  </a:lnTo>
                  <a:lnTo>
                    <a:pt x="128" y="134"/>
                  </a:lnTo>
                  <a:lnTo>
                    <a:pt x="132" y="127"/>
                  </a:lnTo>
                  <a:lnTo>
                    <a:pt x="135" y="122"/>
                  </a:lnTo>
                  <a:lnTo>
                    <a:pt x="138" y="116"/>
                  </a:lnTo>
                  <a:lnTo>
                    <a:pt x="143" y="112"/>
                  </a:lnTo>
                  <a:lnTo>
                    <a:pt x="149" y="108"/>
                  </a:lnTo>
                  <a:lnTo>
                    <a:pt x="154" y="105"/>
                  </a:lnTo>
                  <a:lnTo>
                    <a:pt x="161" y="102"/>
                  </a:lnTo>
                  <a:lnTo>
                    <a:pt x="169" y="99"/>
                  </a:lnTo>
                  <a:lnTo>
                    <a:pt x="177" y="98"/>
                  </a:lnTo>
                  <a:lnTo>
                    <a:pt x="186" y="98"/>
                  </a:lnTo>
                  <a:lnTo>
                    <a:pt x="194" y="98"/>
                  </a:lnTo>
                  <a:lnTo>
                    <a:pt x="201" y="99"/>
                  </a:lnTo>
                  <a:lnTo>
                    <a:pt x="208" y="102"/>
                  </a:lnTo>
                  <a:lnTo>
                    <a:pt x="215" y="105"/>
                  </a:lnTo>
                  <a:lnTo>
                    <a:pt x="219" y="107"/>
                  </a:lnTo>
                  <a:lnTo>
                    <a:pt x="224" y="112"/>
                  </a:lnTo>
                  <a:lnTo>
                    <a:pt x="227" y="116"/>
                  </a:lnTo>
                  <a:lnTo>
                    <a:pt x="231" y="121"/>
                  </a:lnTo>
                  <a:lnTo>
                    <a:pt x="235" y="131"/>
                  </a:lnTo>
                  <a:lnTo>
                    <a:pt x="239" y="143"/>
                  </a:lnTo>
                  <a:lnTo>
                    <a:pt x="240" y="155"/>
                  </a:lnTo>
                  <a:lnTo>
                    <a:pt x="241" y="167"/>
                  </a:lnTo>
                  <a:lnTo>
                    <a:pt x="241" y="178"/>
                  </a:lnTo>
                  <a:lnTo>
                    <a:pt x="241" y="188"/>
                  </a:lnTo>
                  <a:lnTo>
                    <a:pt x="241" y="357"/>
                  </a:lnTo>
                  <a:lnTo>
                    <a:pt x="362" y="357"/>
                  </a:lnTo>
                  <a:lnTo>
                    <a:pt x="362" y="143"/>
                  </a:lnTo>
                  <a:lnTo>
                    <a:pt x="362" y="129"/>
                  </a:lnTo>
                  <a:lnTo>
                    <a:pt x="361" y="113"/>
                  </a:lnTo>
                  <a:lnTo>
                    <a:pt x="359" y="99"/>
                  </a:lnTo>
                  <a:lnTo>
                    <a:pt x="356" y="86"/>
                  </a:lnTo>
                  <a:lnTo>
                    <a:pt x="351" y="73"/>
                  </a:lnTo>
                  <a:lnTo>
                    <a:pt x="347" y="61"/>
                  </a:lnTo>
                  <a:lnTo>
                    <a:pt x="340" y="51"/>
                  </a:lnTo>
                  <a:lnTo>
                    <a:pt x="333" y="41"/>
                  </a:lnTo>
                  <a:lnTo>
                    <a:pt x="324" y="32"/>
                  </a:lnTo>
                  <a:lnTo>
                    <a:pt x="315" y="24"/>
                  </a:lnTo>
                  <a:lnTo>
                    <a:pt x="304" y="17"/>
                  </a:lnTo>
                  <a:lnTo>
                    <a:pt x="293" y="11"/>
                  </a:lnTo>
                  <a:lnTo>
                    <a:pt x="279" y="7"/>
                  </a:lnTo>
                  <a:lnTo>
                    <a:pt x="266" y="4"/>
                  </a:lnTo>
                  <a:lnTo>
                    <a:pt x="250" y="1"/>
                  </a:lnTo>
                  <a:lnTo>
                    <a:pt x="233" y="0"/>
                  </a:lnTo>
                  <a:lnTo>
                    <a:pt x="222" y="1"/>
                  </a:lnTo>
                  <a:lnTo>
                    <a:pt x="210" y="2"/>
                  </a:lnTo>
                  <a:lnTo>
                    <a:pt x="199" y="4"/>
                  </a:lnTo>
                  <a:lnTo>
                    <a:pt x="190" y="6"/>
                  </a:lnTo>
                  <a:lnTo>
                    <a:pt x="180" y="9"/>
                  </a:lnTo>
                  <a:lnTo>
                    <a:pt x="171" y="13"/>
                  </a:lnTo>
                  <a:lnTo>
                    <a:pt x="162" y="18"/>
                  </a:lnTo>
                  <a:lnTo>
                    <a:pt x="153" y="24"/>
                  </a:lnTo>
                  <a:lnTo>
                    <a:pt x="145" y="31"/>
                  </a:lnTo>
                  <a:lnTo>
                    <a:pt x="137" y="37"/>
                  </a:lnTo>
                  <a:lnTo>
                    <a:pt x="131" y="46"/>
                  </a:lnTo>
                  <a:lnTo>
                    <a:pt x="123" y="57"/>
                  </a:lnTo>
                  <a:lnTo>
                    <a:pt x="122" y="57"/>
                  </a:lnTo>
                  <a:lnTo>
                    <a:pt x="12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6" name="Freeform 110"/>
            <p:cNvSpPr>
              <a:spLocks/>
            </p:cNvSpPr>
            <p:nvPr/>
          </p:nvSpPr>
          <p:spPr bwMode="auto">
            <a:xfrm>
              <a:off x="5753913" y="6515113"/>
              <a:ext cx="58738" cy="73025"/>
            </a:xfrm>
            <a:custGeom>
              <a:avLst/>
              <a:gdLst>
                <a:gd name="T0" fmla="*/ 1961843346 w 301"/>
                <a:gd name="T1" fmla="*/ 100769750 h 369"/>
                <a:gd name="T2" fmla="*/ 1642307845 w 301"/>
                <a:gd name="T3" fmla="*/ 31018210 h 369"/>
                <a:gd name="T4" fmla="*/ 1322734292 w 301"/>
                <a:gd name="T5" fmla="*/ 0 h 369"/>
                <a:gd name="T6" fmla="*/ 1070106642 w 301"/>
                <a:gd name="T7" fmla="*/ 31018210 h 369"/>
                <a:gd name="T8" fmla="*/ 832292482 w 301"/>
                <a:gd name="T9" fmla="*/ 85260744 h 369"/>
                <a:gd name="T10" fmla="*/ 609367917 w 301"/>
                <a:gd name="T11" fmla="*/ 193745814 h 369"/>
                <a:gd name="T12" fmla="*/ 423572012 w 301"/>
                <a:gd name="T13" fmla="*/ 333288277 h 369"/>
                <a:gd name="T14" fmla="*/ 289832416 w 301"/>
                <a:gd name="T15" fmla="*/ 527034091 h 369"/>
                <a:gd name="T16" fmla="*/ 208073218 w 301"/>
                <a:gd name="T17" fmla="*/ 767306922 h 369"/>
                <a:gd name="T18" fmla="*/ 193221676 w 301"/>
                <a:gd name="T19" fmla="*/ 1038598161 h 369"/>
                <a:gd name="T20" fmla="*/ 245239931 w 301"/>
                <a:gd name="T21" fmla="*/ 1255607484 h 369"/>
                <a:gd name="T22" fmla="*/ 326961272 w 301"/>
                <a:gd name="T23" fmla="*/ 1418374470 h 369"/>
                <a:gd name="T24" fmla="*/ 453313149 w 301"/>
                <a:gd name="T25" fmla="*/ 1526859539 h 369"/>
                <a:gd name="T26" fmla="*/ 653960401 w 301"/>
                <a:gd name="T27" fmla="*/ 1627629290 h 369"/>
                <a:gd name="T28" fmla="*/ 973495902 w 301"/>
                <a:gd name="T29" fmla="*/ 1705135333 h 369"/>
                <a:gd name="T30" fmla="*/ 1218697780 w 301"/>
                <a:gd name="T31" fmla="*/ 1790396078 h 369"/>
                <a:gd name="T32" fmla="*/ 1315308521 w 301"/>
                <a:gd name="T33" fmla="*/ 1891165828 h 369"/>
                <a:gd name="T34" fmla="*/ 1322734292 w 301"/>
                <a:gd name="T35" fmla="*/ 1999650897 h 369"/>
                <a:gd name="T36" fmla="*/ 1233587375 w 301"/>
                <a:gd name="T37" fmla="*/ 2108175349 h 369"/>
                <a:gd name="T38" fmla="*/ 1084958184 w 301"/>
                <a:gd name="T39" fmla="*/ 2146908679 h 369"/>
                <a:gd name="T40" fmla="*/ 802551539 w 301"/>
                <a:gd name="T41" fmla="*/ 2115929852 h 369"/>
                <a:gd name="T42" fmla="*/ 609367917 w 301"/>
                <a:gd name="T43" fmla="*/ 2046178113 h 369"/>
                <a:gd name="T44" fmla="*/ 326961272 w 301"/>
                <a:gd name="T45" fmla="*/ 1891165828 h 369"/>
                <a:gd name="T46" fmla="*/ 237814160 w 301"/>
                <a:gd name="T47" fmla="*/ 2147483647 h 369"/>
                <a:gd name="T48" fmla="*/ 624219459 w 301"/>
                <a:gd name="T49" fmla="*/ 2147483647 h 369"/>
                <a:gd name="T50" fmla="*/ 1032939929 w 301"/>
                <a:gd name="T51" fmla="*/ 2147483647 h 369"/>
                <a:gd name="T52" fmla="*/ 1300457173 w 301"/>
                <a:gd name="T53" fmla="*/ 2147483647 h 369"/>
                <a:gd name="T54" fmla="*/ 1553122681 w 301"/>
                <a:gd name="T55" fmla="*/ 2147483647 h 369"/>
                <a:gd name="T56" fmla="*/ 1783473212 w 301"/>
                <a:gd name="T57" fmla="*/ 2147483647 h 369"/>
                <a:gd name="T58" fmla="*/ 1984120464 w 301"/>
                <a:gd name="T59" fmla="*/ 2147483647 h 369"/>
                <a:gd name="T60" fmla="*/ 2132749655 w 301"/>
                <a:gd name="T61" fmla="*/ 2147483647 h 369"/>
                <a:gd name="T62" fmla="*/ 2147483647 w 301"/>
                <a:gd name="T63" fmla="*/ 2061648133 h 369"/>
                <a:gd name="T64" fmla="*/ 2147483647 w 301"/>
                <a:gd name="T65" fmla="*/ 1736153543 h 369"/>
                <a:gd name="T66" fmla="*/ 2140175426 w 301"/>
                <a:gd name="T67" fmla="*/ 1449353298 h 369"/>
                <a:gd name="T68" fmla="*/ 1961843346 w 301"/>
                <a:gd name="T69" fmla="*/ 1247852981 h 369"/>
                <a:gd name="T70" fmla="*/ 1701751872 w 301"/>
                <a:gd name="T71" fmla="*/ 1116104205 h 369"/>
                <a:gd name="T72" fmla="*/ 1441660398 w 301"/>
                <a:gd name="T73" fmla="*/ 1054067983 h 369"/>
                <a:gd name="T74" fmla="*/ 1241013147 w 301"/>
                <a:gd name="T75" fmla="*/ 1007579952 h 369"/>
                <a:gd name="T76" fmla="*/ 1114661269 w 301"/>
                <a:gd name="T77" fmla="*/ 914564704 h 369"/>
                <a:gd name="T78" fmla="*/ 1084958184 w 301"/>
                <a:gd name="T79" fmla="*/ 829304158 h 369"/>
                <a:gd name="T80" fmla="*/ 1144402211 w 301"/>
                <a:gd name="T81" fmla="*/ 720819088 h 369"/>
                <a:gd name="T82" fmla="*/ 1278179860 w 301"/>
                <a:gd name="T83" fmla="*/ 666537172 h 369"/>
                <a:gd name="T84" fmla="*/ 1449086169 w 301"/>
                <a:gd name="T85" fmla="*/ 658782669 h 369"/>
                <a:gd name="T86" fmla="*/ 1709177643 w 301"/>
                <a:gd name="T87" fmla="*/ 705309885 h 369"/>
                <a:gd name="T88" fmla="*/ 2147483647 w 301"/>
                <a:gd name="T89" fmla="*/ 178275992 h 3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1" h="369">
                  <a:moveTo>
                    <a:pt x="291" y="23"/>
                  </a:moveTo>
                  <a:lnTo>
                    <a:pt x="277" y="17"/>
                  </a:lnTo>
                  <a:lnTo>
                    <a:pt x="264" y="13"/>
                  </a:lnTo>
                  <a:lnTo>
                    <a:pt x="250" y="9"/>
                  </a:lnTo>
                  <a:lnTo>
                    <a:pt x="235" y="6"/>
                  </a:lnTo>
                  <a:lnTo>
                    <a:pt x="221" y="4"/>
                  </a:lnTo>
                  <a:lnTo>
                    <a:pt x="207" y="2"/>
                  </a:lnTo>
                  <a:lnTo>
                    <a:pt x="193" y="1"/>
                  </a:lnTo>
                  <a:lnTo>
                    <a:pt x="178" y="0"/>
                  </a:lnTo>
                  <a:lnTo>
                    <a:pt x="167" y="1"/>
                  </a:lnTo>
                  <a:lnTo>
                    <a:pt x="155" y="1"/>
                  </a:lnTo>
                  <a:lnTo>
                    <a:pt x="144" y="4"/>
                  </a:lnTo>
                  <a:lnTo>
                    <a:pt x="133" y="6"/>
                  </a:lnTo>
                  <a:lnTo>
                    <a:pt x="122" y="8"/>
                  </a:lnTo>
                  <a:lnTo>
                    <a:pt x="112" y="11"/>
                  </a:lnTo>
                  <a:lnTo>
                    <a:pt x="101" y="15"/>
                  </a:lnTo>
                  <a:lnTo>
                    <a:pt x="91" y="19"/>
                  </a:lnTo>
                  <a:lnTo>
                    <a:pt x="82" y="25"/>
                  </a:lnTo>
                  <a:lnTo>
                    <a:pt x="73" y="31"/>
                  </a:lnTo>
                  <a:lnTo>
                    <a:pt x="65" y="36"/>
                  </a:lnTo>
                  <a:lnTo>
                    <a:pt x="57" y="43"/>
                  </a:lnTo>
                  <a:lnTo>
                    <a:pt x="51" y="51"/>
                  </a:lnTo>
                  <a:lnTo>
                    <a:pt x="44" y="59"/>
                  </a:lnTo>
                  <a:lnTo>
                    <a:pt x="39" y="68"/>
                  </a:lnTo>
                  <a:lnTo>
                    <a:pt x="34" y="78"/>
                  </a:lnTo>
                  <a:lnTo>
                    <a:pt x="30" y="88"/>
                  </a:lnTo>
                  <a:lnTo>
                    <a:pt x="28" y="99"/>
                  </a:lnTo>
                  <a:lnTo>
                    <a:pt x="26" y="111"/>
                  </a:lnTo>
                  <a:lnTo>
                    <a:pt x="26" y="123"/>
                  </a:lnTo>
                  <a:lnTo>
                    <a:pt x="26" y="134"/>
                  </a:lnTo>
                  <a:lnTo>
                    <a:pt x="27" y="144"/>
                  </a:lnTo>
                  <a:lnTo>
                    <a:pt x="29" y="153"/>
                  </a:lnTo>
                  <a:lnTo>
                    <a:pt x="33" y="162"/>
                  </a:lnTo>
                  <a:lnTo>
                    <a:pt x="36" y="169"/>
                  </a:lnTo>
                  <a:lnTo>
                    <a:pt x="39" y="176"/>
                  </a:lnTo>
                  <a:lnTo>
                    <a:pt x="44" y="183"/>
                  </a:lnTo>
                  <a:lnTo>
                    <a:pt x="50" y="187"/>
                  </a:lnTo>
                  <a:lnTo>
                    <a:pt x="55" y="193"/>
                  </a:lnTo>
                  <a:lnTo>
                    <a:pt x="61" y="197"/>
                  </a:lnTo>
                  <a:lnTo>
                    <a:pt x="68" y="201"/>
                  </a:lnTo>
                  <a:lnTo>
                    <a:pt x="74" y="204"/>
                  </a:lnTo>
                  <a:lnTo>
                    <a:pt x="88" y="210"/>
                  </a:lnTo>
                  <a:lnTo>
                    <a:pt x="103" y="214"/>
                  </a:lnTo>
                  <a:lnTo>
                    <a:pt x="116" y="218"/>
                  </a:lnTo>
                  <a:lnTo>
                    <a:pt x="131" y="220"/>
                  </a:lnTo>
                  <a:lnTo>
                    <a:pt x="143" y="223"/>
                  </a:lnTo>
                  <a:lnTo>
                    <a:pt x="155" y="227"/>
                  </a:lnTo>
                  <a:lnTo>
                    <a:pt x="164" y="231"/>
                  </a:lnTo>
                  <a:lnTo>
                    <a:pt x="172" y="236"/>
                  </a:lnTo>
                  <a:lnTo>
                    <a:pt x="176" y="239"/>
                  </a:lnTo>
                  <a:lnTo>
                    <a:pt x="177" y="244"/>
                  </a:lnTo>
                  <a:lnTo>
                    <a:pt x="178" y="247"/>
                  </a:lnTo>
                  <a:lnTo>
                    <a:pt x="179" y="253"/>
                  </a:lnTo>
                  <a:lnTo>
                    <a:pt x="178" y="258"/>
                  </a:lnTo>
                  <a:lnTo>
                    <a:pt x="175" y="264"/>
                  </a:lnTo>
                  <a:lnTo>
                    <a:pt x="171" y="268"/>
                  </a:lnTo>
                  <a:lnTo>
                    <a:pt x="166" y="272"/>
                  </a:lnTo>
                  <a:lnTo>
                    <a:pt x="160" y="275"/>
                  </a:lnTo>
                  <a:lnTo>
                    <a:pt x="153" y="276"/>
                  </a:lnTo>
                  <a:lnTo>
                    <a:pt x="146" y="277"/>
                  </a:lnTo>
                  <a:lnTo>
                    <a:pt x="141" y="278"/>
                  </a:lnTo>
                  <a:lnTo>
                    <a:pt x="125" y="277"/>
                  </a:lnTo>
                  <a:lnTo>
                    <a:pt x="108" y="273"/>
                  </a:lnTo>
                  <a:lnTo>
                    <a:pt x="99" y="271"/>
                  </a:lnTo>
                  <a:lnTo>
                    <a:pt x="90" y="267"/>
                  </a:lnTo>
                  <a:lnTo>
                    <a:pt x="82" y="264"/>
                  </a:lnTo>
                  <a:lnTo>
                    <a:pt x="73" y="260"/>
                  </a:lnTo>
                  <a:lnTo>
                    <a:pt x="57" y="251"/>
                  </a:lnTo>
                  <a:lnTo>
                    <a:pt x="44" y="244"/>
                  </a:lnTo>
                  <a:lnTo>
                    <a:pt x="0" y="329"/>
                  </a:lnTo>
                  <a:lnTo>
                    <a:pt x="16" y="338"/>
                  </a:lnTo>
                  <a:lnTo>
                    <a:pt x="32" y="346"/>
                  </a:lnTo>
                  <a:lnTo>
                    <a:pt x="48" y="353"/>
                  </a:lnTo>
                  <a:lnTo>
                    <a:pt x="66" y="358"/>
                  </a:lnTo>
                  <a:lnTo>
                    <a:pt x="84" y="363"/>
                  </a:lnTo>
                  <a:lnTo>
                    <a:pt x="103" y="365"/>
                  </a:lnTo>
                  <a:lnTo>
                    <a:pt x="121" y="367"/>
                  </a:lnTo>
                  <a:lnTo>
                    <a:pt x="139" y="369"/>
                  </a:lnTo>
                  <a:lnTo>
                    <a:pt x="151" y="367"/>
                  </a:lnTo>
                  <a:lnTo>
                    <a:pt x="162" y="367"/>
                  </a:lnTo>
                  <a:lnTo>
                    <a:pt x="175" y="365"/>
                  </a:lnTo>
                  <a:lnTo>
                    <a:pt x="186" y="364"/>
                  </a:lnTo>
                  <a:lnTo>
                    <a:pt x="198" y="361"/>
                  </a:lnTo>
                  <a:lnTo>
                    <a:pt x="209" y="357"/>
                  </a:lnTo>
                  <a:lnTo>
                    <a:pt x="220" y="354"/>
                  </a:lnTo>
                  <a:lnTo>
                    <a:pt x="231" y="349"/>
                  </a:lnTo>
                  <a:lnTo>
                    <a:pt x="240" y="344"/>
                  </a:lnTo>
                  <a:lnTo>
                    <a:pt x="250" y="338"/>
                  </a:lnTo>
                  <a:lnTo>
                    <a:pt x="259" y="331"/>
                  </a:lnTo>
                  <a:lnTo>
                    <a:pt x="267" y="325"/>
                  </a:lnTo>
                  <a:lnTo>
                    <a:pt x="275" y="317"/>
                  </a:lnTo>
                  <a:lnTo>
                    <a:pt x="282" y="308"/>
                  </a:lnTo>
                  <a:lnTo>
                    <a:pt x="287" y="299"/>
                  </a:lnTo>
                  <a:lnTo>
                    <a:pt x="292" y="289"/>
                  </a:lnTo>
                  <a:lnTo>
                    <a:pt x="296" y="277"/>
                  </a:lnTo>
                  <a:lnTo>
                    <a:pt x="298" y="266"/>
                  </a:lnTo>
                  <a:lnTo>
                    <a:pt x="301" y="254"/>
                  </a:lnTo>
                  <a:lnTo>
                    <a:pt x="301" y="240"/>
                  </a:lnTo>
                  <a:lnTo>
                    <a:pt x="301" y="224"/>
                  </a:lnTo>
                  <a:lnTo>
                    <a:pt x="297" y="211"/>
                  </a:lnTo>
                  <a:lnTo>
                    <a:pt x="294" y="198"/>
                  </a:lnTo>
                  <a:lnTo>
                    <a:pt x="288" y="187"/>
                  </a:lnTo>
                  <a:lnTo>
                    <a:pt x="280" y="178"/>
                  </a:lnTo>
                  <a:lnTo>
                    <a:pt x="273" y="169"/>
                  </a:lnTo>
                  <a:lnTo>
                    <a:pt x="264" y="161"/>
                  </a:lnTo>
                  <a:lnTo>
                    <a:pt x="252" y="156"/>
                  </a:lnTo>
                  <a:lnTo>
                    <a:pt x="241" y="150"/>
                  </a:lnTo>
                  <a:lnTo>
                    <a:pt x="229" y="144"/>
                  </a:lnTo>
                  <a:lnTo>
                    <a:pt x="215" y="141"/>
                  </a:lnTo>
                  <a:lnTo>
                    <a:pt x="202" y="138"/>
                  </a:lnTo>
                  <a:lnTo>
                    <a:pt x="194" y="136"/>
                  </a:lnTo>
                  <a:lnTo>
                    <a:pt x="186" y="135"/>
                  </a:lnTo>
                  <a:lnTo>
                    <a:pt x="176" y="133"/>
                  </a:lnTo>
                  <a:lnTo>
                    <a:pt x="167" y="130"/>
                  </a:lnTo>
                  <a:lnTo>
                    <a:pt x="159" y="126"/>
                  </a:lnTo>
                  <a:lnTo>
                    <a:pt x="152" y="122"/>
                  </a:lnTo>
                  <a:lnTo>
                    <a:pt x="150" y="118"/>
                  </a:lnTo>
                  <a:lnTo>
                    <a:pt x="148" y="115"/>
                  </a:lnTo>
                  <a:lnTo>
                    <a:pt x="146" y="112"/>
                  </a:lnTo>
                  <a:lnTo>
                    <a:pt x="146" y="107"/>
                  </a:lnTo>
                  <a:lnTo>
                    <a:pt x="148" y="102"/>
                  </a:lnTo>
                  <a:lnTo>
                    <a:pt x="150" y="96"/>
                  </a:lnTo>
                  <a:lnTo>
                    <a:pt x="154" y="93"/>
                  </a:lnTo>
                  <a:lnTo>
                    <a:pt x="160" y="89"/>
                  </a:lnTo>
                  <a:lnTo>
                    <a:pt x="166" y="87"/>
                  </a:lnTo>
                  <a:lnTo>
                    <a:pt x="172" y="86"/>
                  </a:lnTo>
                  <a:lnTo>
                    <a:pt x="179" y="85"/>
                  </a:lnTo>
                  <a:lnTo>
                    <a:pt x="185" y="84"/>
                  </a:lnTo>
                  <a:lnTo>
                    <a:pt x="195" y="85"/>
                  </a:lnTo>
                  <a:lnTo>
                    <a:pt x="206" y="86"/>
                  </a:lnTo>
                  <a:lnTo>
                    <a:pt x="218" y="89"/>
                  </a:lnTo>
                  <a:lnTo>
                    <a:pt x="230" y="91"/>
                  </a:lnTo>
                  <a:lnTo>
                    <a:pt x="240" y="96"/>
                  </a:lnTo>
                  <a:lnTo>
                    <a:pt x="250" y="100"/>
                  </a:lnTo>
                  <a:lnTo>
                    <a:pt x="291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7" name="Freeform 111"/>
            <p:cNvSpPr>
              <a:spLocks/>
            </p:cNvSpPr>
            <p:nvPr/>
          </p:nvSpPr>
          <p:spPr bwMode="auto">
            <a:xfrm>
              <a:off x="5822175" y="6515113"/>
              <a:ext cx="58738" cy="73025"/>
            </a:xfrm>
            <a:custGeom>
              <a:avLst/>
              <a:gdLst>
                <a:gd name="T0" fmla="*/ 1974024021 w 300"/>
                <a:gd name="T1" fmla="*/ 100769750 h 369"/>
                <a:gd name="T2" fmla="*/ 1651281423 w 300"/>
                <a:gd name="T3" fmla="*/ 31018210 h 369"/>
                <a:gd name="T4" fmla="*/ 1336014019 w 300"/>
                <a:gd name="T5" fmla="*/ 0 h 369"/>
                <a:gd name="T6" fmla="*/ 1080817771 w 300"/>
                <a:gd name="T7" fmla="*/ 31018210 h 369"/>
                <a:gd name="T8" fmla="*/ 833135289 w 300"/>
                <a:gd name="T9" fmla="*/ 85260744 h 369"/>
                <a:gd name="T10" fmla="*/ 615468903 w 300"/>
                <a:gd name="T11" fmla="*/ 193745814 h 369"/>
                <a:gd name="T12" fmla="*/ 427819006 w 300"/>
                <a:gd name="T13" fmla="*/ 333288277 h 369"/>
                <a:gd name="T14" fmla="*/ 292726305 w 300"/>
                <a:gd name="T15" fmla="*/ 527034091 h 369"/>
                <a:gd name="T16" fmla="*/ 210152621 w 300"/>
                <a:gd name="T17" fmla="*/ 767306922 h 369"/>
                <a:gd name="T18" fmla="*/ 195163662 w 300"/>
                <a:gd name="T19" fmla="*/ 1038598161 h 369"/>
                <a:gd name="T20" fmla="*/ 240168913 w 300"/>
                <a:gd name="T21" fmla="*/ 1255607484 h 369"/>
                <a:gd name="T22" fmla="*/ 337769932 w 300"/>
                <a:gd name="T23" fmla="*/ 1418374470 h 369"/>
                <a:gd name="T24" fmla="*/ 450359909 w 300"/>
                <a:gd name="T25" fmla="*/ 1526859539 h 369"/>
                <a:gd name="T26" fmla="*/ 652998961 w 300"/>
                <a:gd name="T27" fmla="*/ 1627629290 h 369"/>
                <a:gd name="T28" fmla="*/ 975741559 w 300"/>
                <a:gd name="T29" fmla="*/ 1705135333 h 369"/>
                <a:gd name="T30" fmla="*/ 1230937806 w 300"/>
                <a:gd name="T31" fmla="*/ 1790396078 h 369"/>
                <a:gd name="T32" fmla="*/ 1321025060 w 300"/>
                <a:gd name="T33" fmla="*/ 1891165828 h 369"/>
                <a:gd name="T34" fmla="*/ 1336014019 w 300"/>
                <a:gd name="T35" fmla="*/ 1999650897 h 369"/>
                <a:gd name="T36" fmla="*/ 1238451376 w 300"/>
                <a:gd name="T37" fmla="*/ 2108175349 h 369"/>
                <a:gd name="T38" fmla="*/ 1095845105 w 300"/>
                <a:gd name="T39" fmla="*/ 2146908679 h 369"/>
                <a:gd name="T40" fmla="*/ 810632565 w 300"/>
                <a:gd name="T41" fmla="*/ 2115929852 h 369"/>
                <a:gd name="T42" fmla="*/ 615468903 w 300"/>
                <a:gd name="T43" fmla="*/ 2046178113 h 369"/>
                <a:gd name="T44" fmla="*/ 330256363 w 300"/>
                <a:gd name="T45" fmla="*/ 1891165828 h 369"/>
                <a:gd name="T46" fmla="*/ 232693720 w 300"/>
                <a:gd name="T47" fmla="*/ 2147483647 h 369"/>
                <a:gd name="T48" fmla="*/ 630496237 w 300"/>
                <a:gd name="T49" fmla="*/ 2147483647 h 369"/>
                <a:gd name="T50" fmla="*/ 1035774144 w 300"/>
                <a:gd name="T51" fmla="*/ 2147483647 h 369"/>
                <a:gd name="T52" fmla="*/ 1305997726 w 300"/>
                <a:gd name="T53" fmla="*/ 2147483647 h 369"/>
                <a:gd name="T54" fmla="*/ 1568707738 w 300"/>
                <a:gd name="T55" fmla="*/ 2147483647 h 369"/>
                <a:gd name="T56" fmla="*/ 1808876652 w 300"/>
                <a:gd name="T57" fmla="*/ 2147483647 h 369"/>
                <a:gd name="T58" fmla="*/ 1996526745 w 300"/>
                <a:gd name="T59" fmla="*/ 2147483647 h 369"/>
                <a:gd name="T60" fmla="*/ 2147483647 w 300"/>
                <a:gd name="T61" fmla="*/ 2147483647 h 369"/>
                <a:gd name="T62" fmla="*/ 2147483647 w 300"/>
                <a:gd name="T63" fmla="*/ 2061648133 h 369"/>
                <a:gd name="T64" fmla="*/ 2147483647 w 300"/>
                <a:gd name="T65" fmla="*/ 1736153543 h 369"/>
                <a:gd name="T66" fmla="*/ 2147483647 w 300"/>
                <a:gd name="T67" fmla="*/ 1449353298 h 369"/>
                <a:gd name="T68" fmla="*/ 1974024021 w 300"/>
                <a:gd name="T69" fmla="*/ 1247852981 h 369"/>
                <a:gd name="T70" fmla="*/ 1711314009 w 300"/>
                <a:gd name="T71" fmla="*/ 1116104205 h 369"/>
                <a:gd name="T72" fmla="*/ 1448603996 w 300"/>
                <a:gd name="T73" fmla="*/ 1054067983 h 369"/>
                <a:gd name="T74" fmla="*/ 1253440530 w 300"/>
                <a:gd name="T75" fmla="*/ 1007579952 h 369"/>
                <a:gd name="T76" fmla="*/ 1118347829 w 300"/>
                <a:gd name="T77" fmla="*/ 914564704 h 369"/>
                <a:gd name="T78" fmla="*/ 1095845105 w 300"/>
                <a:gd name="T79" fmla="*/ 829304158 h 369"/>
                <a:gd name="T80" fmla="*/ 1155877887 w 300"/>
                <a:gd name="T81" fmla="*/ 720819088 h 369"/>
                <a:gd name="T82" fmla="*/ 1290970392 w 300"/>
                <a:gd name="T83" fmla="*/ 666537172 h 369"/>
                <a:gd name="T84" fmla="*/ 1456117761 w 300"/>
                <a:gd name="T85" fmla="*/ 658782669 h 369"/>
                <a:gd name="T86" fmla="*/ 1718827774 w 300"/>
                <a:gd name="T87" fmla="*/ 705309885 h 369"/>
                <a:gd name="T88" fmla="*/ 2147483647 w 300"/>
                <a:gd name="T89" fmla="*/ 178275992 h 3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0" h="369">
                  <a:moveTo>
                    <a:pt x="290" y="23"/>
                  </a:moveTo>
                  <a:lnTo>
                    <a:pt x="277" y="17"/>
                  </a:lnTo>
                  <a:lnTo>
                    <a:pt x="263" y="13"/>
                  </a:lnTo>
                  <a:lnTo>
                    <a:pt x="250" y="9"/>
                  </a:lnTo>
                  <a:lnTo>
                    <a:pt x="235" y="6"/>
                  </a:lnTo>
                  <a:lnTo>
                    <a:pt x="220" y="4"/>
                  </a:lnTo>
                  <a:lnTo>
                    <a:pt x="207" y="2"/>
                  </a:lnTo>
                  <a:lnTo>
                    <a:pt x="192" y="1"/>
                  </a:lnTo>
                  <a:lnTo>
                    <a:pt x="178" y="0"/>
                  </a:lnTo>
                  <a:lnTo>
                    <a:pt x="166" y="1"/>
                  </a:lnTo>
                  <a:lnTo>
                    <a:pt x="155" y="1"/>
                  </a:lnTo>
                  <a:lnTo>
                    <a:pt x="144" y="4"/>
                  </a:lnTo>
                  <a:lnTo>
                    <a:pt x="132" y="6"/>
                  </a:lnTo>
                  <a:lnTo>
                    <a:pt x="121" y="8"/>
                  </a:lnTo>
                  <a:lnTo>
                    <a:pt x="111" y="11"/>
                  </a:lnTo>
                  <a:lnTo>
                    <a:pt x="101" y="15"/>
                  </a:lnTo>
                  <a:lnTo>
                    <a:pt x="91" y="19"/>
                  </a:lnTo>
                  <a:lnTo>
                    <a:pt x="82" y="25"/>
                  </a:lnTo>
                  <a:lnTo>
                    <a:pt x="73" y="31"/>
                  </a:lnTo>
                  <a:lnTo>
                    <a:pt x="65" y="36"/>
                  </a:lnTo>
                  <a:lnTo>
                    <a:pt x="57" y="43"/>
                  </a:lnTo>
                  <a:lnTo>
                    <a:pt x="50" y="51"/>
                  </a:lnTo>
                  <a:lnTo>
                    <a:pt x="44" y="59"/>
                  </a:lnTo>
                  <a:lnTo>
                    <a:pt x="39" y="68"/>
                  </a:lnTo>
                  <a:lnTo>
                    <a:pt x="35" y="78"/>
                  </a:lnTo>
                  <a:lnTo>
                    <a:pt x="30" y="88"/>
                  </a:lnTo>
                  <a:lnTo>
                    <a:pt x="28" y="99"/>
                  </a:lnTo>
                  <a:lnTo>
                    <a:pt x="26" y="111"/>
                  </a:lnTo>
                  <a:lnTo>
                    <a:pt x="26" y="123"/>
                  </a:lnTo>
                  <a:lnTo>
                    <a:pt x="26" y="134"/>
                  </a:lnTo>
                  <a:lnTo>
                    <a:pt x="27" y="144"/>
                  </a:lnTo>
                  <a:lnTo>
                    <a:pt x="29" y="153"/>
                  </a:lnTo>
                  <a:lnTo>
                    <a:pt x="32" y="162"/>
                  </a:lnTo>
                  <a:lnTo>
                    <a:pt x="36" y="169"/>
                  </a:lnTo>
                  <a:lnTo>
                    <a:pt x="39" y="176"/>
                  </a:lnTo>
                  <a:lnTo>
                    <a:pt x="45" y="183"/>
                  </a:lnTo>
                  <a:lnTo>
                    <a:pt x="49" y="187"/>
                  </a:lnTo>
                  <a:lnTo>
                    <a:pt x="55" y="193"/>
                  </a:lnTo>
                  <a:lnTo>
                    <a:pt x="60" y="197"/>
                  </a:lnTo>
                  <a:lnTo>
                    <a:pt x="67" y="201"/>
                  </a:lnTo>
                  <a:lnTo>
                    <a:pt x="74" y="204"/>
                  </a:lnTo>
                  <a:lnTo>
                    <a:pt x="87" y="210"/>
                  </a:lnTo>
                  <a:lnTo>
                    <a:pt x="102" y="214"/>
                  </a:lnTo>
                  <a:lnTo>
                    <a:pt x="117" y="218"/>
                  </a:lnTo>
                  <a:lnTo>
                    <a:pt x="130" y="220"/>
                  </a:lnTo>
                  <a:lnTo>
                    <a:pt x="143" y="223"/>
                  </a:lnTo>
                  <a:lnTo>
                    <a:pt x="155" y="227"/>
                  </a:lnTo>
                  <a:lnTo>
                    <a:pt x="164" y="231"/>
                  </a:lnTo>
                  <a:lnTo>
                    <a:pt x="172" y="236"/>
                  </a:lnTo>
                  <a:lnTo>
                    <a:pt x="175" y="239"/>
                  </a:lnTo>
                  <a:lnTo>
                    <a:pt x="176" y="244"/>
                  </a:lnTo>
                  <a:lnTo>
                    <a:pt x="178" y="247"/>
                  </a:lnTo>
                  <a:lnTo>
                    <a:pt x="179" y="253"/>
                  </a:lnTo>
                  <a:lnTo>
                    <a:pt x="178" y="258"/>
                  </a:lnTo>
                  <a:lnTo>
                    <a:pt x="174" y="264"/>
                  </a:lnTo>
                  <a:lnTo>
                    <a:pt x="171" y="268"/>
                  </a:lnTo>
                  <a:lnTo>
                    <a:pt x="165" y="272"/>
                  </a:lnTo>
                  <a:lnTo>
                    <a:pt x="159" y="275"/>
                  </a:lnTo>
                  <a:lnTo>
                    <a:pt x="153" y="276"/>
                  </a:lnTo>
                  <a:lnTo>
                    <a:pt x="146" y="277"/>
                  </a:lnTo>
                  <a:lnTo>
                    <a:pt x="140" y="278"/>
                  </a:lnTo>
                  <a:lnTo>
                    <a:pt x="125" y="277"/>
                  </a:lnTo>
                  <a:lnTo>
                    <a:pt x="108" y="273"/>
                  </a:lnTo>
                  <a:lnTo>
                    <a:pt x="99" y="271"/>
                  </a:lnTo>
                  <a:lnTo>
                    <a:pt x="90" y="267"/>
                  </a:lnTo>
                  <a:lnTo>
                    <a:pt x="82" y="264"/>
                  </a:lnTo>
                  <a:lnTo>
                    <a:pt x="73" y="260"/>
                  </a:lnTo>
                  <a:lnTo>
                    <a:pt x="57" y="251"/>
                  </a:lnTo>
                  <a:lnTo>
                    <a:pt x="44" y="244"/>
                  </a:lnTo>
                  <a:lnTo>
                    <a:pt x="0" y="329"/>
                  </a:lnTo>
                  <a:lnTo>
                    <a:pt x="15" y="338"/>
                  </a:lnTo>
                  <a:lnTo>
                    <a:pt x="31" y="346"/>
                  </a:lnTo>
                  <a:lnTo>
                    <a:pt x="48" y="353"/>
                  </a:lnTo>
                  <a:lnTo>
                    <a:pt x="66" y="358"/>
                  </a:lnTo>
                  <a:lnTo>
                    <a:pt x="84" y="363"/>
                  </a:lnTo>
                  <a:lnTo>
                    <a:pt x="102" y="365"/>
                  </a:lnTo>
                  <a:lnTo>
                    <a:pt x="120" y="367"/>
                  </a:lnTo>
                  <a:lnTo>
                    <a:pt x="138" y="369"/>
                  </a:lnTo>
                  <a:lnTo>
                    <a:pt x="150" y="367"/>
                  </a:lnTo>
                  <a:lnTo>
                    <a:pt x="162" y="367"/>
                  </a:lnTo>
                  <a:lnTo>
                    <a:pt x="174" y="365"/>
                  </a:lnTo>
                  <a:lnTo>
                    <a:pt x="185" y="364"/>
                  </a:lnTo>
                  <a:lnTo>
                    <a:pt x="198" y="361"/>
                  </a:lnTo>
                  <a:lnTo>
                    <a:pt x="209" y="357"/>
                  </a:lnTo>
                  <a:lnTo>
                    <a:pt x="219" y="354"/>
                  </a:lnTo>
                  <a:lnTo>
                    <a:pt x="230" y="349"/>
                  </a:lnTo>
                  <a:lnTo>
                    <a:pt x="241" y="344"/>
                  </a:lnTo>
                  <a:lnTo>
                    <a:pt x="250" y="338"/>
                  </a:lnTo>
                  <a:lnTo>
                    <a:pt x="259" y="331"/>
                  </a:lnTo>
                  <a:lnTo>
                    <a:pt x="266" y="325"/>
                  </a:lnTo>
                  <a:lnTo>
                    <a:pt x="274" y="317"/>
                  </a:lnTo>
                  <a:lnTo>
                    <a:pt x="281" y="308"/>
                  </a:lnTo>
                  <a:lnTo>
                    <a:pt x="287" y="299"/>
                  </a:lnTo>
                  <a:lnTo>
                    <a:pt x="291" y="289"/>
                  </a:lnTo>
                  <a:lnTo>
                    <a:pt x="296" y="277"/>
                  </a:lnTo>
                  <a:lnTo>
                    <a:pt x="298" y="266"/>
                  </a:lnTo>
                  <a:lnTo>
                    <a:pt x="300" y="254"/>
                  </a:lnTo>
                  <a:lnTo>
                    <a:pt x="300" y="240"/>
                  </a:lnTo>
                  <a:lnTo>
                    <a:pt x="300" y="224"/>
                  </a:lnTo>
                  <a:lnTo>
                    <a:pt x="297" y="211"/>
                  </a:lnTo>
                  <a:lnTo>
                    <a:pt x="293" y="198"/>
                  </a:lnTo>
                  <a:lnTo>
                    <a:pt x="288" y="187"/>
                  </a:lnTo>
                  <a:lnTo>
                    <a:pt x="280" y="178"/>
                  </a:lnTo>
                  <a:lnTo>
                    <a:pt x="272" y="169"/>
                  </a:lnTo>
                  <a:lnTo>
                    <a:pt x="263" y="161"/>
                  </a:lnTo>
                  <a:lnTo>
                    <a:pt x="252" y="156"/>
                  </a:lnTo>
                  <a:lnTo>
                    <a:pt x="241" y="150"/>
                  </a:lnTo>
                  <a:lnTo>
                    <a:pt x="228" y="144"/>
                  </a:lnTo>
                  <a:lnTo>
                    <a:pt x="215" y="141"/>
                  </a:lnTo>
                  <a:lnTo>
                    <a:pt x="201" y="138"/>
                  </a:lnTo>
                  <a:lnTo>
                    <a:pt x="193" y="136"/>
                  </a:lnTo>
                  <a:lnTo>
                    <a:pt x="185" y="135"/>
                  </a:lnTo>
                  <a:lnTo>
                    <a:pt x="175" y="133"/>
                  </a:lnTo>
                  <a:lnTo>
                    <a:pt x="167" y="130"/>
                  </a:lnTo>
                  <a:lnTo>
                    <a:pt x="158" y="126"/>
                  </a:lnTo>
                  <a:lnTo>
                    <a:pt x="152" y="122"/>
                  </a:lnTo>
                  <a:lnTo>
                    <a:pt x="149" y="118"/>
                  </a:lnTo>
                  <a:lnTo>
                    <a:pt x="147" y="115"/>
                  </a:lnTo>
                  <a:lnTo>
                    <a:pt x="146" y="112"/>
                  </a:lnTo>
                  <a:lnTo>
                    <a:pt x="146" y="107"/>
                  </a:lnTo>
                  <a:lnTo>
                    <a:pt x="147" y="102"/>
                  </a:lnTo>
                  <a:lnTo>
                    <a:pt x="149" y="96"/>
                  </a:lnTo>
                  <a:lnTo>
                    <a:pt x="154" y="93"/>
                  </a:lnTo>
                  <a:lnTo>
                    <a:pt x="159" y="89"/>
                  </a:lnTo>
                  <a:lnTo>
                    <a:pt x="165" y="87"/>
                  </a:lnTo>
                  <a:lnTo>
                    <a:pt x="172" y="86"/>
                  </a:lnTo>
                  <a:lnTo>
                    <a:pt x="179" y="85"/>
                  </a:lnTo>
                  <a:lnTo>
                    <a:pt x="184" y="84"/>
                  </a:lnTo>
                  <a:lnTo>
                    <a:pt x="194" y="85"/>
                  </a:lnTo>
                  <a:lnTo>
                    <a:pt x="206" y="86"/>
                  </a:lnTo>
                  <a:lnTo>
                    <a:pt x="218" y="89"/>
                  </a:lnTo>
                  <a:lnTo>
                    <a:pt x="229" y="91"/>
                  </a:lnTo>
                  <a:lnTo>
                    <a:pt x="239" y="96"/>
                  </a:lnTo>
                  <a:lnTo>
                    <a:pt x="250" y="100"/>
                  </a:lnTo>
                  <a:lnTo>
                    <a:pt x="29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8" name="Freeform 112"/>
            <p:cNvSpPr>
              <a:spLocks/>
            </p:cNvSpPr>
            <p:nvPr/>
          </p:nvSpPr>
          <p:spPr bwMode="auto">
            <a:xfrm>
              <a:off x="5888850" y="6515113"/>
              <a:ext cx="55563" cy="73025"/>
            </a:xfrm>
            <a:custGeom>
              <a:avLst/>
              <a:gdLst>
                <a:gd name="T0" fmla="*/ 2147483647 w 274"/>
                <a:gd name="T1" fmla="*/ 123994273 h 369"/>
                <a:gd name="T2" fmla="*/ 2034656833 w 274"/>
                <a:gd name="T3" fmla="*/ 61997038 h 369"/>
                <a:gd name="T4" fmla="*/ 1867908620 w 274"/>
                <a:gd name="T5" fmla="*/ 31018210 h 369"/>
                <a:gd name="T6" fmla="*/ 1692771610 w 274"/>
                <a:gd name="T7" fmla="*/ 7754503 h 369"/>
                <a:gd name="T8" fmla="*/ 1434281178 w 274"/>
                <a:gd name="T9" fmla="*/ 7754503 h 369"/>
                <a:gd name="T10" fmla="*/ 1125745517 w 274"/>
                <a:gd name="T11" fmla="*/ 61997038 h 369"/>
                <a:gd name="T12" fmla="*/ 833864359 w 274"/>
                <a:gd name="T13" fmla="*/ 170521291 h 369"/>
                <a:gd name="T14" fmla="*/ 583721355 w 274"/>
                <a:gd name="T15" fmla="*/ 317779073 h 369"/>
                <a:gd name="T16" fmla="*/ 358580485 w 274"/>
                <a:gd name="T17" fmla="*/ 511524887 h 369"/>
                <a:gd name="T18" fmla="*/ 183443475 w 274"/>
                <a:gd name="T19" fmla="*/ 744043413 h 369"/>
                <a:gd name="T20" fmla="*/ 66699326 w 274"/>
                <a:gd name="T21" fmla="*/ 1007579952 h 369"/>
                <a:gd name="T22" fmla="*/ 8347631 w 274"/>
                <a:gd name="T23" fmla="*/ 1302095516 h 369"/>
                <a:gd name="T24" fmla="*/ 8347631 w 274"/>
                <a:gd name="T25" fmla="*/ 1604365583 h 369"/>
                <a:gd name="T26" fmla="*/ 66699326 w 274"/>
                <a:gd name="T27" fmla="*/ 1891165828 h 369"/>
                <a:gd name="T28" fmla="*/ 183443475 w 274"/>
                <a:gd name="T29" fmla="*/ 2139154176 h 369"/>
                <a:gd name="T30" fmla="*/ 358580485 w 274"/>
                <a:gd name="T31" fmla="*/ 2147483647 h 369"/>
                <a:gd name="T32" fmla="*/ 575373724 w 274"/>
                <a:gd name="T33" fmla="*/ 2147483647 h 369"/>
                <a:gd name="T34" fmla="*/ 817210059 w 274"/>
                <a:gd name="T35" fmla="*/ 2147483647 h 369"/>
                <a:gd name="T36" fmla="*/ 1100743587 w 274"/>
                <a:gd name="T37" fmla="*/ 2147483647 h 369"/>
                <a:gd name="T38" fmla="*/ 1400931414 w 274"/>
                <a:gd name="T39" fmla="*/ 2147483647 h 369"/>
                <a:gd name="T40" fmla="*/ 1651074215 w 274"/>
                <a:gd name="T41" fmla="*/ 2147483647 h 369"/>
                <a:gd name="T42" fmla="*/ 1842865524 w 274"/>
                <a:gd name="T43" fmla="*/ 2147483647 h 369"/>
                <a:gd name="T44" fmla="*/ 2018002533 w 274"/>
                <a:gd name="T45" fmla="*/ 2147483647 h 369"/>
                <a:gd name="T46" fmla="*/ 2147483647 w 274"/>
                <a:gd name="T47" fmla="*/ 2147483647 h 369"/>
                <a:gd name="T48" fmla="*/ 2147483647 w 274"/>
                <a:gd name="T49" fmla="*/ 1906635848 h 369"/>
                <a:gd name="T50" fmla="*/ 2118051421 w 274"/>
                <a:gd name="T51" fmla="*/ 1999650897 h 369"/>
                <a:gd name="T52" fmla="*/ 1951303208 w 274"/>
                <a:gd name="T53" fmla="*/ 2061648133 h 369"/>
                <a:gd name="T54" fmla="*/ 1767818567 w 274"/>
                <a:gd name="T55" fmla="*/ 2077157139 h 369"/>
                <a:gd name="T56" fmla="*/ 1567720793 w 274"/>
                <a:gd name="T57" fmla="*/ 2061648133 h 369"/>
                <a:gd name="T58" fmla="*/ 1400931414 w 274"/>
                <a:gd name="T59" fmla="*/ 1999650897 h 369"/>
                <a:gd name="T60" fmla="*/ 1250837501 w 274"/>
                <a:gd name="T61" fmla="*/ 1898881147 h 369"/>
                <a:gd name="T62" fmla="*/ 1142440982 w 274"/>
                <a:gd name="T63" fmla="*/ 1767132569 h 369"/>
                <a:gd name="T64" fmla="*/ 1075700491 w 274"/>
                <a:gd name="T65" fmla="*/ 1604365583 h 369"/>
                <a:gd name="T66" fmla="*/ 1050698561 w 274"/>
                <a:gd name="T67" fmla="*/ 1426128973 h 369"/>
                <a:gd name="T68" fmla="*/ 1075700491 w 274"/>
                <a:gd name="T69" fmla="*/ 1247852981 h 369"/>
                <a:gd name="T70" fmla="*/ 1142440982 w 274"/>
                <a:gd name="T71" fmla="*/ 1092840696 h 369"/>
                <a:gd name="T72" fmla="*/ 1259144169 w 274"/>
                <a:gd name="T73" fmla="*/ 961091920 h 369"/>
                <a:gd name="T74" fmla="*/ 1400931414 w 274"/>
                <a:gd name="T75" fmla="*/ 868076673 h 369"/>
                <a:gd name="T76" fmla="*/ 1559373162 w 274"/>
                <a:gd name="T77" fmla="*/ 798325132 h 369"/>
                <a:gd name="T78" fmla="*/ 1751164268 w 274"/>
                <a:gd name="T79" fmla="*/ 775061623 h 369"/>
                <a:gd name="T80" fmla="*/ 1892910550 w 274"/>
                <a:gd name="T81" fmla="*/ 790570629 h 369"/>
                <a:gd name="T82" fmla="*/ 2026350164 w 274"/>
                <a:gd name="T83" fmla="*/ 829304158 h 369"/>
                <a:gd name="T84" fmla="*/ 2147483647 w 274"/>
                <a:gd name="T85" fmla="*/ 961091920 h 3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4" h="369">
                  <a:moveTo>
                    <a:pt x="274" y="20"/>
                  </a:moveTo>
                  <a:lnTo>
                    <a:pt x="263" y="16"/>
                  </a:lnTo>
                  <a:lnTo>
                    <a:pt x="254" y="13"/>
                  </a:lnTo>
                  <a:lnTo>
                    <a:pt x="244" y="8"/>
                  </a:lnTo>
                  <a:lnTo>
                    <a:pt x="234" y="6"/>
                  </a:lnTo>
                  <a:lnTo>
                    <a:pt x="224" y="4"/>
                  </a:lnTo>
                  <a:lnTo>
                    <a:pt x="214" y="2"/>
                  </a:lnTo>
                  <a:lnTo>
                    <a:pt x="203" y="1"/>
                  </a:lnTo>
                  <a:lnTo>
                    <a:pt x="192" y="0"/>
                  </a:lnTo>
                  <a:lnTo>
                    <a:pt x="172" y="1"/>
                  </a:lnTo>
                  <a:lnTo>
                    <a:pt x="153" y="5"/>
                  </a:lnTo>
                  <a:lnTo>
                    <a:pt x="135" y="8"/>
                  </a:lnTo>
                  <a:lnTo>
                    <a:pt x="117" y="15"/>
                  </a:lnTo>
                  <a:lnTo>
                    <a:pt x="100" y="22"/>
                  </a:lnTo>
                  <a:lnTo>
                    <a:pt x="84" y="31"/>
                  </a:lnTo>
                  <a:lnTo>
                    <a:pt x="70" y="41"/>
                  </a:lnTo>
                  <a:lnTo>
                    <a:pt x="55" y="53"/>
                  </a:lnTo>
                  <a:lnTo>
                    <a:pt x="43" y="66"/>
                  </a:lnTo>
                  <a:lnTo>
                    <a:pt x="33" y="80"/>
                  </a:lnTo>
                  <a:lnTo>
                    <a:pt x="22" y="96"/>
                  </a:lnTo>
                  <a:lnTo>
                    <a:pt x="15" y="112"/>
                  </a:lnTo>
                  <a:lnTo>
                    <a:pt x="8" y="130"/>
                  </a:lnTo>
                  <a:lnTo>
                    <a:pt x="3" y="148"/>
                  </a:lnTo>
                  <a:lnTo>
                    <a:pt x="1" y="168"/>
                  </a:lnTo>
                  <a:lnTo>
                    <a:pt x="0" y="188"/>
                  </a:lnTo>
                  <a:lnTo>
                    <a:pt x="1" y="207"/>
                  </a:lnTo>
                  <a:lnTo>
                    <a:pt x="3" y="226"/>
                  </a:lnTo>
                  <a:lnTo>
                    <a:pt x="8" y="244"/>
                  </a:lnTo>
                  <a:lnTo>
                    <a:pt x="15" y="260"/>
                  </a:lnTo>
                  <a:lnTo>
                    <a:pt x="22" y="276"/>
                  </a:lnTo>
                  <a:lnTo>
                    <a:pt x="33" y="291"/>
                  </a:lnTo>
                  <a:lnTo>
                    <a:pt x="43" y="304"/>
                  </a:lnTo>
                  <a:lnTo>
                    <a:pt x="55" y="317"/>
                  </a:lnTo>
                  <a:lnTo>
                    <a:pt x="69" y="329"/>
                  </a:lnTo>
                  <a:lnTo>
                    <a:pt x="83" y="338"/>
                  </a:lnTo>
                  <a:lnTo>
                    <a:pt x="98" y="347"/>
                  </a:lnTo>
                  <a:lnTo>
                    <a:pt x="115" y="355"/>
                  </a:lnTo>
                  <a:lnTo>
                    <a:pt x="132" y="361"/>
                  </a:lnTo>
                  <a:lnTo>
                    <a:pt x="150" y="365"/>
                  </a:lnTo>
                  <a:lnTo>
                    <a:pt x="168" y="367"/>
                  </a:lnTo>
                  <a:lnTo>
                    <a:pt x="187" y="369"/>
                  </a:lnTo>
                  <a:lnTo>
                    <a:pt x="198" y="367"/>
                  </a:lnTo>
                  <a:lnTo>
                    <a:pt x="209" y="367"/>
                  </a:lnTo>
                  <a:lnTo>
                    <a:pt x="221" y="365"/>
                  </a:lnTo>
                  <a:lnTo>
                    <a:pt x="231" y="364"/>
                  </a:lnTo>
                  <a:lnTo>
                    <a:pt x="242" y="361"/>
                  </a:lnTo>
                  <a:lnTo>
                    <a:pt x="252" y="357"/>
                  </a:lnTo>
                  <a:lnTo>
                    <a:pt x="263" y="354"/>
                  </a:lnTo>
                  <a:lnTo>
                    <a:pt x="274" y="348"/>
                  </a:lnTo>
                  <a:lnTo>
                    <a:pt x="274" y="246"/>
                  </a:lnTo>
                  <a:lnTo>
                    <a:pt x="265" y="253"/>
                  </a:lnTo>
                  <a:lnTo>
                    <a:pt x="254" y="258"/>
                  </a:lnTo>
                  <a:lnTo>
                    <a:pt x="244" y="263"/>
                  </a:lnTo>
                  <a:lnTo>
                    <a:pt x="234" y="266"/>
                  </a:lnTo>
                  <a:lnTo>
                    <a:pt x="223" y="268"/>
                  </a:lnTo>
                  <a:lnTo>
                    <a:pt x="212" y="268"/>
                  </a:lnTo>
                  <a:lnTo>
                    <a:pt x="199" y="268"/>
                  </a:lnTo>
                  <a:lnTo>
                    <a:pt x="188" y="266"/>
                  </a:lnTo>
                  <a:lnTo>
                    <a:pt x="178" y="263"/>
                  </a:lnTo>
                  <a:lnTo>
                    <a:pt x="168" y="258"/>
                  </a:lnTo>
                  <a:lnTo>
                    <a:pt x="159" y="253"/>
                  </a:lnTo>
                  <a:lnTo>
                    <a:pt x="150" y="245"/>
                  </a:lnTo>
                  <a:lnTo>
                    <a:pt x="143" y="237"/>
                  </a:lnTo>
                  <a:lnTo>
                    <a:pt x="137" y="228"/>
                  </a:lnTo>
                  <a:lnTo>
                    <a:pt x="133" y="219"/>
                  </a:lnTo>
                  <a:lnTo>
                    <a:pt x="129" y="207"/>
                  </a:lnTo>
                  <a:lnTo>
                    <a:pt x="127" y="196"/>
                  </a:lnTo>
                  <a:lnTo>
                    <a:pt x="126" y="184"/>
                  </a:lnTo>
                  <a:lnTo>
                    <a:pt x="127" y="173"/>
                  </a:lnTo>
                  <a:lnTo>
                    <a:pt x="129" y="161"/>
                  </a:lnTo>
                  <a:lnTo>
                    <a:pt x="133" y="151"/>
                  </a:lnTo>
                  <a:lnTo>
                    <a:pt x="137" y="141"/>
                  </a:lnTo>
                  <a:lnTo>
                    <a:pt x="143" y="132"/>
                  </a:lnTo>
                  <a:lnTo>
                    <a:pt x="151" y="124"/>
                  </a:lnTo>
                  <a:lnTo>
                    <a:pt x="159" y="117"/>
                  </a:lnTo>
                  <a:lnTo>
                    <a:pt x="168" y="112"/>
                  </a:lnTo>
                  <a:lnTo>
                    <a:pt x="177" y="106"/>
                  </a:lnTo>
                  <a:lnTo>
                    <a:pt x="187" y="103"/>
                  </a:lnTo>
                  <a:lnTo>
                    <a:pt x="198" y="100"/>
                  </a:lnTo>
                  <a:lnTo>
                    <a:pt x="210" y="100"/>
                  </a:lnTo>
                  <a:lnTo>
                    <a:pt x="218" y="100"/>
                  </a:lnTo>
                  <a:lnTo>
                    <a:pt x="227" y="102"/>
                  </a:lnTo>
                  <a:lnTo>
                    <a:pt x="235" y="104"/>
                  </a:lnTo>
                  <a:lnTo>
                    <a:pt x="243" y="107"/>
                  </a:lnTo>
                  <a:lnTo>
                    <a:pt x="259" y="115"/>
                  </a:lnTo>
                  <a:lnTo>
                    <a:pt x="274" y="124"/>
                  </a:lnTo>
                  <a:lnTo>
                    <a:pt x="274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9" name="Freeform 113"/>
            <p:cNvSpPr>
              <a:spLocks/>
            </p:cNvSpPr>
            <p:nvPr/>
          </p:nvSpPr>
          <p:spPr bwMode="auto">
            <a:xfrm>
              <a:off x="5958700" y="6475425"/>
              <a:ext cx="73025" cy="111125"/>
            </a:xfrm>
            <a:custGeom>
              <a:avLst/>
              <a:gdLst>
                <a:gd name="T0" fmla="*/ 0 w 364"/>
                <a:gd name="T1" fmla="*/ 2147483647 h 557"/>
                <a:gd name="T2" fmla="*/ 993150633 w 364"/>
                <a:gd name="T3" fmla="*/ 2147483647 h 557"/>
                <a:gd name="T4" fmla="*/ 1009289960 w 364"/>
                <a:gd name="T5" fmla="*/ 2147483647 h 557"/>
                <a:gd name="T6" fmla="*/ 1041608739 w 364"/>
                <a:gd name="T7" fmla="*/ 2147483647 h 557"/>
                <a:gd name="T8" fmla="*/ 1098116447 w 364"/>
                <a:gd name="T9" fmla="*/ 2147483647 h 557"/>
                <a:gd name="T10" fmla="*/ 1162713880 w 364"/>
                <a:gd name="T11" fmla="*/ 2147483647 h 557"/>
                <a:gd name="T12" fmla="*/ 1251540367 w 364"/>
                <a:gd name="T13" fmla="*/ 2147483647 h 557"/>
                <a:gd name="T14" fmla="*/ 1364555783 w 364"/>
                <a:gd name="T15" fmla="*/ 2147483647 h 557"/>
                <a:gd name="T16" fmla="*/ 1501840576 w 364"/>
                <a:gd name="T17" fmla="*/ 2147483647 h 557"/>
                <a:gd name="T18" fmla="*/ 1639084844 w 364"/>
                <a:gd name="T19" fmla="*/ 2147483647 h 557"/>
                <a:gd name="T20" fmla="*/ 1736001257 w 364"/>
                <a:gd name="T21" fmla="*/ 2147483647 h 557"/>
                <a:gd name="T22" fmla="*/ 1816738018 w 364"/>
                <a:gd name="T23" fmla="*/ 2147483647 h 557"/>
                <a:gd name="T24" fmla="*/ 1873245726 w 364"/>
                <a:gd name="T25" fmla="*/ 2147483647 h 557"/>
                <a:gd name="T26" fmla="*/ 1905564505 w 364"/>
                <a:gd name="T27" fmla="*/ 2147483647 h 557"/>
                <a:gd name="T28" fmla="*/ 1937843159 w 364"/>
                <a:gd name="T29" fmla="*/ 2147483647 h 557"/>
                <a:gd name="T30" fmla="*/ 1945932885 w 364"/>
                <a:gd name="T31" fmla="*/ 2147483647 h 557"/>
                <a:gd name="T32" fmla="*/ 2147483647 w 364"/>
                <a:gd name="T33" fmla="*/ 2147483647 h 557"/>
                <a:gd name="T34" fmla="*/ 2147483647 w 364"/>
                <a:gd name="T35" fmla="*/ 2147483647 h 557"/>
                <a:gd name="T36" fmla="*/ 2147483647 w 364"/>
                <a:gd name="T37" fmla="*/ 2147483647 h 557"/>
                <a:gd name="T38" fmla="*/ 2147483647 w 364"/>
                <a:gd name="T39" fmla="*/ 2072569432 h 557"/>
                <a:gd name="T40" fmla="*/ 2147483647 w 364"/>
                <a:gd name="T41" fmla="*/ 1961400341 h 557"/>
                <a:gd name="T42" fmla="*/ 2147483647 w 364"/>
                <a:gd name="T43" fmla="*/ 1858151849 h 557"/>
                <a:gd name="T44" fmla="*/ 2147483647 w 364"/>
                <a:gd name="T45" fmla="*/ 1778745355 h 557"/>
                <a:gd name="T46" fmla="*/ 2147483647 w 364"/>
                <a:gd name="T47" fmla="*/ 1707299562 h 557"/>
                <a:gd name="T48" fmla="*/ 2147483647 w 364"/>
                <a:gd name="T49" fmla="*/ 1651694966 h 557"/>
                <a:gd name="T50" fmla="*/ 2139725186 w 364"/>
                <a:gd name="T51" fmla="*/ 1619932368 h 557"/>
                <a:gd name="T52" fmla="*/ 1970161938 w 364"/>
                <a:gd name="T53" fmla="*/ 1596130271 h 557"/>
                <a:gd name="T54" fmla="*/ 1744090983 w 364"/>
                <a:gd name="T55" fmla="*/ 1596130271 h 557"/>
                <a:gd name="T56" fmla="*/ 1501840576 w 364"/>
                <a:gd name="T57" fmla="*/ 1651694966 h 557"/>
                <a:gd name="T58" fmla="*/ 1283819022 w 364"/>
                <a:gd name="T59" fmla="*/ 1762864057 h 557"/>
                <a:gd name="T60" fmla="*/ 1081977119 w 364"/>
                <a:gd name="T61" fmla="*/ 1929637743 h 557"/>
                <a:gd name="T62" fmla="*/ 993150633 w 364"/>
                <a:gd name="T63" fmla="*/ 2024925536 h 557"/>
                <a:gd name="T64" fmla="*/ 0 w 364"/>
                <a:gd name="T65" fmla="*/ 0 h 5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4" h="557">
                  <a:moveTo>
                    <a:pt x="0" y="0"/>
                  </a:moveTo>
                  <a:lnTo>
                    <a:pt x="0" y="557"/>
                  </a:lnTo>
                  <a:lnTo>
                    <a:pt x="123" y="557"/>
                  </a:lnTo>
                  <a:lnTo>
                    <a:pt x="123" y="380"/>
                  </a:lnTo>
                  <a:lnTo>
                    <a:pt x="123" y="365"/>
                  </a:lnTo>
                  <a:lnTo>
                    <a:pt x="125" y="350"/>
                  </a:lnTo>
                  <a:lnTo>
                    <a:pt x="127" y="343"/>
                  </a:lnTo>
                  <a:lnTo>
                    <a:pt x="129" y="336"/>
                  </a:lnTo>
                  <a:lnTo>
                    <a:pt x="133" y="330"/>
                  </a:lnTo>
                  <a:lnTo>
                    <a:pt x="136" y="324"/>
                  </a:lnTo>
                  <a:lnTo>
                    <a:pt x="140" y="318"/>
                  </a:lnTo>
                  <a:lnTo>
                    <a:pt x="144" y="314"/>
                  </a:lnTo>
                  <a:lnTo>
                    <a:pt x="150" y="309"/>
                  </a:lnTo>
                  <a:lnTo>
                    <a:pt x="155" y="305"/>
                  </a:lnTo>
                  <a:lnTo>
                    <a:pt x="162" y="303"/>
                  </a:lnTo>
                  <a:lnTo>
                    <a:pt x="169" y="300"/>
                  </a:lnTo>
                  <a:lnTo>
                    <a:pt x="178" y="298"/>
                  </a:lnTo>
                  <a:lnTo>
                    <a:pt x="186" y="298"/>
                  </a:lnTo>
                  <a:lnTo>
                    <a:pt x="195" y="298"/>
                  </a:lnTo>
                  <a:lnTo>
                    <a:pt x="203" y="300"/>
                  </a:lnTo>
                  <a:lnTo>
                    <a:pt x="209" y="303"/>
                  </a:lnTo>
                  <a:lnTo>
                    <a:pt x="215" y="305"/>
                  </a:lnTo>
                  <a:lnTo>
                    <a:pt x="221" y="309"/>
                  </a:lnTo>
                  <a:lnTo>
                    <a:pt x="225" y="314"/>
                  </a:lnTo>
                  <a:lnTo>
                    <a:pt x="229" y="318"/>
                  </a:lnTo>
                  <a:lnTo>
                    <a:pt x="232" y="324"/>
                  </a:lnTo>
                  <a:lnTo>
                    <a:pt x="234" y="330"/>
                  </a:lnTo>
                  <a:lnTo>
                    <a:pt x="236" y="336"/>
                  </a:lnTo>
                  <a:lnTo>
                    <a:pt x="239" y="343"/>
                  </a:lnTo>
                  <a:lnTo>
                    <a:pt x="240" y="350"/>
                  </a:lnTo>
                  <a:lnTo>
                    <a:pt x="241" y="365"/>
                  </a:lnTo>
                  <a:lnTo>
                    <a:pt x="241" y="380"/>
                  </a:lnTo>
                  <a:lnTo>
                    <a:pt x="241" y="557"/>
                  </a:lnTo>
                  <a:lnTo>
                    <a:pt x="364" y="557"/>
                  </a:lnTo>
                  <a:lnTo>
                    <a:pt x="364" y="346"/>
                  </a:lnTo>
                  <a:lnTo>
                    <a:pt x="363" y="324"/>
                  </a:lnTo>
                  <a:lnTo>
                    <a:pt x="360" y="305"/>
                  </a:lnTo>
                  <a:lnTo>
                    <a:pt x="356" y="286"/>
                  </a:lnTo>
                  <a:lnTo>
                    <a:pt x="349" y="269"/>
                  </a:lnTo>
                  <a:lnTo>
                    <a:pt x="346" y="261"/>
                  </a:lnTo>
                  <a:lnTo>
                    <a:pt x="341" y="254"/>
                  </a:lnTo>
                  <a:lnTo>
                    <a:pt x="337" y="247"/>
                  </a:lnTo>
                  <a:lnTo>
                    <a:pt x="331" y="241"/>
                  </a:lnTo>
                  <a:lnTo>
                    <a:pt x="325" y="234"/>
                  </a:lnTo>
                  <a:lnTo>
                    <a:pt x="320" y="228"/>
                  </a:lnTo>
                  <a:lnTo>
                    <a:pt x="313" y="224"/>
                  </a:lnTo>
                  <a:lnTo>
                    <a:pt x="306" y="219"/>
                  </a:lnTo>
                  <a:lnTo>
                    <a:pt x="298" y="215"/>
                  </a:lnTo>
                  <a:lnTo>
                    <a:pt x="290" y="211"/>
                  </a:lnTo>
                  <a:lnTo>
                    <a:pt x="283" y="208"/>
                  </a:lnTo>
                  <a:lnTo>
                    <a:pt x="274" y="206"/>
                  </a:lnTo>
                  <a:lnTo>
                    <a:pt x="265" y="204"/>
                  </a:lnTo>
                  <a:lnTo>
                    <a:pt x="254" y="202"/>
                  </a:lnTo>
                  <a:lnTo>
                    <a:pt x="244" y="201"/>
                  </a:lnTo>
                  <a:lnTo>
                    <a:pt x="234" y="200"/>
                  </a:lnTo>
                  <a:lnTo>
                    <a:pt x="216" y="201"/>
                  </a:lnTo>
                  <a:lnTo>
                    <a:pt x="200" y="204"/>
                  </a:lnTo>
                  <a:lnTo>
                    <a:pt x="186" y="208"/>
                  </a:lnTo>
                  <a:lnTo>
                    <a:pt x="171" y="214"/>
                  </a:lnTo>
                  <a:lnTo>
                    <a:pt x="159" y="222"/>
                  </a:lnTo>
                  <a:lnTo>
                    <a:pt x="146" y="232"/>
                  </a:lnTo>
                  <a:lnTo>
                    <a:pt x="134" y="243"/>
                  </a:lnTo>
                  <a:lnTo>
                    <a:pt x="124" y="255"/>
                  </a:lnTo>
                  <a:lnTo>
                    <a:pt x="123" y="255"/>
                  </a:lnTo>
                  <a:lnTo>
                    <a:pt x="1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Freeform 114"/>
            <p:cNvSpPr>
              <a:spLocks/>
            </p:cNvSpPr>
            <p:nvPr/>
          </p:nvSpPr>
          <p:spPr bwMode="auto">
            <a:xfrm>
              <a:off x="6046013" y="6518288"/>
              <a:ext cx="73025" cy="69850"/>
            </a:xfrm>
            <a:custGeom>
              <a:avLst/>
              <a:gdLst>
                <a:gd name="T0" fmla="*/ 0 w 366"/>
                <a:gd name="T1" fmla="*/ 0 h 356"/>
                <a:gd name="T2" fmla="*/ 0 w 366"/>
                <a:gd name="T3" fmla="*/ 1563576946 h 356"/>
                <a:gd name="T4" fmla="*/ 0 w 366"/>
                <a:gd name="T5" fmla="*/ 1714641305 h 356"/>
                <a:gd name="T6" fmla="*/ 31767471 w 366"/>
                <a:gd name="T7" fmla="*/ 1850614533 h 356"/>
                <a:gd name="T8" fmla="*/ 63535142 w 366"/>
                <a:gd name="T9" fmla="*/ 1986587761 h 356"/>
                <a:gd name="T10" fmla="*/ 111186548 w 366"/>
                <a:gd name="T11" fmla="*/ 2099886031 h 356"/>
                <a:gd name="T12" fmla="*/ 174721491 w 366"/>
                <a:gd name="T13" fmla="*/ 2147483647 h 356"/>
                <a:gd name="T14" fmla="*/ 246218552 w 366"/>
                <a:gd name="T15" fmla="*/ 2147483647 h 356"/>
                <a:gd name="T16" fmla="*/ 325637430 w 366"/>
                <a:gd name="T17" fmla="*/ 2147483647 h 356"/>
                <a:gd name="T18" fmla="*/ 420979947 w 366"/>
                <a:gd name="T19" fmla="*/ 2147483647 h 356"/>
                <a:gd name="T20" fmla="*/ 524204575 w 366"/>
                <a:gd name="T21" fmla="*/ 2147483647 h 356"/>
                <a:gd name="T22" fmla="*/ 635430828 w 366"/>
                <a:gd name="T23" fmla="*/ 2147483647 h 356"/>
                <a:gd name="T24" fmla="*/ 754579097 w 366"/>
                <a:gd name="T25" fmla="*/ 2147483647 h 356"/>
                <a:gd name="T26" fmla="*/ 881649381 w 366"/>
                <a:gd name="T27" fmla="*/ 2147483647 h 356"/>
                <a:gd name="T28" fmla="*/ 1016681384 w 366"/>
                <a:gd name="T29" fmla="*/ 2147483647 h 356"/>
                <a:gd name="T30" fmla="*/ 1159635404 w 366"/>
                <a:gd name="T31" fmla="*/ 2147483647 h 356"/>
                <a:gd name="T32" fmla="*/ 1302629128 w 366"/>
                <a:gd name="T33" fmla="*/ 2147483647 h 356"/>
                <a:gd name="T34" fmla="*/ 1453545067 w 366"/>
                <a:gd name="T35" fmla="*/ 2147483647 h 356"/>
                <a:gd name="T36" fmla="*/ 1604420902 w 366"/>
                <a:gd name="T37" fmla="*/ 2147483647 h 356"/>
                <a:gd name="T38" fmla="*/ 1755336841 w 366"/>
                <a:gd name="T39" fmla="*/ 2147483647 h 356"/>
                <a:gd name="T40" fmla="*/ 1898330566 w 366"/>
                <a:gd name="T41" fmla="*/ 2147483647 h 356"/>
                <a:gd name="T42" fmla="*/ 2033362569 w 366"/>
                <a:gd name="T43" fmla="*/ 2147483647 h 356"/>
                <a:gd name="T44" fmla="*/ 2147483647 w 366"/>
                <a:gd name="T45" fmla="*/ 2147483647 h 356"/>
                <a:gd name="T46" fmla="*/ 2147483647 w 366"/>
                <a:gd name="T47" fmla="*/ 2147483647 h 356"/>
                <a:gd name="T48" fmla="*/ 2147483647 w 366"/>
                <a:gd name="T49" fmla="*/ 2147483647 h 356"/>
                <a:gd name="T50" fmla="*/ 2147483647 w 366"/>
                <a:gd name="T51" fmla="*/ 2147483647 h 356"/>
                <a:gd name="T52" fmla="*/ 2147483647 w 366"/>
                <a:gd name="T53" fmla="*/ 2147483647 h 356"/>
                <a:gd name="T54" fmla="*/ 2147483647 w 366"/>
                <a:gd name="T55" fmla="*/ 2147483647 h 356"/>
                <a:gd name="T56" fmla="*/ 2147483647 w 366"/>
                <a:gd name="T57" fmla="*/ 2147483647 h 356"/>
                <a:gd name="T58" fmla="*/ 2147483647 w 366"/>
                <a:gd name="T59" fmla="*/ 2099886031 h 356"/>
                <a:gd name="T60" fmla="*/ 2147483647 w 366"/>
                <a:gd name="T61" fmla="*/ 1986587761 h 356"/>
                <a:gd name="T62" fmla="*/ 2147483647 w 366"/>
                <a:gd name="T63" fmla="*/ 1850614533 h 356"/>
                <a:gd name="T64" fmla="*/ 2147483647 w 366"/>
                <a:gd name="T65" fmla="*/ 1714641305 h 356"/>
                <a:gd name="T66" fmla="*/ 2147483647 w 366"/>
                <a:gd name="T67" fmla="*/ 1563576946 h 356"/>
                <a:gd name="T68" fmla="*/ 2147483647 w 366"/>
                <a:gd name="T69" fmla="*/ 0 h 356"/>
                <a:gd name="T70" fmla="*/ 1945981972 w 366"/>
                <a:gd name="T71" fmla="*/ 0 h 356"/>
                <a:gd name="T72" fmla="*/ 1945981972 w 366"/>
                <a:gd name="T73" fmla="*/ 1382292258 h 356"/>
                <a:gd name="T74" fmla="*/ 1945981972 w 366"/>
                <a:gd name="T75" fmla="*/ 1457824242 h 356"/>
                <a:gd name="T76" fmla="*/ 1938020252 w 366"/>
                <a:gd name="T77" fmla="*/ 1533356422 h 356"/>
                <a:gd name="T78" fmla="*/ 1930098236 w 366"/>
                <a:gd name="T79" fmla="*/ 1616434167 h 356"/>
                <a:gd name="T80" fmla="*/ 1906252581 w 366"/>
                <a:gd name="T81" fmla="*/ 1676875215 h 356"/>
                <a:gd name="T82" fmla="*/ 1882446830 w 366"/>
                <a:gd name="T83" fmla="*/ 1729770894 h 356"/>
                <a:gd name="T84" fmla="*/ 1842717439 w 366"/>
                <a:gd name="T85" fmla="*/ 1790173485 h 356"/>
                <a:gd name="T86" fmla="*/ 1810949968 w 366"/>
                <a:gd name="T87" fmla="*/ 1835523598 h 356"/>
                <a:gd name="T88" fmla="*/ 1755336841 w 366"/>
                <a:gd name="T89" fmla="*/ 1880835057 h 356"/>
                <a:gd name="T90" fmla="*/ 1699763420 w 366"/>
                <a:gd name="T91" fmla="*/ 1903471755 h 356"/>
                <a:gd name="T92" fmla="*/ 1628266558 w 366"/>
                <a:gd name="T93" fmla="*/ 1926146713 h 356"/>
                <a:gd name="T94" fmla="*/ 1548847680 w 366"/>
                <a:gd name="T95" fmla="*/ 1948821867 h 356"/>
                <a:gd name="T96" fmla="*/ 1453545067 w 366"/>
                <a:gd name="T97" fmla="*/ 1948821867 h 356"/>
                <a:gd name="T98" fmla="*/ 1366164270 w 366"/>
                <a:gd name="T99" fmla="*/ 1948821867 h 356"/>
                <a:gd name="T100" fmla="*/ 1286745392 w 366"/>
                <a:gd name="T101" fmla="*/ 1926146713 h 356"/>
                <a:gd name="T102" fmla="*/ 1207286611 w 366"/>
                <a:gd name="T103" fmla="*/ 1903471755 h 356"/>
                <a:gd name="T104" fmla="*/ 1151713388 w 366"/>
                <a:gd name="T105" fmla="*/ 1880835057 h 356"/>
                <a:gd name="T106" fmla="*/ 1104061982 w 366"/>
                <a:gd name="T107" fmla="*/ 1835523598 h 356"/>
                <a:gd name="T108" fmla="*/ 1056370871 w 366"/>
                <a:gd name="T109" fmla="*/ 1790173485 h 356"/>
                <a:gd name="T110" fmla="*/ 1032565120 w 366"/>
                <a:gd name="T111" fmla="*/ 1729770894 h 356"/>
                <a:gd name="T112" fmla="*/ 1008719465 w 366"/>
                <a:gd name="T113" fmla="*/ 1676875215 h 356"/>
                <a:gd name="T114" fmla="*/ 984913714 w 366"/>
                <a:gd name="T115" fmla="*/ 1616434167 h 356"/>
                <a:gd name="T116" fmla="*/ 976951994 w 366"/>
                <a:gd name="T117" fmla="*/ 1533356422 h 356"/>
                <a:gd name="T118" fmla="*/ 969029978 w 366"/>
                <a:gd name="T119" fmla="*/ 1457824242 h 356"/>
                <a:gd name="T120" fmla="*/ 969029978 w 366"/>
                <a:gd name="T121" fmla="*/ 1382292258 h 356"/>
                <a:gd name="T122" fmla="*/ 969029978 w 366"/>
                <a:gd name="T123" fmla="*/ 0 h 356"/>
                <a:gd name="T124" fmla="*/ 0 w 366"/>
                <a:gd name="T125" fmla="*/ 0 h 3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66" h="356">
                  <a:moveTo>
                    <a:pt x="0" y="0"/>
                  </a:moveTo>
                  <a:lnTo>
                    <a:pt x="0" y="207"/>
                  </a:lnTo>
                  <a:lnTo>
                    <a:pt x="0" y="227"/>
                  </a:lnTo>
                  <a:lnTo>
                    <a:pt x="4" y="245"/>
                  </a:lnTo>
                  <a:lnTo>
                    <a:pt x="8" y="263"/>
                  </a:lnTo>
                  <a:lnTo>
                    <a:pt x="14" y="278"/>
                  </a:lnTo>
                  <a:lnTo>
                    <a:pt x="22" y="291"/>
                  </a:lnTo>
                  <a:lnTo>
                    <a:pt x="31" y="304"/>
                  </a:lnTo>
                  <a:lnTo>
                    <a:pt x="41" y="314"/>
                  </a:lnTo>
                  <a:lnTo>
                    <a:pt x="53" y="324"/>
                  </a:lnTo>
                  <a:lnTo>
                    <a:pt x="66" y="332"/>
                  </a:lnTo>
                  <a:lnTo>
                    <a:pt x="80" y="339"/>
                  </a:lnTo>
                  <a:lnTo>
                    <a:pt x="95" y="343"/>
                  </a:lnTo>
                  <a:lnTo>
                    <a:pt x="111" y="348"/>
                  </a:lnTo>
                  <a:lnTo>
                    <a:pt x="128" y="351"/>
                  </a:lnTo>
                  <a:lnTo>
                    <a:pt x="146" y="353"/>
                  </a:lnTo>
                  <a:lnTo>
                    <a:pt x="164" y="354"/>
                  </a:lnTo>
                  <a:lnTo>
                    <a:pt x="183" y="356"/>
                  </a:lnTo>
                  <a:lnTo>
                    <a:pt x="202" y="354"/>
                  </a:lnTo>
                  <a:lnTo>
                    <a:pt x="221" y="353"/>
                  </a:lnTo>
                  <a:lnTo>
                    <a:pt x="239" y="351"/>
                  </a:lnTo>
                  <a:lnTo>
                    <a:pt x="256" y="348"/>
                  </a:lnTo>
                  <a:lnTo>
                    <a:pt x="272" y="343"/>
                  </a:lnTo>
                  <a:lnTo>
                    <a:pt x="286" y="339"/>
                  </a:lnTo>
                  <a:lnTo>
                    <a:pt x="301" y="332"/>
                  </a:lnTo>
                  <a:lnTo>
                    <a:pt x="314" y="324"/>
                  </a:lnTo>
                  <a:lnTo>
                    <a:pt x="326" y="314"/>
                  </a:lnTo>
                  <a:lnTo>
                    <a:pt x="336" y="304"/>
                  </a:lnTo>
                  <a:lnTo>
                    <a:pt x="345" y="291"/>
                  </a:lnTo>
                  <a:lnTo>
                    <a:pt x="353" y="278"/>
                  </a:lnTo>
                  <a:lnTo>
                    <a:pt x="359" y="263"/>
                  </a:lnTo>
                  <a:lnTo>
                    <a:pt x="363" y="245"/>
                  </a:lnTo>
                  <a:lnTo>
                    <a:pt x="365" y="227"/>
                  </a:lnTo>
                  <a:lnTo>
                    <a:pt x="366" y="207"/>
                  </a:lnTo>
                  <a:lnTo>
                    <a:pt x="366" y="0"/>
                  </a:lnTo>
                  <a:lnTo>
                    <a:pt x="245" y="0"/>
                  </a:lnTo>
                  <a:lnTo>
                    <a:pt x="245" y="183"/>
                  </a:lnTo>
                  <a:lnTo>
                    <a:pt x="245" y="193"/>
                  </a:lnTo>
                  <a:lnTo>
                    <a:pt x="244" y="203"/>
                  </a:lnTo>
                  <a:lnTo>
                    <a:pt x="243" y="214"/>
                  </a:lnTo>
                  <a:lnTo>
                    <a:pt x="240" y="222"/>
                  </a:lnTo>
                  <a:lnTo>
                    <a:pt x="237" y="229"/>
                  </a:lnTo>
                  <a:lnTo>
                    <a:pt x="232" y="237"/>
                  </a:lnTo>
                  <a:lnTo>
                    <a:pt x="228" y="243"/>
                  </a:lnTo>
                  <a:lnTo>
                    <a:pt x="221" y="249"/>
                  </a:lnTo>
                  <a:lnTo>
                    <a:pt x="214" y="252"/>
                  </a:lnTo>
                  <a:lnTo>
                    <a:pt x="205" y="255"/>
                  </a:lnTo>
                  <a:lnTo>
                    <a:pt x="195" y="258"/>
                  </a:lnTo>
                  <a:lnTo>
                    <a:pt x="183" y="258"/>
                  </a:lnTo>
                  <a:lnTo>
                    <a:pt x="172" y="258"/>
                  </a:lnTo>
                  <a:lnTo>
                    <a:pt x="162" y="255"/>
                  </a:lnTo>
                  <a:lnTo>
                    <a:pt x="152" y="252"/>
                  </a:lnTo>
                  <a:lnTo>
                    <a:pt x="145" y="249"/>
                  </a:lnTo>
                  <a:lnTo>
                    <a:pt x="139" y="243"/>
                  </a:lnTo>
                  <a:lnTo>
                    <a:pt x="133" y="237"/>
                  </a:lnTo>
                  <a:lnTo>
                    <a:pt x="130" y="229"/>
                  </a:lnTo>
                  <a:lnTo>
                    <a:pt x="127" y="222"/>
                  </a:lnTo>
                  <a:lnTo>
                    <a:pt x="124" y="214"/>
                  </a:lnTo>
                  <a:lnTo>
                    <a:pt x="123" y="203"/>
                  </a:lnTo>
                  <a:lnTo>
                    <a:pt x="122" y="193"/>
                  </a:lnTo>
                  <a:lnTo>
                    <a:pt x="122" y="183"/>
                  </a:lnTo>
                  <a:lnTo>
                    <a:pt x="1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1" name="Rectangle 115"/>
            <p:cNvSpPr>
              <a:spLocks noChangeArrowheads="1"/>
            </p:cNvSpPr>
            <p:nvPr/>
          </p:nvSpPr>
          <p:spPr bwMode="auto">
            <a:xfrm>
              <a:off x="6134914" y="6475426"/>
              <a:ext cx="23812" cy="1111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  <p:sp>
          <p:nvSpPr>
            <p:cNvPr id="22" name="Freeform 116"/>
            <p:cNvSpPr>
              <a:spLocks noEditPoints="1"/>
            </p:cNvSpPr>
            <p:nvPr/>
          </p:nvSpPr>
          <p:spPr bwMode="auto">
            <a:xfrm>
              <a:off x="6169838" y="6515113"/>
              <a:ext cx="76200" cy="73025"/>
            </a:xfrm>
            <a:custGeom>
              <a:avLst/>
              <a:gdLst>
                <a:gd name="T0" fmla="*/ 1015966178 w 380"/>
                <a:gd name="T1" fmla="*/ 976561940 h 369"/>
                <a:gd name="T2" fmla="*/ 1080504570 w 380"/>
                <a:gd name="T3" fmla="*/ 860322170 h 369"/>
                <a:gd name="T4" fmla="*/ 1161127178 w 380"/>
                <a:gd name="T5" fmla="*/ 767306922 h 369"/>
                <a:gd name="T6" fmla="*/ 1265956721 w 380"/>
                <a:gd name="T7" fmla="*/ 689800879 h 369"/>
                <a:gd name="T8" fmla="*/ 1378828372 w 380"/>
                <a:gd name="T9" fmla="*/ 651067350 h 369"/>
                <a:gd name="T10" fmla="*/ 1515907159 w 380"/>
                <a:gd name="T11" fmla="*/ 620049338 h 369"/>
                <a:gd name="T12" fmla="*/ 1652985745 w 380"/>
                <a:gd name="T13" fmla="*/ 620049338 h 369"/>
                <a:gd name="T14" fmla="*/ 1781981918 w 380"/>
                <a:gd name="T15" fmla="*/ 651067350 h 369"/>
                <a:gd name="T16" fmla="*/ 1894893875 w 380"/>
                <a:gd name="T17" fmla="*/ 697555382 h 369"/>
                <a:gd name="T18" fmla="*/ 1999723418 w 380"/>
                <a:gd name="T19" fmla="*/ 775061623 h 369"/>
                <a:gd name="T20" fmla="*/ 2072263813 w 380"/>
                <a:gd name="T21" fmla="*/ 868076673 h 369"/>
                <a:gd name="T22" fmla="*/ 2128719791 w 380"/>
                <a:gd name="T23" fmla="*/ 976561940 h 369"/>
                <a:gd name="T24" fmla="*/ 999841656 w 380"/>
                <a:gd name="T25" fmla="*/ 1038598161 h 369"/>
                <a:gd name="T26" fmla="*/ 2147483647 w 380"/>
                <a:gd name="T27" fmla="*/ 1379601757 h 369"/>
                <a:gd name="T28" fmla="*/ 2147483647 w 380"/>
                <a:gd name="T29" fmla="*/ 1162592237 h 369"/>
                <a:gd name="T30" fmla="*/ 2147483647 w 380"/>
                <a:gd name="T31" fmla="*/ 968807437 h 369"/>
                <a:gd name="T32" fmla="*/ 2147483647 w 380"/>
                <a:gd name="T33" fmla="*/ 790570629 h 369"/>
                <a:gd name="T34" fmla="*/ 2147483647 w 380"/>
                <a:gd name="T35" fmla="*/ 620049338 h 369"/>
                <a:gd name="T36" fmla="*/ 2147483647 w 380"/>
                <a:gd name="T37" fmla="*/ 472791556 h 369"/>
                <a:gd name="T38" fmla="*/ 2147483647 w 380"/>
                <a:gd name="T39" fmla="*/ 341042780 h 369"/>
                <a:gd name="T40" fmla="*/ 2147483647 w 380"/>
                <a:gd name="T41" fmla="*/ 240273029 h 369"/>
                <a:gd name="T42" fmla="*/ 2147483647 w 380"/>
                <a:gd name="T43" fmla="*/ 139503279 h 369"/>
                <a:gd name="T44" fmla="*/ 2088388334 w 380"/>
                <a:gd name="T45" fmla="*/ 77506241 h 369"/>
                <a:gd name="T46" fmla="*/ 1878769353 w 380"/>
                <a:gd name="T47" fmla="*/ 38733529 h 369"/>
                <a:gd name="T48" fmla="*/ 1652985745 w 380"/>
                <a:gd name="T49" fmla="*/ 7754503 h 369"/>
                <a:gd name="T50" fmla="*/ 1370746159 w 380"/>
                <a:gd name="T51" fmla="*/ 7754503 h 369"/>
                <a:gd name="T52" fmla="*/ 1064339743 w 380"/>
                <a:gd name="T53" fmla="*/ 61997038 h 369"/>
                <a:gd name="T54" fmla="*/ 782140262 w 380"/>
                <a:gd name="T55" fmla="*/ 155012285 h 369"/>
                <a:gd name="T56" fmla="*/ 532190024 w 380"/>
                <a:gd name="T57" fmla="*/ 294515564 h 369"/>
                <a:gd name="T58" fmla="*/ 338655459 w 380"/>
                <a:gd name="T59" fmla="*/ 480546059 h 369"/>
                <a:gd name="T60" fmla="*/ 169327629 w 380"/>
                <a:gd name="T61" fmla="*/ 705309885 h 369"/>
                <a:gd name="T62" fmla="*/ 64498086 w 380"/>
                <a:gd name="T63" fmla="*/ 968807437 h 369"/>
                <a:gd name="T64" fmla="*/ 8082414 w 380"/>
                <a:gd name="T65" fmla="*/ 1271116688 h 369"/>
                <a:gd name="T66" fmla="*/ 8082414 w 380"/>
                <a:gd name="T67" fmla="*/ 1596611080 h 369"/>
                <a:gd name="T68" fmla="*/ 72580500 w 380"/>
                <a:gd name="T69" fmla="*/ 1906635848 h 369"/>
                <a:gd name="T70" fmla="*/ 193534565 w 380"/>
                <a:gd name="T71" fmla="*/ 2147483647 h 369"/>
                <a:gd name="T72" fmla="*/ 354779981 w 380"/>
                <a:gd name="T73" fmla="*/ 2147483647 h 369"/>
                <a:gd name="T74" fmla="*/ 572481175 w 380"/>
                <a:gd name="T75" fmla="*/ 2147483647 h 369"/>
                <a:gd name="T76" fmla="*/ 830514027 w 380"/>
                <a:gd name="T77" fmla="*/ 2147483647 h 369"/>
                <a:gd name="T78" fmla="*/ 1120795721 w 380"/>
                <a:gd name="T79" fmla="*/ 2147483647 h 369"/>
                <a:gd name="T80" fmla="*/ 1435284351 w 380"/>
                <a:gd name="T81" fmla="*/ 2147483647 h 369"/>
                <a:gd name="T82" fmla="*/ 1725566245 w 380"/>
                <a:gd name="T83" fmla="*/ 2147483647 h 369"/>
                <a:gd name="T84" fmla="*/ 1959391961 w 380"/>
                <a:gd name="T85" fmla="*/ 2147483647 h 369"/>
                <a:gd name="T86" fmla="*/ 2147483647 w 380"/>
                <a:gd name="T87" fmla="*/ 2147483647 h 369"/>
                <a:gd name="T88" fmla="*/ 2147483647 w 380"/>
                <a:gd name="T89" fmla="*/ 2147483647 h 369"/>
                <a:gd name="T90" fmla="*/ 2147483647 w 380"/>
                <a:gd name="T91" fmla="*/ 2147483647 h 369"/>
                <a:gd name="T92" fmla="*/ 2147483647 w 380"/>
                <a:gd name="T93" fmla="*/ 2147483647 h 369"/>
                <a:gd name="T94" fmla="*/ 2147483647 w 380"/>
                <a:gd name="T95" fmla="*/ 2147483647 h 369"/>
                <a:gd name="T96" fmla="*/ 2147483647 w 380"/>
                <a:gd name="T97" fmla="*/ 2053893432 h 369"/>
                <a:gd name="T98" fmla="*/ 2072263813 w 380"/>
                <a:gd name="T99" fmla="*/ 1937653860 h 369"/>
                <a:gd name="T100" fmla="*/ 1991641004 w 380"/>
                <a:gd name="T101" fmla="*/ 2053893432 h 369"/>
                <a:gd name="T102" fmla="*/ 1878769353 w 380"/>
                <a:gd name="T103" fmla="*/ 2123684355 h 369"/>
                <a:gd name="T104" fmla="*/ 1749732875 w 380"/>
                <a:gd name="T105" fmla="*/ 2147483647 h 369"/>
                <a:gd name="T106" fmla="*/ 1604612181 w 380"/>
                <a:gd name="T107" fmla="*/ 2147483647 h 369"/>
                <a:gd name="T108" fmla="*/ 1459451181 w 380"/>
                <a:gd name="T109" fmla="*/ 2147483647 h 369"/>
                <a:gd name="T110" fmla="*/ 1338496915 w 380"/>
                <a:gd name="T111" fmla="*/ 2139154176 h 369"/>
                <a:gd name="T112" fmla="*/ 1225625264 w 380"/>
                <a:gd name="T113" fmla="*/ 2100420648 h 369"/>
                <a:gd name="T114" fmla="*/ 1145002656 w 380"/>
                <a:gd name="T115" fmla="*/ 2030669107 h 369"/>
                <a:gd name="T116" fmla="*/ 1072422156 w 380"/>
                <a:gd name="T117" fmla="*/ 1945408363 h 369"/>
                <a:gd name="T118" fmla="*/ 1024048592 w 380"/>
                <a:gd name="T119" fmla="*/ 1844638612 h 369"/>
                <a:gd name="T120" fmla="*/ 999841656 w 380"/>
                <a:gd name="T121" fmla="*/ 1720644537 h 369"/>
                <a:gd name="T122" fmla="*/ 991799548 w 380"/>
                <a:gd name="T123" fmla="*/ 1588856577 h 369"/>
                <a:gd name="T124" fmla="*/ 2147483647 w 380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80" h="369">
                  <a:moveTo>
                    <a:pt x="124" y="134"/>
                  </a:moveTo>
                  <a:lnTo>
                    <a:pt x="126" y="126"/>
                  </a:lnTo>
                  <a:lnTo>
                    <a:pt x="130" y="118"/>
                  </a:lnTo>
                  <a:lnTo>
                    <a:pt x="134" y="111"/>
                  </a:lnTo>
                  <a:lnTo>
                    <a:pt x="139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7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9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4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80" y="192"/>
                  </a:moveTo>
                  <a:lnTo>
                    <a:pt x="380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3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5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2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7" y="7"/>
                  </a:lnTo>
                  <a:lnTo>
                    <a:pt x="233" y="5"/>
                  </a:lnTo>
                  <a:lnTo>
                    <a:pt x="220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4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9" y="246"/>
                  </a:lnTo>
                  <a:lnTo>
                    <a:pt x="15" y="264"/>
                  </a:lnTo>
                  <a:lnTo>
                    <a:pt x="24" y="280"/>
                  </a:lnTo>
                  <a:lnTo>
                    <a:pt x="33" y="295"/>
                  </a:lnTo>
                  <a:lnTo>
                    <a:pt x="44" y="309"/>
                  </a:lnTo>
                  <a:lnTo>
                    <a:pt x="57" y="321"/>
                  </a:lnTo>
                  <a:lnTo>
                    <a:pt x="71" y="333"/>
                  </a:lnTo>
                  <a:lnTo>
                    <a:pt x="87" y="342"/>
                  </a:lnTo>
                  <a:lnTo>
                    <a:pt x="103" y="349"/>
                  </a:lnTo>
                  <a:lnTo>
                    <a:pt x="121" y="356"/>
                  </a:lnTo>
                  <a:lnTo>
                    <a:pt x="139" y="362"/>
                  </a:lnTo>
                  <a:lnTo>
                    <a:pt x="158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9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10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7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9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6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30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3" y="205"/>
                  </a:lnTo>
                  <a:lnTo>
                    <a:pt x="380" y="205"/>
                  </a:lnTo>
                  <a:lnTo>
                    <a:pt x="380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3" name="Freeform 117"/>
            <p:cNvSpPr>
              <a:spLocks/>
            </p:cNvSpPr>
            <p:nvPr/>
          </p:nvSpPr>
          <p:spPr bwMode="auto">
            <a:xfrm>
              <a:off x="6298425" y="6483363"/>
              <a:ext cx="74613" cy="104775"/>
            </a:xfrm>
            <a:custGeom>
              <a:avLst/>
              <a:gdLst>
                <a:gd name="T0" fmla="*/ 2147483647 w 375"/>
                <a:gd name="T1" fmla="*/ 220298775 h 533"/>
                <a:gd name="T2" fmla="*/ 2147483647 w 375"/>
                <a:gd name="T3" fmla="*/ 106343087 h 533"/>
                <a:gd name="T4" fmla="*/ 1961321489 w 375"/>
                <a:gd name="T5" fmla="*/ 30372759 h 533"/>
                <a:gd name="T6" fmla="*/ 1646238351 w 375"/>
                <a:gd name="T7" fmla="*/ 0 h 533"/>
                <a:gd name="T8" fmla="*/ 1252414422 w 375"/>
                <a:gd name="T9" fmla="*/ 22798883 h 533"/>
                <a:gd name="T10" fmla="*/ 858590295 w 375"/>
                <a:gd name="T11" fmla="*/ 144328251 h 533"/>
                <a:gd name="T12" fmla="*/ 551385295 w 375"/>
                <a:gd name="T13" fmla="*/ 349402019 h 533"/>
                <a:gd name="T14" fmla="*/ 322961077 w 375"/>
                <a:gd name="T15" fmla="*/ 638058716 h 533"/>
                <a:gd name="T16" fmla="*/ 189033926 w 375"/>
                <a:gd name="T17" fmla="*/ 1010298147 h 533"/>
                <a:gd name="T18" fmla="*/ 173277849 w 375"/>
                <a:gd name="T19" fmla="*/ 1390072924 h 533"/>
                <a:gd name="T20" fmla="*/ 212668141 w 375"/>
                <a:gd name="T21" fmla="*/ 1671155746 h 533"/>
                <a:gd name="T22" fmla="*/ 315082939 w 375"/>
                <a:gd name="T23" fmla="*/ 1883841919 h 533"/>
                <a:gd name="T24" fmla="*/ 456848634 w 375"/>
                <a:gd name="T25" fmla="*/ 2043356647 h 533"/>
                <a:gd name="T26" fmla="*/ 645882560 w 375"/>
                <a:gd name="T27" fmla="*/ 2147483647 h 533"/>
                <a:gd name="T28" fmla="*/ 882184915 w 375"/>
                <a:gd name="T29" fmla="*/ 2147483647 h 533"/>
                <a:gd name="T30" fmla="*/ 1142121486 w 375"/>
                <a:gd name="T31" fmla="*/ 2147483647 h 533"/>
                <a:gd name="T32" fmla="*/ 1394179918 w 375"/>
                <a:gd name="T33" fmla="*/ 2147483647 h 533"/>
                <a:gd name="T34" fmla="*/ 1646238351 w 375"/>
                <a:gd name="T35" fmla="*/ 2147483647 h 533"/>
                <a:gd name="T36" fmla="*/ 1827433932 w 375"/>
                <a:gd name="T37" fmla="*/ 2147483647 h 533"/>
                <a:gd name="T38" fmla="*/ 1866784629 w 375"/>
                <a:gd name="T39" fmla="*/ 2147483647 h 533"/>
                <a:gd name="T40" fmla="*/ 1866784629 w 375"/>
                <a:gd name="T41" fmla="*/ 2147483647 h 533"/>
                <a:gd name="T42" fmla="*/ 1803799717 w 375"/>
                <a:gd name="T43" fmla="*/ 2147483647 h 533"/>
                <a:gd name="T44" fmla="*/ 1717140995 w 375"/>
                <a:gd name="T45" fmla="*/ 2147483647 h 533"/>
                <a:gd name="T46" fmla="*/ 1457204425 w 375"/>
                <a:gd name="T47" fmla="*/ 2147483647 h 533"/>
                <a:gd name="T48" fmla="*/ 1197267855 w 375"/>
                <a:gd name="T49" fmla="*/ 2147483647 h 533"/>
                <a:gd name="T50" fmla="*/ 953087560 w 375"/>
                <a:gd name="T51" fmla="*/ 2147483647 h 533"/>
                <a:gd name="T52" fmla="*/ 716785205 w 375"/>
                <a:gd name="T53" fmla="*/ 2147483647 h 533"/>
                <a:gd name="T54" fmla="*/ 519873141 w 375"/>
                <a:gd name="T55" fmla="*/ 2147483647 h 533"/>
                <a:gd name="T56" fmla="*/ 110292937 w 375"/>
                <a:gd name="T57" fmla="*/ 2147483647 h 533"/>
                <a:gd name="T58" fmla="*/ 433214419 w 375"/>
                <a:gd name="T59" fmla="*/ 2147483647 h 533"/>
                <a:gd name="T60" fmla="*/ 787687650 w 375"/>
                <a:gd name="T61" fmla="*/ 2147483647 h 533"/>
                <a:gd name="T62" fmla="*/ 1157877563 w 375"/>
                <a:gd name="T63" fmla="*/ 2147483647 h 533"/>
                <a:gd name="T64" fmla="*/ 1512350993 w 375"/>
                <a:gd name="T65" fmla="*/ 2147483647 h 533"/>
                <a:gd name="T66" fmla="*/ 1811677855 w 375"/>
                <a:gd name="T67" fmla="*/ 2147483647 h 533"/>
                <a:gd name="T68" fmla="*/ 2103086985 w 375"/>
                <a:gd name="T69" fmla="*/ 2147483647 h 533"/>
                <a:gd name="T70" fmla="*/ 2147483647 w 375"/>
                <a:gd name="T71" fmla="*/ 2147483647 h 533"/>
                <a:gd name="T72" fmla="*/ 2147483647 w 375"/>
                <a:gd name="T73" fmla="*/ 2147483647 h 533"/>
                <a:gd name="T74" fmla="*/ 2147483647 w 375"/>
                <a:gd name="T75" fmla="*/ 2147483647 h 533"/>
                <a:gd name="T76" fmla="*/ 2147483647 w 375"/>
                <a:gd name="T77" fmla="*/ 2147483647 h 533"/>
                <a:gd name="T78" fmla="*/ 2147483647 w 375"/>
                <a:gd name="T79" fmla="*/ 2147483647 h 533"/>
                <a:gd name="T80" fmla="*/ 2147483647 w 375"/>
                <a:gd name="T81" fmla="*/ 2147483647 h 533"/>
                <a:gd name="T82" fmla="*/ 2147483647 w 375"/>
                <a:gd name="T83" fmla="*/ 2147483647 h 533"/>
                <a:gd name="T84" fmla="*/ 2147483647 w 375"/>
                <a:gd name="T85" fmla="*/ 2020557765 h 533"/>
                <a:gd name="T86" fmla="*/ 2147483647 w 375"/>
                <a:gd name="T87" fmla="*/ 1838244154 h 533"/>
                <a:gd name="T88" fmla="*/ 2147483647 w 375"/>
                <a:gd name="T89" fmla="*/ 1701528308 h 533"/>
                <a:gd name="T90" fmla="*/ 1969199428 w 375"/>
                <a:gd name="T91" fmla="*/ 1595185222 h 533"/>
                <a:gd name="T92" fmla="*/ 1551741285 w 375"/>
                <a:gd name="T93" fmla="*/ 1473655854 h 533"/>
                <a:gd name="T94" fmla="*/ 1339073144 w 375"/>
                <a:gd name="T95" fmla="*/ 1359700166 h 533"/>
                <a:gd name="T96" fmla="*/ 1252414422 w 375"/>
                <a:gd name="T97" fmla="*/ 1230558196 h 533"/>
                <a:gd name="T98" fmla="*/ 1244536284 w 375"/>
                <a:gd name="T99" fmla="*/ 1116641233 h 533"/>
                <a:gd name="T100" fmla="*/ 1291804714 w 375"/>
                <a:gd name="T101" fmla="*/ 1017872023 h 533"/>
                <a:gd name="T102" fmla="*/ 1465082563 w 375"/>
                <a:gd name="T103" fmla="*/ 881156177 h 533"/>
                <a:gd name="T104" fmla="*/ 1685628643 w 375"/>
                <a:gd name="T105" fmla="*/ 835558608 h 533"/>
                <a:gd name="T106" fmla="*/ 1961321489 w 375"/>
                <a:gd name="T107" fmla="*/ 873543772 h 533"/>
                <a:gd name="T108" fmla="*/ 2147483647 w 375"/>
                <a:gd name="T109" fmla="*/ 979886859 h 533"/>
                <a:gd name="T110" fmla="*/ 2147483647 w 375"/>
                <a:gd name="T111" fmla="*/ 311455384 h 5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75" h="533">
                  <a:moveTo>
                    <a:pt x="354" y="41"/>
                  </a:moveTo>
                  <a:lnTo>
                    <a:pt x="343" y="35"/>
                  </a:lnTo>
                  <a:lnTo>
                    <a:pt x="330" y="29"/>
                  </a:lnTo>
                  <a:lnTo>
                    <a:pt x="318" y="25"/>
                  </a:lnTo>
                  <a:lnTo>
                    <a:pt x="304" y="19"/>
                  </a:lnTo>
                  <a:lnTo>
                    <a:pt x="291" y="14"/>
                  </a:lnTo>
                  <a:lnTo>
                    <a:pt x="277" y="11"/>
                  </a:lnTo>
                  <a:lnTo>
                    <a:pt x="263" y="8"/>
                  </a:lnTo>
                  <a:lnTo>
                    <a:pt x="249" y="4"/>
                  </a:lnTo>
                  <a:lnTo>
                    <a:pt x="236" y="3"/>
                  </a:lnTo>
                  <a:lnTo>
                    <a:pt x="222" y="1"/>
                  </a:lnTo>
                  <a:lnTo>
                    <a:pt x="209" y="0"/>
                  </a:lnTo>
                  <a:lnTo>
                    <a:pt x="195" y="0"/>
                  </a:lnTo>
                  <a:lnTo>
                    <a:pt x="177" y="1"/>
                  </a:lnTo>
                  <a:lnTo>
                    <a:pt x="159" y="3"/>
                  </a:lnTo>
                  <a:lnTo>
                    <a:pt x="142" y="7"/>
                  </a:lnTo>
                  <a:lnTo>
                    <a:pt x="125" y="12"/>
                  </a:lnTo>
                  <a:lnTo>
                    <a:pt x="109" y="19"/>
                  </a:lnTo>
                  <a:lnTo>
                    <a:pt x="96" y="27"/>
                  </a:lnTo>
                  <a:lnTo>
                    <a:pt x="82" y="36"/>
                  </a:lnTo>
                  <a:lnTo>
                    <a:pt x="70" y="46"/>
                  </a:lnTo>
                  <a:lnTo>
                    <a:pt x="59" y="58"/>
                  </a:lnTo>
                  <a:lnTo>
                    <a:pt x="49" y="71"/>
                  </a:lnTo>
                  <a:lnTo>
                    <a:pt x="41" y="84"/>
                  </a:lnTo>
                  <a:lnTo>
                    <a:pt x="34" y="100"/>
                  </a:lnTo>
                  <a:lnTo>
                    <a:pt x="28" y="116"/>
                  </a:lnTo>
                  <a:lnTo>
                    <a:pt x="24" y="133"/>
                  </a:lnTo>
                  <a:lnTo>
                    <a:pt x="22" y="151"/>
                  </a:lnTo>
                  <a:lnTo>
                    <a:pt x="21" y="170"/>
                  </a:lnTo>
                  <a:lnTo>
                    <a:pt x="22" y="183"/>
                  </a:lnTo>
                  <a:lnTo>
                    <a:pt x="23" y="197"/>
                  </a:lnTo>
                  <a:lnTo>
                    <a:pt x="24" y="209"/>
                  </a:lnTo>
                  <a:lnTo>
                    <a:pt x="27" y="220"/>
                  </a:lnTo>
                  <a:lnTo>
                    <a:pt x="31" y="230"/>
                  </a:lnTo>
                  <a:lnTo>
                    <a:pt x="35" y="240"/>
                  </a:lnTo>
                  <a:lnTo>
                    <a:pt x="40" y="248"/>
                  </a:lnTo>
                  <a:lnTo>
                    <a:pt x="45" y="256"/>
                  </a:lnTo>
                  <a:lnTo>
                    <a:pt x="51" y="262"/>
                  </a:lnTo>
                  <a:lnTo>
                    <a:pt x="58" y="269"/>
                  </a:lnTo>
                  <a:lnTo>
                    <a:pt x="66" y="275"/>
                  </a:lnTo>
                  <a:lnTo>
                    <a:pt x="73" y="280"/>
                  </a:lnTo>
                  <a:lnTo>
                    <a:pt x="82" y="286"/>
                  </a:lnTo>
                  <a:lnTo>
                    <a:pt x="91" y="290"/>
                  </a:lnTo>
                  <a:lnTo>
                    <a:pt x="102" y="294"/>
                  </a:lnTo>
                  <a:lnTo>
                    <a:pt x="112" y="298"/>
                  </a:lnTo>
                  <a:lnTo>
                    <a:pt x="123" y="302"/>
                  </a:lnTo>
                  <a:lnTo>
                    <a:pt x="134" y="306"/>
                  </a:lnTo>
                  <a:lnTo>
                    <a:pt x="145" y="310"/>
                  </a:lnTo>
                  <a:lnTo>
                    <a:pt x="158" y="313"/>
                  </a:lnTo>
                  <a:lnTo>
                    <a:pt x="167" y="315"/>
                  </a:lnTo>
                  <a:lnTo>
                    <a:pt x="177" y="319"/>
                  </a:lnTo>
                  <a:lnTo>
                    <a:pt x="187" y="322"/>
                  </a:lnTo>
                  <a:lnTo>
                    <a:pt x="198" y="327"/>
                  </a:lnTo>
                  <a:lnTo>
                    <a:pt x="209" y="331"/>
                  </a:lnTo>
                  <a:lnTo>
                    <a:pt x="218" y="337"/>
                  </a:lnTo>
                  <a:lnTo>
                    <a:pt x="225" y="343"/>
                  </a:lnTo>
                  <a:lnTo>
                    <a:pt x="232" y="351"/>
                  </a:lnTo>
                  <a:lnTo>
                    <a:pt x="234" y="356"/>
                  </a:lnTo>
                  <a:lnTo>
                    <a:pt x="237" y="360"/>
                  </a:lnTo>
                  <a:lnTo>
                    <a:pt x="237" y="365"/>
                  </a:lnTo>
                  <a:lnTo>
                    <a:pt x="238" y="370"/>
                  </a:lnTo>
                  <a:lnTo>
                    <a:pt x="237" y="377"/>
                  </a:lnTo>
                  <a:lnTo>
                    <a:pt x="237" y="383"/>
                  </a:lnTo>
                  <a:lnTo>
                    <a:pt x="234" y="389"/>
                  </a:lnTo>
                  <a:lnTo>
                    <a:pt x="232" y="394"/>
                  </a:lnTo>
                  <a:lnTo>
                    <a:pt x="229" y="399"/>
                  </a:lnTo>
                  <a:lnTo>
                    <a:pt x="225" y="402"/>
                  </a:lnTo>
                  <a:lnTo>
                    <a:pt x="222" y="407"/>
                  </a:lnTo>
                  <a:lnTo>
                    <a:pt x="218" y="410"/>
                  </a:lnTo>
                  <a:lnTo>
                    <a:pt x="207" y="414"/>
                  </a:lnTo>
                  <a:lnTo>
                    <a:pt x="197" y="419"/>
                  </a:lnTo>
                  <a:lnTo>
                    <a:pt x="185" y="421"/>
                  </a:lnTo>
                  <a:lnTo>
                    <a:pt x="174" y="421"/>
                  </a:lnTo>
                  <a:lnTo>
                    <a:pt x="162" y="421"/>
                  </a:lnTo>
                  <a:lnTo>
                    <a:pt x="152" y="420"/>
                  </a:lnTo>
                  <a:lnTo>
                    <a:pt x="141" y="418"/>
                  </a:lnTo>
                  <a:lnTo>
                    <a:pt x="131" y="414"/>
                  </a:lnTo>
                  <a:lnTo>
                    <a:pt x="121" y="411"/>
                  </a:lnTo>
                  <a:lnTo>
                    <a:pt x="111" y="407"/>
                  </a:lnTo>
                  <a:lnTo>
                    <a:pt x="102" y="401"/>
                  </a:lnTo>
                  <a:lnTo>
                    <a:pt x="91" y="395"/>
                  </a:lnTo>
                  <a:lnTo>
                    <a:pt x="82" y="390"/>
                  </a:lnTo>
                  <a:lnTo>
                    <a:pt x="73" y="383"/>
                  </a:lnTo>
                  <a:lnTo>
                    <a:pt x="66" y="376"/>
                  </a:lnTo>
                  <a:lnTo>
                    <a:pt x="57" y="369"/>
                  </a:lnTo>
                  <a:lnTo>
                    <a:pt x="0" y="475"/>
                  </a:lnTo>
                  <a:lnTo>
                    <a:pt x="14" y="484"/>
                  </a:lnTo>
                  <a:lnTo>
                    <a:pt x="27" y="492"/>
                  </a:lnTo>
                  <a:lnTo>
                    <a:pt x="41" y="500"/>
                  </a:lnTo>
                  <a:lnTo>
                    <a:pt x="55" y="507"/>
                  </a:lnTo>
                  <a:lnTo>
                    <a:pt x="70" y="512"/>
                  </a:lnTo>
                  <a:lnTo>
                    <a:pt x="85" y="518"/>
                  </a:lnTo>
                  <a:lnTo>
                    <a:pt x="100" y="523"/>
                  </a:lnTo>
                  <a:lnTo>
                    <a:pt x="115" y="526"/>
                  </a:lnTo>
                  <a:lnTo>
                    <a:pt x="131" y="529"/>
                  </a:lnTo>
                  <a:lnTo>
                    <a:pt x="147" y="532"/>
                  </a:lnTo>
                  <a:lnTo>
                    <a:pt x="162" y="533"/>
                  </a:lnTo>
                  <a:lnTo>
                    <a:pt x="178" y="533"/>
                  </a:lnTo>
                  <a:lnTo>
                    <a:pt x="192" y="533"/>
                  </a:lnTo>
                  <a:lnTo>
                    <a:pt x="204" y="532"/>
                  </a:lnTo>
                  <a:lnTo>
                    <a:pt x="216" y="530"/>
                  </a:lnTo>
                  <a:lnTo>
                    <a:pt x="230" y="528"/>
                  </a:lnTo>
                  <a:lnTo>
                    <a:pt x="242" y="526"/>
                  </a:lnTo>
                  <a:lnTo>
                    <a:pt x="255" y="523"/>
                  </a:lnTo>
                  <a:lnTo>
                    <a:pt x="267" y="518"/>
                  </a:lnTo>
                  <a:lnTo>
                    <a:pt x="278" y="512"/>
                  </a:lnTo>
                  <a:lnTo>
                    <a:pt x="291" y="507"/>
                  </a:lnTo>
                  <a:lnTo>
                    <a:pt x="301" y="501"/>
                  </a:lnTo>
                  <a:lnTo>
                    <a:pt x="312" y="493"/>
                  </a:lnTo>
                  <a:lnTo>
                    <a:pt x="322" y="485"/>
                  </a:lnTo>
                  <a:lnTo>
                    <a:pt x="331" y="476"/>
                  </a:lnTo>
                  <a:lnTo>
                    <a:pt x="340" y="467"/>
                  </a:lnTo>
                  <a:lnTo>
                    <a:pt x="347" y="457"/>
                  </a:lnTo>
                  <a:lnTo>
                    <a:pt x="354" y="446"/>
                  </a:lnTo>
                  <a:lnTo>
                    <a:pt x="359" y="435"/>
                  </a:lnTo>
                  <a:lnTo>
                    <a:pt x="364" y="423"/>
                  </a:lnTo>
                  <a:lnTo>
                    <a:pt x="367" y="411"/>
                  </a:lnTo>
                  <a:lnTo>
                    <a:pt x="370" y="400"/>
                  </a:lnTo>
                  <a:lnTo>
                    <a:pt x="372" y="387"/>
                  </a:lnTo>
                  <a:lnTo>
                    <a:pt x="374" y="374"/>
                  </a:lnTo>
                  <a:lnTo>
                    <a:pt x="374" y="361"/>
                  </a:lnTo>
                  <a:lnTo>
                    <a:pt x="375" y="349"/>
                  </a:lnTo>
                  <a:lnTo>
                    <a:pt x="374" y="334"/>
                  </a:lnTo>
                  <a:lnTo>
                    <a:pt x="372" y="321"/>
                  </a:lnTo>
                  <a:lnTo>
                    <a:pt x="370" y="307"/>
                  </a:lnTo>
                  <a:lnTo>
                    <a:pt x="365" y="296"/>
                  </a:lnTo>
                  <a:lnTo>
                    <a:pt x="359" y="285"/>
                  </a:lnTo>
                  <a:lnTo>
                    <a:pt x="354" y="275"/>
                  </a:lnTo>
                  <a:lnTo>
                    <a:pt x="347" y="266"/>
                  </a:lnTo>
                  <a:lnTo>
                    <a:pt x="339" y="257"/>
                  </a:lnTo>
                  <a:lnTo>
                    <a:pt x="330" y="249"/>
                  </a:lnTo>
                  <a:lnTo>
                    <a:pt x="320" y="242"/>
                  </a:lnTo>
                  <a:lnTo>
                    <a:pt x="310" y="235"/>
                  </a:lnTo>
                  <a:lnTo>
                    <a:pt x="299" y="230"/>
                  </a:lnTo>
                  <a:lnTo>
                    <a:pt x="287" y="224"/>
                  </a:lnTo>
                  <a:lnTo>
                    <a:pt x="275" y="220"/>
                  </a:lnTo>
                  <a:lnTo>
                    <a:pt x="263" y="215"/>
                  </a:lnTo>
                  <a:lnTo>
                    <a:pt x="250" y="210"/>
                  </a:lnTo>
                  <a:lnTo>
                    <a:pt x="216" y="200"/>
                  </a:lnTo>
                  <a:lnTo>
                    <a:pt x="207" y="198"/>
                  </a:lnTo>
                  <a:lnTo>
                    <a:pt x="197" y="194"/>
                  </a:lnTo>
                  <a:lnTo>
                    <a:pt x="187" y="190"/>
                  </a:lnTo>
                  <a:lnTo>
                    <a:pt x="178" y="185"/>
                  </a:lnTo>
                  <a:lnTo>
                    <a:pt x="170" y="179"/>
                  </a:lnTo>
                  <a:lnTo>
                    <a:pt x="164" y="171"/>
                  </a:lnTo>
                  <a:lnTo>
                    <a:pt x="161" y="167"/>
                  </a:lnTo>
                  <a:lnTo>
                    <a:pt x="159" y="162"/>
                  </a:lnTo>
                  <a:lnTo>
                    <a:pt x="158" y="158"/>
                  </a:lnTo>
                  <a:lnTo>
                    <a:pt x="158" y="152"/>
                  </a:lnTo>
                  <a:lnTo>
                    <a:pt x="158" y="147"/>
                  </a:lnTo>
                  <a:lnTo>
                    <a:pt x="159" y="143"/>
                  </a:lnTo>
                  <a:lnTo>
                    <a:pt x="161" y="138"/>
                  </a:lnTo>
                  <a:lnTo>
                    <a:pt x="164" y="134"/>
                  </a:lnTo>
                  <a:lnTo>
                    <a:pt x="169" y="126"/>
                  </a:lnTo>
                  <a:lnTo>
                    <a:pt x="177" y="120"/>
                  </a:lnTo>
                  <a:lnTo>
                    <a:pt x="186" y="116"/>
                  </a:lnTo>
                  <a:lnTo>
                    <a:pt x="195" y="112"/>
                  </a:lnTo>
                  <a:lnTo>
                    <a:pt x="205" y="110"/>
                  </a:lnTo>
                  <a:lnTo>
                    <a:pt x="214" y="110"/>
                  </a:lnTo>
                  <a:lnTo>
                    <a:pt x="227" y="110"/>
                  </a:lnTo>
                  <a:lnTo>
                    <a:pt x="238" y="112"/>
                  </a:lnTo>
                  <a:lnTo>
                    <a:pt x="249" y="115"/>
                  </a:lnTo>
                  <a:lnTo>
                    <a:pt x="260" y="119"/>
                  </a:lnTo>
                  <a:lnTo>
                    <a:pt x="272" y="124"/>
                  </a:lnTo>
                  <a:lnTo>
                    <a:pt x="282" y="129"/>
                  </a:lnTo>
                  <a:lnTo>
                    <a:pt x="292" y="136"/>
                  </a:lnTo>
                  <a:lnTo>
                    <a:pt x="301" y="144"/>
                  </a:lnTo>
                  <a:lnTo>
                    <a:pt x="354" y="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Freeform 118"/>
            <p:cNvSpPr>
              <a:spLocks noEditPoints="1"/>
            </p:cNvSpPr>
            <p:nvPr/>
          </p:nvSpPr>
          <p:spPr bwMode="auto">
            <a:xfrm>
              <a:off x="6379388" y="6515113"/>
              <a:ext cx="74613" cy="73025"/>
            </a:xfrm>
            <a:custGeom>
              <a:avLst/>
              <a:gdLst>
                <a:gd name="T0" fmla="*/ 961368424 w 379"/>
                <a:gd name="T1" fmla="*/ 976561940 h 369"/>
                <a:gd name="T2" fmla="*/ 1022410718 w 379"/>
                <a:gd name="T3" fmla="*/ 860322170 h 369"/>
                <a:gd name="T4" fmla="*/ 1098723280 w 379"/>
                <a:gd name="T5" fmla="*/ 767306922 h 369"/>
                <a:gd name="T6" fmla="*/ 1190267328 w 379"/>
                <a:gd name="T7" fmla="*/ 689800879 h 369"/>
                <a:gd name="T8" fmla="*/ 1304716976 w 379"/>
                <a:gd name="T9" fmla="*/ 651067350 h 369"/>
                <a:gd name="T10" fmla="*/ 1434436697 w 379"/>
                <a:gd name="T11" fmla="*/ 620049338 h 369"/>
                <a:gd name="T12" fmla="*/ 1564156614 w 379"/>
                <a:gd name="T13" fmla="*/ 620049338 h 369"/>
                <a:gd name="T14" fmla="*/ 1686241200 w 379"/>
                <a:gd name="T15" fmla="*/ 651067350 h 369"/>
                <a:gd name="T16" fmla="*/ 1793055714 w 379"/>
                <a:gd name="T17" fmla="*/ 697555382 h 369"/>
                <a:gd name="T18" fmla="*/ 1892234897 w 379"/>
                <a:gd name="T19" fmla="*/ 775061623 h 369"/>
                <a:gd name="T20" fmla="*/ 1960912325 w 379"/>
                <a:gd name="T21" fmla="*/ 868076673 h 369"/>
                <a:gd name="T22" fmla="*/ 2006684349 w 379"/>
                <a:gd name="T23" fmla="*/ 976561940 h 369"/>
                <a:gd name="T24" fmla="*/ 946136742 w 379"/>
                <a:gd name="T25" fmla="*/ 1038598161 h 369"/>
                <a:gd name="T26" fmla="*/ 2147483647 w 379"/>
                <a:gd name="T27" fmla="*/ 1379601757 h 369"/>
                <a:gd name="T28" fmla="*/ 2147483647 w 379"/>
                <a:gd name="T29" fmla="*/ 1162592237 h 369"/>
                <a:gd name="T30" fmla="*/ 2147483647 w 379"/>
                <a:gd name="T31" fmla="*/ 968807437 h 369"/>
                <a:gd name="T32" fmla="*/ 2147483647 w 379"/>
                <a:gd name="T33" fmla="*/ 790570629 h 369"/>
                <a:gd name="T34" fmla="*/ 2147483647 w 379"/>
                <a:gd name="T35" fmla="*/ 620049338 h 369"/>
                <a:gd name="T36" fmla="*/ 2147483647 w 379"/>
                <a:gd name="T37" fmla="*/ 472791556 h 369"/>
                <a:gd name="T38" fmla="*/ 2147483647 w 379"/>
                <a:gd name="T39" fmla="*/ 341042780 h 369"/>
                <a:gd name="T40" fmla="*/ 2147483647 w 379"/>
                <a:gd name="T41" fmla="*/ 240273029 h 369"/>
                <a:gd name="T42" fmla="*/ 2144039401 w 379"/>
                <a:gd name="T43" fmla="*/ 139503279 h 369"/>
                <a:gd name="T44" fmla="*/ 1976182594 w 379"/>
                <a:gd name="T45" fmla="*/ 77506241 h 369"/>
                <a:gd name="T46" fmla="*/ 1777785445 w 379"/>
                <a:gd name="T47" fmla="*/ 38733529 h 369"/>
                <a:gd name="T48" fmla="*/ 1564156614 w 379"/>
                <a:gd name="T49" fmla="*/ 7754503 h 369"/>
                <a:gd name="T50" fmla="*/ 1297120625 w 379"/>
                <a:gd name="T51" fmla="*/ 7754503 h 369"/>
                <a:gd name="T52" fmla="*/ 1007179232 w 379"/>
                <a:gd name="T53" fmla="*/ 61997038 h 369"/>
                <a:gd name="T54" fmla="*/ 740104459 w 379"/>
                <a:gd name="T55" fmla="*/ 155012285 h 369"/>
                <a:gd name="T56" fmla="*/ 503570224 w 379"/>
                <a:gd name="T57" fmla="*/ 294515564 h 369"/>
                <a:gd name="T58" fmla="*/ 320443148 w 379"/>
                <a:gd name="T59" fmla="*/ 480546059 h 369"/>
                <a:gd name="T60" fmla="*/ 160221673 w 379"/>
                <a:gd name="T61" fmla="*/ 705309885 h 369"/>
                <a:gd name="T62" fmla="*/ 61042293 w 379"/>
                <a:gd name="T63" fmla="*/ 968807437 h 369"/>
                <a:gd name="T64" fmla="*/ 7635135 w 379"/>
                <a:gd name="T65" fmla="*/ 1271116688 h 369"/>
                <a:gd name="T66" fmla="*/ 7635135 w 379"/>
                <a:gd name="T67" fmla="*/ 1596611080 h 369"/>
                <a:gd name="T68" fmla="*/ 68677428 w 379"/>
                <a:gd name="T69" fmla="*/ 1906635848 h 369"/>
                <a:gd name="T70" fmla="*/ 183127076 w 379"/>
                <a:gd name="T71" fmla="*/ 2147483647 h 369"/>
                <a:gd name="T72" fmla="*/ 335713417 w 379"/>
                <a:gd name="T73" fmla="*/ 2147483647 h 369"/>
                <a:gd name="T74" fmla="*/ 541745897 w 379"/>
                <a:gd name="T75" fmla="*/ 2147483647 h 369"/>
                <a:gd name="T76" fmla="*/ 778280131 w 379"/>
                <a:gd name="T77" fmla="*/ 2147483647 h 369"/>
                <a:gd name="T78" fmla="*/ 1052951256 w 379"/>
                <a:gd name="T79" fmla="*/ 2147483647 h 369"/>
                <a:gd name="T80" fmla="*/ 1358162918 w 379"/>
                <a:gd name="T81" fmla="*/ 2147483647 h 369"/>
                <a:gd name="T82" fmla="*/ 1632834042 w 379"/>
                <a:gd name="T83" fmla="*/ 2147483647 h 369"/>
                <a:gd name="T84" fmla="*/ 1854098007 w 379"/>
                <a:gd name="T85" fmla="*/ 2147483647 h 369"/>
                <a:gd name="T86" fmla="*/ 2067726839 w 379"/>
                <a:gd name="T87" fmla="*/ 2147483647 h 369"/>
                <a:gd name="T88" fmla="*/ 2147483647 w 379"/>
                <a:gd name="T89" fmla="*/ 2147483647 h 369"/>
                <a:gd name="T90" fmla="*/ 2147483647 w 379"/>
                <a:gd name="T91" fmla="*/ 2147483647 h 369"/>
                <a:gd name="T92" fmla="*/ 2147483647 w 379"/>
                <a:gd name="T93" fmla="*/ 2147483647 h 369"/>
                <a:gd name="T94" fmla="*/ 2147483647 w 379"/>
                <a:gd name="T95" fmla="*/ 2147483647 h 369"/>
                <a:gd name="T96" fmla="*/ 2147483647 w 379"/>
                <a:gd name="T97" fmla="*/ 2053893432 h 369"/>
                <a:gd name="T98" fmla="*/ 1960912325 w 379"/>
                <a:gd name="T99" fmla="*/ 1937653860 h 369"/>
                <a:gd name="T100" fmla="*/ 1884599763 w 379"/>
                <a:gd name="T101" fmla="*/ 2053893432 h 369"/>
                <a:gd name="T102" fmla="*/ 1777785445 w 379"/>
                <a:gd name="T103" fmla="*/ 2123684355 h 369"/>
                <a:gd name="T104" fmla="*/ 1655700662 w 379"/>
                <a:gd name="T105" fmla="*/ 2147483647 h 369"/>
                <a:gd name="T106" fmla="*/ 1518384590 w 379"/>
                <a:gd name="T107" fmla="*/ 2147483647 h 369"/>
                <a:gd name="T108" fmla="*/ 1381029538 w 379"/>
                <a:gd name="T109" fmla="*/ 2147483647 h 369"/>
                <a:gd name="T110" fmla="*/ 1258944952 w 379"/>
                <a:gd name="T111" fmla="*/ 2139154176 h 369"/>
                <a:gd name="T112" fmla="*/ 1159765573 w 379"/>
                <a:gd name="T113" fmla="*/ 2100420648 h 369"/>
                <a:gd name="T114" fmla="*/ 1083453011 w 379"/>
                <a:gd name="T115" fmla="*/ 2030669107 h 369"/>
                <a:gd name="T116" fmla="*/ 1014775583 w 379"/>
                <a:gd name="T117" fmla="*/ 1945408363 h 369"/>
                <a:gd name="T118" fmla="*/ 969003559 w 379"/>
                <a:gd name="T119" fmla="*/ 1844638612 h 369"/>
                <a:gd name="T120" fmla="*/ 946136742 w 379"/>
                <a:gd name="T121" fmla="*/ 1720644537 h 369"/>
                <a:gd name="T122" fmla="*/ 938501607 w 379"/>
                <a:gd name="T123" fmla="*/ 1588856577 h 369"/>
                <a:gd name="T124" fmla="*/ 2147483647 w 379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9" h="369">
                  <a:moveTo>
                    <a:pt x="124" y="134"/>
                  </a:moveTo>
                  <a:lnTo>
                    <a:pt x="126" y="126"/>
                  </a:lnTo>
                  <a:lnTo>
                    <a:pt x="129" y="118"/>
                  </a:lnTo>
                  <a:lnTo>
                    <a:pt x="134" y="111"/>
                  </a:lnTo>
                  <a:lnTo>
                    <a:pt x="138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6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7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3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79" y="192"/>
                  </a:moveTo>
                  <a:lnTo>
                    <a:pt x="379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3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5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1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7" y="7"/>
                  </a:lnTo>
                  <a:lnTo>
                    <a:pt x="233" y="5"/>
                  </a:lnTo>
                  <a:lnTo>
                    <a:pt x="220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3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9" y="246"/>
                  </a:lnTo>
                  <a:lnTo>
                    <a:pt x="15" y="264"/>
                  </a:lnTo>
                  <a:lnTo>
                    <a:pt x="24" y="280"/>
                  </a:lnTo>
                  <a:lnTo>
                    <a:pt x="33" y="295"/>
                  </a:lnTo>
                  <a:lnTo>
                    <a:pt x="44" y="309"/>
                  </a:lnTo>
                  <a:lnTo>
                    <a:pt x="57" y="321"/>
                  </a:lnTo>
                  <a:lnTo>
                    <a:pt x="71" y="333"/>
                  </a:lnTo>
                  <a:lnTo>
                    <a:pt x="87" y="342"/>
                  </a:lnTo>
                  <a:lnTo>
                    <a:pt x="102" y="349"/>
                  </a:lnTo>
                  <a:lnTo>
                    <a:pt x="120" y="356"/>
                  </a:lnTo>
                  <a:lnTo>
                    <a:pt x="138" y="362"/>
                  </a:lnTo>
                  <a:lnTo>
                    <a:pt x="158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9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10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7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9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5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29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3" y="205"/>
                  </a:lnTo>
                  <a:lnTo>
                    <a:pt x="379" y="205"/>
                  </a:lnTo>
                  <a:lnTo>
                    <a:pt x="379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Freeform 119"/>
            <p:cNvSpPr>
              <a:spLocks noEditPoints="1"/>
            </p:cNvSpPr>
            <p:nvPr/>
          </p:nvSpPr>
          <p:spPr bwMode="auto">
            <a:xfrm>
              <a:off x="6460350" y="6515113"/>
              <a:ext cx="76200" cy="73025"/>
            </a:xfrm>
            <a:custGeom>
              <a:avLst/>
              <a:gdLst>
                <a:gd name="T0" fmla="*/ 1024042954 w 379"/>
                <a:gd name="T1" fmla="*/ 976561940 h 369"/>
                <a:gd name="T2" fmla="*/ 1089043564 w 379"/>
                <a:gd name="T3" fmla="*/ 860322170 h 369"/>
                <a:gd name="T4" fmla="*/ 1170334689 w 379"/>
                <a:gd name="T5" fmla="*/ 767306922 h 369"/>
                <a:gd name="T6" fmla="*/ 1267876118 w 379"/>
                <a:gd name="T7" fmla="*/ 689800879 h 369"/>
                <a:gd name="T8" fmla="*/ 1389752288 w 379"/>
                <a:gd name="T9" fmla="*/ 651067350 h 369"/>
                <a:gd name="T10" fmla="*/ 1527918972 w 379"/>
                <a:gd name="T11" fmla="*/ 620049338 h 369"/>
                <a:gd name="T12" fmla="*/ 1666085858 w 379"/>
                <a:gd name="T13" fmla="*/ 620049338 h 369"/>
                <a:gd name="T14" fmla="*/ 1796127491 w 379"/>
                <a:gd name="T15" fmla="*/ 651067350 h 369"/>
                <a:gd name="T16" fmla="*/ 1909919022 w 379"/>
                <a:gd name="T17" fmla="*/ 697555382 h 369"/>
                <a:gd name="T18" fmla="*/ 2015585501 w 379"/>
                <a:gd name="T19" fmla="*/ 775061623 h 369"/>
                <a:gd name="T20" fmla="*/ 2088711163 w 379"/>
                <a:gd name="T21" fmla="*/ 868076673 h 369"/>
                <a:gd name="T22" fmla="*/ 2137502083 w 379"/>
                <a:gd name="T23" fmla="*/ 976561940 h 369"/>
                <a:gd name="T24" fmla="*/ 1007792650 w 379"/>
                <a:gd name="T25" fmla="*/ 1038598161 h 369"/>
                <a:gd name="T26" fmla="*/ 2147483647 w 379"/>
                <a:gd name="T27" fmla="*/ 1379601757 h 369"/>
                <a:gd name="T28" fmla="*/ 2147483647 w 379"/>
                <a:gd name="T29" fmla="*/ 1162592237 h 369"/>
                <a:gd name="T30" fmla="*/ 2147483647 w 379"/>
                <a:gd name="T31" fmla="*/ 968807437 h 369"/>
                <a:gd name="T32" fmla="*/ 2147483647 w 379"/>
                <a:gd name="T33" fmla="*/ 790570629 h 369"/>
                <a:gd name="T34" fmla="*/ 2147483647 w 379"/>
                <a:gd name="T35" fmla="*/ 620049338 h 369"/>
                <a:gd name="T36" fmla="*/ 2147483647 w 379"/>
                <a:gd name="T37" fmla="*/ 472791556 h 369"/>
                <a:gd name="T38" fmla="*/ 2147483647 w 379"/>
                <a:gd name="T39" fmla="*/ 341042780 h 369"/>
                <a:gd name="T40" fmla="*/ 2147483647 w 379"/>
                <a:gd name="T41" fmla="*/ 240273029 h 369"/>
                <a:gd name="T42" fmla="*/ 2147483647 w 379"/>
                <a:gd name="T43" fmla="*/ 139503279 h 369"/>
                <a:gd name="T44" fmla="*/ 2104961265 w 379"/>
                <a:gd name="T45" fmla="*/ 77506241 h 369"/>
                <a:gd name="T46" fmla="*/ 1893668919 w 379"/>
                <a:gd name="T47" fmla="*/ 38733529 h 369"/>
                <a:gd name="T48" fmla="*/ 1666085858 w 379"/>
                <a:gd name="T49" fmla="*/ 7754503 h 369"/>
                <a:gd name="T50" fmla="*/ 1381627236 w 379"/>
                <a:gd name="T51" fmla="*/ 7754503 h 369"/>
                <a:gd name="T52" fmla="*/ 1072793261 w 379"/>
                <a:gd name="T53" fmla="*/ 61997038 h 369"/>
                <a:gd name="T54" fmla="*/ 788334841 w 379"/>
                <a:gd name="T55" fmla="*/ 155012285 h 369"/>
                <a:gd name="T56" fmla="*/ 536416836 w 379"/>
                <a:gd name="T57" fmla="*/ 294515564 h 369"/>
                <a:gd name="T58" fmla="*/ 341334180 w 379"/>
                <a:gd name="T59" fmla="*/ 480546059 h 369"/>
                <a:gd name="T60" fmla="*/ 170667090 w 379"/>
                <a:gd name="T61" fmla="*/ 705309885 h 369"/>
                <a:gd name="T62" fmla="*/ 65000611 w 379"/>
                <a:gd name="T63" fmla="*/ 968807437 h 369"/>
                <a:gd name="T64" fmla="*/ 8125051 w 379"/>
                <a:gd name="T65" fmla="*/ 1271116688 h 369"/>
                <a:gd name="T66" fmla="*/ 8125051 w 379"/>
                <a:gd name="T67" fmla="*/ 1596611080 h 369"/>
                <a:gd name="T68" fmla="*/ 65000611 w 379"/>
                <a:gd name="T69" fmla="*/ 1906635848 h 369"/>
                <a:gd name="T70" fmla="*/ 186917193 w 379"/>
                <a:gd name="T71" fmla="*/ 2147483647 h 369"/>
                <a:gd name="T72" fmla="*/ 357584283 w 379"/>
                <a:gd name="T73" fmla="*/ 2147483647 h 369"/>
                <a:gd name="T74" fmla="*/ 577042293 w 379"/>
                <a:gd name="T75" fmla="*/ 2147483647 h 369"/>
                <a:gd name="T76" fmla="*/ 829000509 w 379"/>
                <a:gd name="T77" fmla="*/ 2147483647 h 369"/>
                <a:gd name="T78" fmla="*/ 1121584181 w 379"/>
                <a:gd name="T79" fmla="*/ 2147483647 h 369"/>
                <a:gd name="T80" fmla="*/ 1446668259 w 379"/>
                <a:gd name="T81" fmla="*/ 2147483647 h 369"/>
                <a:gd name="T82" fmla="*/ 1739251931 w 379"/>
                <a:gd name="T83" fmla="*/ 2147483647 h 369"/>
                <a:gd name="T84" fmla="*/ 1974919632 w 379"/>
                <a:gd name="T85" fmla="*/ 2147483647 h 369"/>
                <a:gd name="T86" fmla="*/ 2147483647 w 379"/>
                <a:gd name="T87" fmla="*/ 2147483647 h 369"/>
                <a:gd name="T88" fmla="*/ 2147483647 w 379"/>
                <a:gd name="T89" fmla="*/ 2147483647 h 369"/>
                <a:gd name="T90" fmla="*/ 2147483647 w 379"/>
                <a:gd name="T91" fmla="*/ 2147483647 h 369"/>
                <a:gd name="T92" fmla="*/ 2147483647 w 379"/>
                <a:gd name="T93" fmla="*/ 2147483647 h 369"/>
                <a:gd name="T94" fmla="*/ 2147483647 w 379"/>
                <a:gd name="T95" fmla="*/ 2147483647 h 369"/>
                <a:gd name="T96" fmla="*/ 2147483647 w 379"/>
                <a:gd name="T97" fmla="*/ 2053893432 h 369"/>
                <a:gd name="T98" fmla="*/ 2088711163 w 379"/>
                <a:gd name="T99" fmla="*/ 1937653860 h 369"/>
                <a:gd name="T100" fmla="*/ 1991210147 w 379"/>
                <a:gd name="T101" fmla="*/ 2053893432 h 369"/>
                <a:gd name="T102" fmla="*/ 1893668919 w 379"/>
                <a:gd name="T103" fmla="*/ 2123684355 h 369"/>
                <a:gd name="T104" fmla="*/ 1763627085 w 379"/>
                <a:gd name="T105" fmla="*/ 2147483647 h 369"/>
                <a:gd name="T106" fmla="*/ 1609210298 w 379"/>
                <a:gd name="T107" fmla="*/ 2147483647 h 369"/>
                <a:gd name="T108" fmla="*/ 1471043413 w 379"/>
                <a:gd name="T109" fmla="*/ 2147483647 h 369"/>
                <a:gd name="T110" fmla="*/ 1341001779 w 379"/>
                <a:gd name="T111" fmla="*/ 2139154176 h 369"/>
                <a:gd name="T112" fmla="*/ 1235335300 w 379"/>
                <a:gd name="T113" fmla="*/ 2100420648 h 369"/>
                <a:gd name="T114" fmla="*/ 1154084587 w 379"/>
                <a:gd name="T115" fmla="*/ 2030669107 h 369"/>
                <a:gd name="T116" fmla="*/ 1080918513 w 379"/>
                <a:gd name="T117" fmla="*/ 1945408363 h 369"/>
                <a:gd name="T118" fmla="*/ 1032168005 w 379"/>
                <a:gd name="T119" fmla="*/ 1844638612 h 369"/>
                <a:gd name="T120" fmla="*/ 1007792650 w 379"/>
                <a:gd name="T121" fmla="*/ 1720644537 h 369"/>
                <a:gd name="T122" fmla="*/ 983417497 w 379"/>
                <a:gd name="T123" fmla="*/ 1588856577 h 369"/>
                <a:gd name="T124" fmla="*/ 2147483647 w 379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9" h="369">
                  <a:moveTo>
                    <a:pt x="124" y="134"/>
                  </a:moveTo>
                  <a:lnTo>
                    <a:pt x="126" y="126"/>
                  </a:lnTo>
                  <a:lnTo>
                    <a:pt x="129" y="118"/>
                  </a:lnTo>
                  <a:lnTo>
                    <a:pt x="134" y="111"/>
                  </a:lnTo>
                  <a:lnTo>
                    <a:pt x="138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6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7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3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79" y="192"/>
                  </a:moveTo>
                  <a:lnTo>
                    <a:pt x="379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2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4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1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6" y="7"/>
                  </a:lnTo>
                  <a:lnTo>
                    <a:pt x="233" y="5"/>
                  </a:lnTo>
                  <a:lnTo>
                    <a:pt x="219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3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8" y="246"/>
                  </a:lnTo>
                  <a:lnTo>
                    <a:pt x="14" y="264"/>
                  </a:lnTo>
                  <a:lnTo>
                    <a:pt x="23" y="280"/>
                  </a:lnTo>
                  <a:lnTo>
                    <a:pt x="32" y="295"/>
                  </a:lnTo>
                  <a:lnTo>
                    <a:pt x="44" y="309"/>
                  </a:lnTo>
                  <a:lnTo>
                    <a:pt x="56" y="321"/>
                  </a:lnTo>
                  <a:lnTo>
                    <a:pt x="71" y="333"/>
                  </a:lnTo>
                  <a:lnTo>
                    <a:pt x="85" y="342"/>
                  </a:lnTo>
                  <a:lnTo>
                    <a:pt x="102" y="349"/>
                  </a:lnTo>
                  <a:lnTo>
                    <a:pt x="120" y="356"/>
                  </a:lnTo>
                  <a:lnTo>
                    <a:pt x="138" y="362"/>
                  </a:lnTo>
                  <a:lnTo>
                    <a:pt x="157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8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09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5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8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5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29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1" y="205"/>
                  </a:lnTo>
                  <a:lnTo>
                    <a:pt x="379" y="205"/>
                  </a:lnTo>
                  <a:lnTo>
                    <a:pt x="379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6" name="Freeform 120"/>
            <p:cNvSpPr>
              <a:spLocks/>
            </p:cNvSpPr>
            <p:nvPr/>
          </p:nvSpPr>
          <p:spPr bwMode="auto">
            <a:xfrm>
              <a:off x="6541313" y="6497650"/>
              <a:ext cx="46038" cy="88900"/>
            </a:xfrm>
            <a:custGeom>
              <a:avLst/>
              <a:gdLst>
                <a:gd name="T0" fmla="*/ 1265894186 w 232"/>
                <a:gd name="T1" fmla="*/ 1594038119 h 448"/>
                <a:gd name="T2" fmla="*/ 1812898056 w 232"/>
                <a:gd name="T3" fmla="*/ 1594038119 h 448"/>
                <a:gd name="T4" fmla="*/ 1812898056 w 232"/>
                <a:gd name="T5" fmla="*/ 812671611 h 448"/>
                <a:gd name="T6" fmla="*/ 1265894186 w 232"/>
                <a:gd name="T7" fmla="*/ 812671611 h 448"/>
                <a:gd name="T8" fmla="*/ 1265894186 w 232"/>
                <a:gd name="T9" fmla="*/ 0 h 448"/>
                <a:gd name="T10" fmla="*/ 320381815 w 232"/>
                <a:gd name="T11" fmla="*/ 0 h 448"/>
                <a:gd name="T12" fmla="*/ 320381815 w 232"/>
                <a:gd name="T13" fmla="*/ 812671611 h 448"/>
                <a:gd name="T14" fmla="*/ 0 w 232"/>
                <a:gd name="T15" fmla="*/ 812671611 h 448"/>
                <a:gd name="T16" fmla="*/ 0 w 232"/>
                <a:gd name="T17" fmla="*/ 1594038119 h 448"/>
                <a:gd name="T18" fmla="*/ 320381815 w 232"/>
                <a:gd name="T19" fmla="*/ 1594038119 h 448"/>
                <a:gd name="T20" fmla="*/ 320381815 w 232"/>
                <a:gd name="T21" fmla="*/ 2147483647 h 448"/>
                <a:gd name="T22" fmla="*/ 1265894186 w 232"/>
                <a:gd name="T23" fmla="*/ 2147483647 h 448"/>
                <a:gd name="T24" fmla="*/ 1265894186 w 232"/>
                <a:gd name="T25" fmla="*/ 1594038119 h 4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2" h="448">
                  <a:moveTo>
                    <a:pt x="162" y="204"/>
                  </a:moveTo>
                  <a:lnTo>
                    <a:pt x="232" y="204"/>
                  </a:lnTo>
                  <a:lnTo>
                    <a:pt x="232" y="104"/>
                  </a:lnTo>
                  <a:lnTo>
                    <a:pt x="162" y="104"/>
                  </a:lnTo>
                  <a:lnTo>
                    <a:pt x="162" y="0"/>
                  </a:lnTo>
                  <a:lnTo>
                    <a:pt x="41" y="0"/>
                  </a:lnTo>
                  <a:lnTo>
                    <a:pt x="41" y="104"/>
                  </a:lnTo>
                  <a:lnTo>
                    <a:pt x="0" y="104"/>
                  </a:lnTo>
                  <a:lnTo>
                    <a:pt x="0" y="204"/>
                  </a:lnTo>
                  <a:lnTo>
                    <a:pt x="41" y="204"/>
                  </a:lnTo>
                  <a:lnTo>
                    <a:pt x="41" y="448"/>
                  </a:lnTo>
                  <a:lnTo>
                    <a:pt x="162" y="448"/>
                  </a:lnTo>
                  <a:lnTo>
                    <a:pt x="162" y="2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7" name="Freeform 121"/>
            <p:cNvSpPr>
              <a:spLocks noEditPoints="1"/>
            </p:cNvSpPr>
            <p:nvPr/>
          </p:nvSpPr>
          <p:spPr bwMode="auto">
            <a:xfrm>
              <a:off x="6590525" y="6515113"/>
              <a:ext cx="79375" cy="73025"/>
            </a:xfrm>
            <a:custGeom>
              <a:avLst/>
              <a:gdLst>
                <a:gd name="T0" fmla="*/ 1670458919 w 402"/>
                <a:gd name="T1" fmla="*/ 829304158 h 369"/>
                <a:gd name="T2" fmla="*/ 1839816737 w 402"/>
                <a:gd name="T3" fmla="*/ 875831373 h 369"/>
                <a:gd name="T4" fmla="*/ 1962975342 w 402"/>
                <a:gd name="T5" fmla="*/ 953337417 h 369"/>
                <a:gd name="T6" fmla="*/ 2070734408 w 402"/>
                <a:gd name="T7" fmla="*/ 1069577187 h 369"/>
                <a:gd name="T8" fmla="*/ 2140013579 w 402"/>
                <a:gd name="T9" fmla="*/ 1201325765 h 369"/>
                <a:gd name="T10" fmla="*/ 2147483647 w 402"/>
                <a:gd name="T11" fmla="*/ 1356338050 h 369"/>
                <a:gd name="T12" fmla="*/ 2147483647 w 402"/>
                <a:gd name="T13" fmla="*/ 1511350533 h 369"/>
                <a:gd name="T14" fmla="*/ 2140013579 w 402"/>
                <a:gd name="T15" fmla="*/ 1666362818 h 369"/>
                <a:gd name="T16" fmla="*/ 2070734408 w 402"/>
                <a:gd name="T17" fmla="*/ 1798150581 h 369"/>
                <a:gd name="T18" fmla="*/ 1962975342 w 402"/>
                <a:gd name="T19" fmla="*/ 1906635848 h 369"/>
                <a:gd name="T20" fmla="*/ 1839816737 w 402"/>
                <a:gd name="T21" fmla="*/ 1984141891 h 369"/>
                <a:gd name="T22" fmla="*/ 1670458919 w 402"/>
                <a:gd name="T23" fmla="*/ 2030669107 h 369"/>
                <a:gd name="T24" fmla="*/ 1477982048 w 402"/>
                <a:gd name="T25" fmla="*/ 2030669107 h 369"/>
                <a:gd name="T26" fmla="*/ 1324023968 w 402"/>
                <a:gd name="T27" fmla="*/ 1984141891 h 369"/>
                <a:gd name="T28" fmla="*/ 1185465625 w 402"/>
                <a:gd name="T29" fmla="*/ 1906635848 h 369"/>
                <a:gd name="T30" fmla="*/ 1085386979 w 402"/>
                <a:gd name="T31" fmla="*/ 1798150581 h 369"/>
                <a:gd name="T32" fmla="*/ 1016107808 w 402"/>
                <a:gd name="T33" fmla="*/ 1666362818 h 369"/>
                <a:gd name="T34" fmla="*/ 977627914 w 402"/>
                <a:gd name="T35" fmla="*/ 1511350533 h 369"/>
                <a:gd name="T36" fmla="*/ 977627914 w 402"/>
                <a:gd name="T37" fmla="*/ 1356338050 h 369"/>
                <a:gd name="T38" fmla="*/ 1016107808 w 402"/>
                <a:gd name="T39" fmla="*/ 1201325765 h 369"/>
                <a:gd name="T40" fmla="*/ 1085386979 w 402"/>
                <a:gd name="T41" fmla="*/ 1069577187 h 369"/>
                <a:gd name="T42" fmla="*/ 1185465625 w 402"/>
                <a:gd name="T43" fmla="*/ 953337417 h 369"/>
                <a:gd name="T44" fmla="*/ 1324023968 w 402"/>
                <a:gd name="T45" fmla="*/ 875831373 h 369"/>
                <a:gd name="T46" fmla="*/ 1477982048 w 402"/>
                <a:gd name="T47" fmla="*/ 829304158 h 369"/>
                <a:gd name="T48" fmla="*/ 2147483647 w 402"/>
                <a:gd name="T49" fmla="*/ 100769750 h 369"/>
                <a:gd name="T50" fmla="*/ 2147483647 w 402"/>
                <a:gd name="T51" fmla="*/ 348758099 h 369"/>
                <a:gd name="T52" fmla="*/ 2047654251 w 402"/>
                <a:gd name="T53" fmla="*/ 248027532 h 369"/>
                <a:gd name="T54" fmla="*/ 1916776130 w 402"/>
                <a:gd name="T55" fmla="*/ 155012285 h 369"/>
                <a:gd name="T56" fmla="*/ 1785898207 w 402"/>
                <a:gd name="T57" fmla="*/ 85260744 h 369"/>
                <a:gd name="T58" fmla="*/ 1639659445 w 402"/>
                <a:gd name="T59" fmla="*/ 46488032 h 369"/>
                <a:gd name="T60" fmla="*/ 1477982048 w 402"/>
                <a:gd name="T61" fmla="*/ 15509006 h 369"/>
                <a:gd name="T62" fmla="*/ 1324023968 w 402"/>
                <a:gd name="T63" fmla="*/ 0 h 369"/>
                <a:gd name="T64" fmla="*/ 1046907282 w 402"/>
                <a:gd name="T65" fmla="*/ 38733529 h 369"/>
                <a:gd name="T66" fmla="*/ 785190137 w 402"/>
                <a:gd name="T67" fmla="*/ 123994273 h 369"/>
                <a:gd name="T68" fmla="*/ 561952886 w 402"/>
                <a:gd name="T69" fmla="*/ 255782035 h 369"/>
                <a:gd name="T70" fmla="*/ 369514911 w 402"/>
                <a:gd name="T71" fmla="*/ 426264340 h 369"/>
                <a:gd name="T72" fmla="*/ 215556831 w 402"/>
                <a:gd name="T73" fmla="*/ 635558344 h 369"/>
                <a:gd name="T74" fmla="*/ 92359328 w 402"/>
                <a:gd name="T75" fmla="*/ 883585876 h 369"/>
                <a:gd name="T76" fmla="*/ 23080157 w 402"/>
                <a:gd name="T77" fmla="*/ 1147083231 h 369"/>
                <a:gd name="T78" fmla="*/ 0 w 402"/>
                <a:gd name="T79" fmla="*/ 1426128973 h 369"/>
                <a:gd name="T80" fmla="*/ 15399737 w 402"/>
                <a:gd name="T81" fmla="*/ 1650892799 h 369"/>
                <a:gd name="T82" fmla="*/ 61598752 w 402"/>
                <a:gd name="T83" fmla="*/ 1867902319 h 369"/>
                <a:gd name="T84" fmla="*/ 138558343 w 402"/>
                <a:gd name="T85" fmla="*/ 2069402636 h 369"/>
                <a:gd name="T86" fmla="*/ 238636988 w 402"/>
                <a:gd name="T87" fmla="*/ 2147483647 h 369"/>
                <a:gd name="T88" fmla="*/ 369514911 w 402"/>
                <a:gd name="T89" fmla="*/ 2147483647 h 369"/>
                <a:gd name="T90" fmla="*/ 523472991 w 402"/>
                <a:gd name="T91" fmla="*/ 2147483647 h 369"/>
                <a:gd name="T92" fmla="*/ 700511228 w 402"/>
                <a:gd name="T93" fmla="*/ 2147483647 h 369"/>
                <a:gd name="T94" fmla="*/ 900668520 w 402"/>
                <a:gd name="T95" fmla="*/ 2147483647 h 369"/>
                <a:gd name="T96" fmla="*/ 1108506034 w 402"/>
                <a:gd name="T97" fmla="*/ 2147483647 h 369"/>
                <a:gd name="T98" fmla="*/ 1339423705 w 402"/>
                <a:gd name="T99" fmla="*/ 2147483647 h 369"/>
                <a:gd name="T100" fmla="*/ 1501101102 w 402"/>
                <a:gd name="T101" fmla="*/ 2147483647 h 369"/>
                <a:gd name="T102" fmla="*/ 1647339865 w 402"/>
                <a:gd name="T103" fmla="*/ 2147483647 h 369"/>
                <a:gd name="T104" fmla="*/ 1793617525 w 402"/>
                <a:gd name="T105" fmla="*/ 2147483647 h 369"/>
                <a:gd name="T106" fmla="*/ 1932175868 w 402"/>
                <a:gd name="T107" fmla="*/ 2147483647 h 369"/>
                <a:gd name="T108" fmla="*/ 2047654251 w 402"/>
                <a:gd name="T109" fmla="*/ 2147483647 h 369"/>
                <a:gd name="T110" fmla="*/ 2140013579 w 402"/>
                <a:gd name="T111" fmla="*/ 2147483647 h 369"/>
                <a:gd name="T112" fmla="*/ 2147483647 w 402"/>
                <a:gd name="T113" fmla="*/ 2147483647 h 369"/>
                <a:gd name="T114" fmla="*/ 2147483647 w 402"/>
                <a:gd name="T115" fmla="*/ 100769750 h 3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2" h="369">
                  <a:moveTo>
                    <a:pt x="205" y="107"/>
                  </a:moveTo>
                  <a:lnTo>
                    <a:pt x="217" y="107"/>
                  </a:lnTo>
                  <a:lnTo>
                    <a:pt x="228" y="109"/>
                  </a:lnTo>
                  <a:lnTo>
                    <a:pt x="239" y="113"/>
                  </a:lnTo>
                  <a:lnTo>
                    <a:pt x="248" y="117"/>
                  </a:lnTo>
                  <a:lnTo>
                    <a:pt x="255" y="123"/>
                  </a:lnTo>
                  <a:lnTo>
                    <a:pt x="263" y="130"/>
                  </a:lnTo>
                  <a:lnTo>
                    <a:pt x="269" y="138"/>
                  </a:lnTo>
                  <a:lnTo>
                    <a:pt x="275" y="146"/>
                  </a:lnTo>
                  <a:lnTo>
                    <a:pt x="278" y="155"/>
                  </a:lnTo>
                  <a:lnTo>
                    <a:pt x="281" y="165"/>
                  </a:lnTo>
                  <a:lnTo>
                    <a:pt x="282" y="175"/>
                  </a:lnTo>
                  <a:lnTo>
                    <a:pt x="284" y="185"/>
                  </a:lnTo>
                  <a:lnTo>
                    <a:pt x="282" y="195"/>
                  </a:lnTo>
                  <a:lnTo>
                    <a:pt x="281" y="205"/>
                  </a:lnTo>
                  <a:lnTo>
                    <a:pt x="278" y="215"/>
                  </a:lnTo>
                  <a:lnTo>
                    <a:pt x="275" y="224"/>
                  </a:lnTo>
                  <a:lnTo>
                    <a:pt x="269" y="232"/>
                  </a:lnTo>
                  <a:lnTo>
                    <a:pt x="263" y="240"/>
                  </a:lnTo>
                  <a:lnTo>
                    <a:pt x="255" y="246"/>
                  </a:lnTo>
                  <a:lnTo>
                    <a:pt x="248" y="251"/>
                  </a:lnTo>
                  <a:lnTo>
                    <a:pt x="239" y="256"/>
                  </a:lnTo>
                  <a:lnTo>
                    <a:pt x="228" y="259"/>
                  </a:lnTo>
                  <a:lnTo>
                    <a:pt x="217" y="262"/>
                  </a:lnTo>
                  <a:lnTo>
                    <a:pt x="205" y="262"/>
                  </a:lnTo>
                  <a:lnTo>
                    <a:pt x="192" y="262"/>
                  </a:lnTo>
                  <a:lnTo>
                    <a:pt x="182" y="259"/>
                  </a:lnTo>
                  <a:lnTo>
                    <a:pt x="172" y="256"/>
                  </a:lnTo>
                  <a:lnTo>
                    <a:pt x="162" y="251"/>
                  </a:lnTo>
                  <a:lnTo>
                    <a:pt x="154" y="246"/>
                  </a:lnTo>
                  <a:lnTo>
                    <a:pt x="147" y="240"/>
                  </a:lnTo>
                  <a:lnTo>
                    <a:pt x="141" y="232"/>
                  </a:lnTo>
                  <a:lnTo>
                    <a:pt x="135" y="224"/>
                  </a:lnTo>
                  <a:lnTo>
                    <a:pt x="132" y="215"/>
                  </a:lnTo>
                  <a:lnTo>
                    <a:pt x="128" y="205"/>
                  </a:lnTo>
                  <a:lnTo>
                    <a:pt x="127" y="195"/>
                  </a:lnTo>
                  <a:lnTo>
                    <a:pt x="126" y="185"/>
                  </a:lnTo>
                  <a:lnTo>
                    <a:pt x="127" y="175"/>
                  </a:lnTo>
                  <a:lnTo>
                    <a:pt x="128" y="165"/>
                  </a:lnTo>
                  <a:lnTo>
                    <a:pt x="132" y="155"/>
                  </a:lnTo>
                  <a:lnTo>
                    <a:pt x="135" y="146"/>
                  </a:lnTo>
                  <a:lnTo>
                    <a:pt x="141" y="138"/>
                  </a:lnTo>
                  <a:lnTo>
                    <a:pt x="147" y="130"/>
                  </a:lnTo>
                  <a:lnTo>
                    <a:pt x="154" y="123"/>
                  </a:lnTo>
                  <a:lnTo>
                    <a:pt x="162" y="117"/>
                  </a:lnTo>
                  <a:lnTo>
                    <a:pt x="172" y="113"/>
                  </a:lnTo>
                  <a:lnTo>
                    <a:pt x="182" y="109"/>
                  </a:lnTo>
                  <a:lnTo>
                    <a:pt x="192" y="107"/>
                  </a:lnTo>
                  <a:lnTo>
                    <a:pt x="205" y="107"/>
                  </a:lnTo>
                  <a:close/>
                  <a:moveTo>
                    <a:pt x="402" y="13"/>
                  </a:moveTo>
                  <a:lnTo>
                    <a:pt x="279" y="13"/>
                  </a:lnTo>
                  <a:lnTo>
                    <a:pt x="279" y="45"/>
                  </a:lnTo>
                  <a:lnTo>
                    <a:pt x="272" y="38"/>
                  </a:lnTo>
                  <a:lnTo>
                    <a:pt x="266" y="32"/>
                  </a:lnTo>
                  <a:lnTo>
                    <a:pt x="258" y="26"/>
                  </a:lnTo>
                  <a:lnTo>
                    <a:pt x="249" y="20"/>
                  </a:lnTo>
                  <a:lnTo>
                    <a:pt x="241" y="16"/>
                  </a:lnTo>
                  <a:lnTo>
                    <a:pt x="232" y="11"/>
                  </a:lnTo>
                  <a:lnTo>
                    <a:pt x="222" y="8"/>
                  </a:lnTo>
                  <a:lnTo>
                    <a:pt x="213" y="6"/>
                  </a:lnTo>
                  <a:lnTo>
                    <a:pt x="202" y="4"/>
                  </a:lnTo>
                  <a:lnTo>
                    <a:pt x="192" y="2"/>
                  </a:lnTo>
                  <a:lnTo>
                    <a:pt x="182" y="1"/>
                  </a:lnTo>
                  <a:lnTo>
                    <a:pt x="172" y="0"/>
                  </a:lnTo>
                  <a:lnTo>
                    <a:pt x="154" y="1"/>
                  </a:lnTo>
                  <a:lnTo>
                    <a:pt x="136" y="5"/>
                  </a:lnTo>
                  <a:lnTo>
                    <a:pt x="119" y="9"/>
                  </a:lnTo>
                  <a:lnTo>
                    <a:pt x="102" y="16"/>
                  </a:lnTo>
                  <a:lnTo>
                    <a:pt x="88" y="24"/>
                  </a:lnTo>
                  <a:lnTo>
                    <a:pt x="73" y="33"/>
                  </a:lnTo>
                  <a:lnTo>
                    <a:pt x="59" y="43"/>
                  </a:lnTo>
                  <a:lnTo>
                    <a:pt x="48" y="55"/>
                  </a:lnTo>
                  <a:lnTo>
                    <a:pt x="37" y="69"/>
                  </a:lnTo>
                  <a:lnTo>
                    <a:pt x="28" y="82"/>
                  </a:lnTo>
                  <a:lnTo>
                    <a:pt x="19" y="98"/>
                  </a:lnTo>
                  <a:lnTo>
                    <a:pt x="12" y="114"/>
                  </a:lnTo>
                  <a:lnTo>
                    <a:pt x="7" y="131"/>
                  </a:lnTo>
                  <a:lnTo>
                    <a:pt x="3" y="148"/>
                  </a:lnTo>
                  <a:lnTo>
                    <a:pt x="1" y="166"/>
                  </a:lnTo>
                  <a:lnTo>
                    <a:pt x="0" y="184"/>
                  </a:lnTo>
                  <a:lnTo>
                    <a:pt x="1" y="198"/>
                  </a:lnTo>
                  <a:lnTo>
                    <a:pt x="2" y="213"/>
                  </a:lnTo>
                  <a:lnTo>
                    <a:pt x="4" y="228"/>
                  </a:lnTo>
                  <a:lnTo>
                    <a:pt x="8" y="241"/>
                  </a:lnTo>
                  <a:lnTo>
                    <a:pt x="12" y="255"/>
                  </a:lnTo>
                  <a:lnTo>
                    <a:pt x="18" y="267"/>
                  </a:lnTo>
                  <a:lnTo>
                    <a:pt x="25" y="280"/>
                  </a:lnTo>
                  <a:lnTo>
                    <a:pt x="31" y="292"/>
                  </a:lnTo>
                  <a:lnTo>
                    <a:pt x="40" y="303"/>
                  </a:lnTo>
                  <a:lnTo>
                    <a:pt x="48" y="313"/>
                  </a:lnTo>
                  <a:lnTo>
                    <a:pt x="58" y="322"/>
                  </a:lnTo>
                  <a:lnTo>
                    <a:pt x="68" y="331"/>
                  </a:lnTo>
                  <a:lnTo>
                    <a:pt x="80" y="340"/>
                  </a:lnTo>
                  <a:lnTo>
                    <a:pt x="91" y="347"/>
                  </a:lnTo>
                  <a:lnTo>
                    <a:pt x="103" y="353"/>
                  </a:lnTo>
                  <a:lnTo>
                    <a:pt x="117" y="358"/>
                  </a:lnTo>
                  <a:lnTo>
                    <a:pt x="130" y="363"/>
                  </a:lnTo>
                  <a:lnTo>
                    <a:pt x="144" y="365"/>
                  </a:lnTo>
                  <a:lnTo>
                    <a:pt x="159" y="367"/>
                  </a:lnTo>
                  <a:lnTo>
                    <a:pt x="174" y="369"/>
                  </a:lnTo>
                  <a:lnTo>
                    <a:pt x="184" y="367"/>
                  </a:lnTo>
                  <a:lnTo>
                    <a:pt x="195" y="367"/>
                  </a:lnTo>
                  <a:lnTo>
                    <a:pt x="204" y="365"/>
                  </a:lnTo>
                  <a:lnTo>
                    <a:pt x="214" y="363"/>
                  </a:lnTo>
                  <a:lnTo>
                    <a:pt x="224" y="360"/>
                  </a:lnTo>
                  <a:lnTo>
                    <a:pt x="233" y="356"/>
                  </a:lnTo>
                  <a:lnTo>
                    <a:pt x="242" y="352"/>
                  </a:lnTo>
                  <a:lnTo>
                    <a:pt x="251" y="347"/>
                  </a:lnTo>
                  <a:lnTo>
                    <a:pt x="259" y="340"/>
                  </a:lnTo>
                  <a:lnTo>
                    <a:pt x="266" y="334"/>
                  </a:lnTo>
                  <a:lnTo>
                    <a:pt x="272" y="327"/>
                  </a:lnTo>
                  <a:lnTo>
                    <a:pt x="278" y="319"/>
                  </a:lnTo>
                  <a:lnTo>
                    <a:pt x="279" y="319"/>
                  </a:lnTo>
                  <a:lnTo>
                    <a:pt x="279" y="357"/>
                  </a:lnTo>
                  <a:lnTo>
                    <a:pt x="402" y="357"/>
                  </a:lnTo>
                  <a:lnTo>
                    <a:pt x="40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8" name="Rectangle 122"/>
            <p:cNvSpPr>
              <a:spLocks noChangeArrowheads="1"/>
            </p:cNvSpPr>
            <p:nvPr/>
          </p:nvSpPr>
          <p:spPr bwMode="auto">
            <a:xfrm>
              <a:off x="6685776" y="6475426"/>
              <a:ext cx="23813" cy="1111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  <p:sp>
          <p:nvSpPr>
            <p:cNvPr id="29" name="Rectangle 123"/>
            <p:cNvSpPr>
              <a:spLocks noChangeArrowheads="1"/>
            </p:cNvSpPr>
            <p:nvPr/>
          </p:nvSpPr>
          <p:spPr bwMode="auto">
            <a:xfrm>
              <a:off x="6776264" y="6223013"/>
              <a:ext cx="7937" cy="3635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</p:grpSp>
      <p:pic>
        <p:nvPicPr>
          <p:cNvPr id="63" name="Picture 22" descr="G:\Infozentrale\CI-CD\Neues CD 2011\Powerpoint\logo_vertikal_blank.wmf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3785" y="3933825"/>
            <a:ext cx="50588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Bild 65" descr="KS_Wortmarke_lang_weis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6167" y="145354"/>
            <a:ext cx="4583708" cy="421093"/>
          </a:xfrm>
          <a:prstGeom prst="rect">
            <a:avLst/>
          </a:prstGeom>
        </p:spPr>
      </p:pic>
      <p:sp>
        <p:nvSpPr>
          <p:cNvPr id="51" name="Freeform 13"/>
          <p:cNvSpPr>
            <a:spLocks/>
          </p:cNvSpPr>
          <p:nvPr userDrawn="1"/>
        </p:nvSpPr>
        <p:spPr bwMode="auto">
          <a:xfrm>
            <a:off x="2121" y="2581678"/>
            <a:ext cx="1156921" cy="916532"/>
          </a:xfrm>
          <a:custGeom>
            <a:avLst/>
            <a:gdLst>
              <a:gd name="T0" fmla="*/ 1977 w 2479"/>
              <a:gd name="T1" fmla="*/ 1374 h 2620"/>
              <a:gd name="T2" fmla="*/ 1974 w 2479"/>
              <a:gd name="T3" fmla="*/ 131 h 2620"/>
              <a:gd name="T4" fmla="*/ 2479 w 2479"/>
              <a:gd name="T5" fmla="*/ 134 h 2620"/>
              <a:gd name="T6" fmla="*/ 2479 w 2479"/>
              <a:gd name="T7" fmla="*/ 2620 h 2620"/>
              <a:gd name="T8" fmla="*/ 1098 w 2479"/>
              <a:gd name="T9" fmla="*/ 1577 h 2620"/>
              <a:gd name="T10" fmla="*/ 575 w 2479"/>
              <a:gd name="T11" fmla="*/ 1190 h 2620"/>
              <a:gd name="T12" fmla="*/ 569 w 2479"/>
              <a:gd name="T13" fmla="*/ 2363 h 2620"/>
              <a:gd name="T14" fmla="*/ 0 w 2479"/>
              <a:gd name="T15" fmla="*/ 2363 h 2620"/>
              <a:gd name="T16" fmla="*/ 0 w 2479"/>
              <a:gd name="T17" fmla="*/ 0 h 2620"/>
              <a:gd name="T18" fmla="*/ 1977 w 2479"/>
              <a:gd name="T19" fmla="*/ 1374 h 2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9" h="2620">
                <a:moveTo>
                  <a:pt x="1977" y="1374"/>
                </a:moveTo>
                <a:lnTo>
                  <a:pt x="1974" y="131"/>
                </a:lnTo>
                <a:lnTo>
                  <a:pt x="2479" y="134"/>
                </a:lnTo>
                <a:lnTo>
                  <a:pt x="2479" y="2620"/>
                </a:lnTo>
                <a:lnTo>
                  <a:pt x="1098" y="1577"/>
                </a:lnTo>
                <a:lnTo>
                  <a:pt x="575" y="1190"/>
                </a:lnTo>
                <a:lnTo>
                  <a:pt x="569" y="2363"/>
                </a:lnTo>
                <a:lnTo>
                  <a:pt x="0" y="2363"/>
                </a:lnTo>
                <a:lnTo>
                  <a:pt x="0" y="0"/>
                </a:lnTo>
                <a:lnTo>
                  <a:pt x="1977" y="1374"/>
                </a:lnTo>
                <a:close/>
              </a:path>
            </a:pathLst>
          </a:custGeom>
          <a:solidFill>
            <a:srgbClr val="CD0920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2" name="Freeform 14"/>
          <p:cNvSpPr>
            <a:spLocks/>
          </p:cNvSpPr>
          <p:nvPr userDrawn="1"/>
        </p:nvSpPr>
        <p:spPr bwMode="auto">
          <a:xfrm>
            <a:off x="2121" y="1"/>
            <a:ext cx="1156921" cy="874553"/>
          </a:xfrm>
          <a:custGeom>
            <a:avLst/>
            <a:gdLst>
              <a:gd name="T0" fmla="*/ 1491 w 2479"/>
              <a:gd name="T1" fmla="*/ 680 h 2500"/>
              <a:gd name="T2" fmla="*/ 0 w 2479"/>
              <a:gd name="T3" fmla="*/ 680 h 2500"/>
              <a:gd name="T4" fmla="*/ 0 w 2479"/>
              <a:gd name="T5" fmla="*/ 0 h 2500"/>
              <a:gd name="T6" fmla="*/ 2479 w 2479"/>
              <a:gd name="T7" fmla="*/ 0 h 2500"/>
              <a:gd name="T8" fmla="*/ 2479 w 2479"/>
              <a:gd name="T9" fmla="*/ 630 h 2500"/>
              <a:gd name="T10" fmla="*/ 993 w 2479"/>
              <a:gd name="T11" fmla="*/ 1821 h 2500"/>
              <a:gd name="T12" fmla="*/ 2479 w 2479"/>
              <a:gd name="T13" fmla="*/ 1821 h 2500"/>
              <a:gd name="T14" fmla="*/ 2479 w 2479"/>
              <a:gd name="T15" fmla="*/ 2500 h 2500"/>
              <a:gd name="T16" fmla="*/ 0 w 2479"/>
              <a:gd name="T17" fmla="*/ 2500 h 2500"/>
              <a:gd name="T18" fmla="*/ 0 w 2479"/>
              <a:gd name="T19" fmla="*/ 1878 h 2500"/>
              <a:gd name="T20" fmla="*/ 1491 w 2479"/>
              <a:gd name="T21" fmla="*/ 680 h 2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79" h="2500">
                <a:moveTo>
                  <a:pt x="1491" y="680"/>
                </a:moveTo>
                <a:lnTo>
                  <a:pt x="0" y="680"/>
                </a:lnTo>
                <a:lnTo>
                  <a:pt x="0" y="0"/>
                </a:lnTo>
                <a:lnTo>
                  <a:pt x="2479" y="0"/>
                </a:lnTo>
                <a:lnTo>
                  <a:pt x="2479" y="630"/>
                </a:lnTo>
                <a:lnTo>
                  <a:pt x="993" y="1821"/>
                </a:lnTo>
                <a:lnTo>
                  <a:pt x="2479" y="1821"/>
                </a:lnTo>
                <a:lnTo>
                  <a:pt x="2479" y="2500"/>
                </a:lnTo>
                <a:lnTo>
                  <a:pt x="0" y="2500"/>
                </a:lnTo>
                <a:lnTo>
                  <a:pt x="0" y="1878"/>
                </a:lnTo>
                <a:lnTo>
                  <a:pt x="1491" y="680"/>
                </a:lnTo>
                <a:close/>
              </a:path>
            </a:pathLst>
          </a:custGeom>
          <a:solidFill>
            <a:srgbClr val="CD0920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4" name="Freeform 16"/>
          <p:cNvSpPr>
            <a:spLocks/>
          </p:cNvSpPr>
          <p:nvPr userDrawn="1"/>
        </p:nvSpPr>
        <p:spPr bwMode="auto">
          <a:xfrm>
            <a:off x="2121" y="1938007"/>
            <a:ext cx="1156921" cy="545720"/>
          </a:xfrm>
          <a:custGeom>
            <a:avLst/>
            <a:gdLst>
              <a:gd name="T0" fmla="*/ 530 w 2479"/>
              <a:gd name="T1" fmla="*/ 0 h 1558"/>
              <a:gd name="T2" fmla="*/ 530 w 2479"/>
              <a:gd name="T3" fmla="*/ 898 h 1558"/>
              <a:gd name="T4" fmla="*/ 947 w 2479"/>
              <a:gd name="T5" fmla="*/ 898 h 1558"/>
              <a:gd name="T6" fmla="*/ 952 w 2479"/>
              <a:gd name="T7" fmla="*/ 111 h 1558"/>
              <a:gd name="T8" fmla="*/ 1493 w 2479"/>
              <a:gd name="T9" fmla="*/ 111 h 1558"/>
              <a:gd name="T10" fmla="*/ 1493 w 2479"/>
              <a:gd name="T11" fmla="*/ 898 h 1558"/>
              <a:gd name="T12" fmla="*/ 1951 w 2479"/>
              <a:gd name="T13" fmla="*/ 898 h 1558"/>
              <a:gd name="T14" fmla="*/ 1957 w 2479"/>
              <a:gd name="T15" fmla="*/ 0 h 1558"/>
              <a:gd name="T16" fmla="*/ 2479 w 2479"/>
              <a:gd name="T17" fmla="*/ 0 h 1558"/>
              <a:gd name="T18" fmla="*/ 2479 w 2479"/>
              <a:gd name="T19" fmla="*/ 1558 h 1558"/>
              <a:gd name="T20" fmla="*/ 0 w 2479"/>
              <a:gd name="T21" fmla="*/ 1558 h 1558"/>
              <a:gd name="T22" fmla="*/ 0 w 2479"/>
              <a:gd name="T23" fmla="*/ 0 h 1558"/>
              <a:gd name="T24" fmla="*/ 530 w 2479"/>
              <a:gd name="T25" fmla="*/ 0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79" h="1558">
                <a:moveTo>
                  <a:pt x="530" y="0"/>
                </a:moveTo>
                <a:lnTo>
                  <a:pt x="530" y="898"/>
                </a:lnTo>
                <a:lnTo>
                  <a:pt x="947" y="898"/>
                </a:lnTo>
                <a:lnTo>
                  <a:pt x="952" y="111"/>
                </a:lnTo>
                <a:lnTo>
                  <a:pt x="1493" y="111"/>
                </a:lnTo>
                <a:lnTo>
                  <a:pt x="1493" y="898"/>
                </a:lnTo>
                <a:lnTo>
                  <a:pt x="1951" y="898"/>
                </a:lnTo>
                <a:lnTo>
                  <a:pt x="1957" y="0"/>
                </a:lnTo>
                <a:lnTo>
                  <a:pt x="2479" y="0"/>
                </a:lnTo>
                <a:lnTo>
                  <a:pt x="2479" y="1558"/>
                </a:lnTo>
                <a:lnTo>
                  <a:pt x="0" y="1558"/>
                </a:lnTo>
                <a:lnTo>
                  <a:pt x="0" y="0"/>
                </a:lnTo>
                <a:lnTo>
                  <a:pt x="530" y="0"/>
                </a:lnTo>
                <a:close/>
              </a:path>
            </a:pathLst>
          </a:custGeom>
          <a:solidFill>
            <a:srgbClr val="CD0920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6" name="Freeform 18"/>
          <p:cNvSpPr>
            <a:spLocks noEditPoints="1"/>
          </p:cNvSpPr>
          <p:nvPr userDrawn="1"/>
        </p:nvSpPr>
        <p:spPr bwMode="auto">
          <a:xfrm>
            <a:off x="2121" y="953262"/>
            <a:ext cx="1159255" cy="818582"/>
          </a:xfrm>
          <a:custGeom>
            <a:avLst/>
            <a:gdLst>
              <a:gd name="T0" fmla="*/ 6 w 2483"/>
              <a:gd name="T1" fmla="*/ 1005 h 2340"/>
              <a:gd name="T2" fmla="*/ 23 w 2483"/>
              <a:gd name="T3" fmla="*/ 928 h 2340"/>
              <a:gd name="T4" fmla="*/ 46 w 2483"/>
              <a:gd name="T5" fmla="*/ 850 h 2340"/>
              <a:gd name="T6" fmla="*/ 79 w 2483"/>
              <a:gd name="T7" fmla="*/ 775 h 2340"/>
              <a:gd name="T8" fmla="*/ 119 w 2483"/>
              <a:gd name="T9" fmla="*/ 703 h 2340"/>
              <a:gd name="T10" fmla="*/ 165 w 2483"/>
              <a:gd name="T11" fmla="*/ 636 h 2340"/>
              <a:gd name="T12" fmla="*/ 218 w 2483"/>
              <a:gd name="T13" fmla="*/ 574 h 2340"/>
              <a:gd name="T14" fmla="*/ 277 w 2483"/>
              <a:gd name="T15" fmla="*/ 517 h 2340"/>
              <a:gd name="T16" fmla="*/ 342 w 2483"/>
              <a:gd name="T17" fmla="*/ 469 h 2340"/>
              <a:gd name="T18" fmla="*/ 412 w 2483"/>
              <a:gd name="T19" fmla="*/ 428 h 2340"/>
              <a:gd name="T20" fmla="*/ 486 w 2483"/>
              <a:gd name="T21" fmla="*/ 397 h 2340"/>
              <a:gd name="T22" fmla="*/ 554 w 2483"/>
              <a:gd name="T23" fmla="*/ 379 h 2340"/>
              <a:gd name="T24" fmla="*/ 624 w 2483"/>
              <a:gd name="T25" fmla="*/ 366 h 2340"/>
              <a:gd name="T26" fmla="*/ 696 w 2483"/>
              <a:gd name="T27" fmla="*/ 358 h 2340"/>
              <a:gd name="T28" fmla="*/ 767 w 2483"/>
              <a:gd name="T29" fmla="*/ 356 h 2340"/>
              <a:gd name="T30" fmla="*/ 839 w 2483"/>
              <a:gd name="T31" fmla="*/ 360 h 2340"/>
              <a:gd name="T32" fmla="*/ 911 w 2483"/>
              <a:gd name="T33" fmla="*/ 370 h 2340"/>
              <a:gd name="T34" fmla="*/ 980 w 2483"/>
              <a:gd name="T35" fmla="*/ 388 h 2340"/>
              <a:gd name="T36" fmla="*/ 1045 w 2483"/>
              <a:gd name="T37" fmla="*/ 412 h 2340"/>
              <a:gd name="T38" fmla="*/ 1109 w 2483"/>
              <a:gd name="T39" fmla="*/ 441 h 2340"/>
              <a:gd name="T40" fmla="*/ 1167 w 2483"/>
              <a:gd name="T41" fmla="*/ 479 h 2340"/>
              <a:gd name="T42" fmla="*/ 1225 w 2483"/>
              <a:gd name="T43" fmla="*/ 528 h 2340"/>
              <a:gd name="T44" fmla="*/ 1283 w 2483"/>
              <a:gd name="T45" fmla="*/ 594 h 2340"/>
              <a:gd name="T46" fmla="*/ 1334 w 2483"/>
              <a:gd name="T47" fmla="*/ 665 h 2340"/>
              <a:gd name="T48" fmla="*/ 1375 w 2483"/>
              <a:gd name="T49" fmla="*/ 742 h 2340"/>
              <a:gd name="T50" fmla="*/ 1422 w 2483"/>
              <a:gd name="T51" fmla="*/ 848 h 2340"/>
              <a:gd name="T52" fmla="*/ 2483 w 2483"/>
              <a:gd name="T53" fmla="*/ 0 h 2340"/>
              <a:gd name="T54" fmla="*/ 2479 w 2483"/>
              <a:gd name="T55" fmla="*/ 1594 h 2340"/>
              <a:gd name="T56" fmla="*/ 0 w 2483"/>
              <a:gd name="T57" fmla="*/ 1058 h 2340"/>
              <a:gd name="T58" fmla="*/ 661 w 2483"/>
              <a:gd name="T59" fmla="*/ 1112 h 2340"/>
              <a:gd name="T60" fmla="*/ 722 w 2483"/>
              <a:gd name="T61" fmla="*/ 1091 h 2340"/>
              <a:gd name="T62" fmla="*/ 787 w 2483"/>
              <a:gd name="T63" fmla="*/ 1080 h 2340"/>
              <a:gd name="T64" fmla="*/ 854 w 2483"/>
              <a:gd name="T65" fmla="*/ 1083 h 2340"/>
              <a:gd name="T66" fmla="*/ 919 w 2483"/>
              <a:gd name="T67" fmla="*/ 1098 h 2340"/>
              <a:gd name="T68" fmla="*/ 973 w 2483"/>
              <a:gd name="T69" fmla="*/ 1123 h 2340"/>
              <a:gd name="T70" fmla="*/ 1010 w 2483"/>
              <a:gd name="T71" fmla="*/ 1152 h 2340"/>
              <a:gd name="T72" fmla="*/ 1041 w 2483"/>
              <a:gd name="T73" fmla="*/ 1186 h 2340"/>
              <a:gd name="T74" fmla="*/ 1063 w 2483"/>
              <a:gd name="T75" fmla="*/ 1227 h 2340"/>
              <a:gd name="T76" fmla="*/ 1081 w 2483"/>
              <a:gd name="T77" fmla="*/ 1273 h 2340"/>
              <a:gd name="T78" fmla="*/ 1091 w 2483"/>
              <a:gd name="T79" fmla="*/ 1322 h 2340"/>
              <a:gd name="T80" fmla="*/ 1102 w 2483"/>
              <a:gd name="T81" fmla="*/ 1427 h 2340"/>
              <a:gd name="T82" fmla="*/ 1102 w 2483"/>
              <a:gd name="T83" fmla="*/ 1601 h 2340"/>
              <a:gd name="T84" fmla="*/ 486 w 2483"/>
              <a:gd name="T85" fmla="*/ 1467 h 2340"/>
              <a:gd name="T86" fmla="*/ 489 w 2483"/>
              <a:gd name="T87" fmla="*/ 1367 h 2340"/>
              <a:gd name="T88" fmla="*/ 500 w 2483"/>
              <a:gd name="T89" fmla="*/ 1304 h 2340"/>
              <a:gd name="T90" fmla="*/ 513 w 2483"/>
              <a:gd name="T91" fmla="*/ 1259 h 2340"/>
              <a:gd name="T92" fmla="*/ 533 w 2483"/>
              <a:gd name="T93" fmla="*/ 1219 h 2340"/>
              <a:gd name="T94" fmla="*/ 560 w 2483"/>
              <a:gd name="T95" fmla="*/ 1181 h 2340"/>
              <a:gd name="T96" fmla="*/ 595 w 2483"/>
              <a:gd name="T97" fmla="*/ 1151 h 2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83" h="2340">
                <a:moveTo>
                  <a:pt x="0" y="1058"/>
                </a:moveTo>
                <a:lnTo>
                  <a:pt x="3" y="1032"/>
                </a:lnTo>
                <a:lnTo>
                  <a:pt x="6" y="1005"/>
                </a:lnTo>
                <a:lnTo>
                  <a:pt x="11" y="979"/>
                </a:lnTo>
                <a:lnTo>
                  <a:pt x="16" y="953"/>
                </a:lnTo>
                <a:lnTo>
                  <a:pt x="23" y="928"/>
                </a:lnTo>
                <a:lnTo>
                  <a:pt x="30" y="902"/>
                </a:lnTo>
                <a:lnTo>
                  <a:pt x="38" y="876"/>
                </a:lnTo>
                <a:lnTo>
                  <a:pt x="46" y="850"/>
                </a:lnTo>
                <a:lnTo>
                  <a:pt x="57" y="825"/>
                </a:lnTo>
                <a:lnTo>
                  <a:pt x="67" y="799"/>
                </a:lnTo>
                <a:lnTo>
                  <a:pt x="79" y="775"/>
                </a:lnTo>
                <a:lnTo>
                  <a:pt x="91" y="751"/>
                </a:lnTo>
                <a:lnTo>
                  <a:pt x="105" y="727"/>
                </a:lnTo>
                <a:lnTo>
                  <a:pt x="119" y="703"/>
                </a:lnTo>
                <a:lnTo>
                  <a:pt x="133" y="681"/>
                </a:lnTo>
                <a:lnTo>
                  <a:pt x="149" y="657"/>
                </a:lnTo>
                <a:lnTo>
                  <a:pt x="165" y="636"/>
                </a:lnTo>
                <a:lnTo>
                  <a:pt x="182" y="614"/>
                </a:lnTo>
                <a:lnTo>
                  <a:pt x="200" y="594"/>
                </a:lnTo>
                <a:lnTo>
                  <a:pt x="218" y="574"/>
                </a:lnTo>
                <a:lnTo>
                  <a:pt x="237" y="554"/>
                </a:lnTo>
                <a:lnTo>
                  <a:pt x="257" y="535"/>
                </a:lnTo>
                <a:lnTo>
                  <a:pt x="277" y="517"/>
                </a:lnTo>
                <a:lnTo>
                  <a:pt x="298" y="500"/>
                </a:lnTo>
                <a:lnTo>
                  <a:pt x="319" y="484"/>
                </a:lnTo>
                <a:lnTo>
                  <a:pt x="342" y="469"/>
                </a:lnTo>
                <a:lnTo>
                  <a:pt x="365" y="454"/>
                </a:lnTo>
                <a:lnTo>
                  <a:pt x="389" y="441"/>
                </a:lnTo>
                <a:lnTo>
                  <a:pt x="412" y="428"/>
                </a:lnTo>
                <a:lnTo>
                  <a:pt x="437" y="417"/>
                </a:lnTo>
                <a:lnTo>
                  <a:pt x="461" y="407"/>
                </a:lnTo>
                <a:lnTo>
                  <a:pt x="486" y="397"/>
                </a:lnTo>
                <a:lnTo>
                  <a:pt x="508" y="390"/>
                </a:lnTo>
                <a:lnTo>
                  <a:pt x="532" y="385"/>
                </a:lnTo>
                <a:lnTo>
                  <a:pt x="554" y="379"/>
                </a:lnTo>
                <a:lnTo>
                  <a:pt x="577" y="374"/>
                </a:lnTo>
                <a:lnTo>
                  <a:pt x="601" y="369"/>
                </a:lnTo>
                <a:lnTo>
                  <a:pt x="624" y="366"/>
                </a:lnTo>
                <a:lnTo>
                  <a:pt x="648" y="362"/>
                </a:lnTo>
                <a:lnTo>
                  <a:pt x="671" y="360"/>
                </a:lnTo>
                <a:lnTo>
                  <a:pt x="696" y="358"/>
                </a:lnTo>
                <a:lnTo>
                  <a:pt x="719" y="356"/>
                </a:lnTo>
                <a:lnTo>
                  <a:pt x="744" y="356"/>
                </a:lnTo>
                <a:lnTo>
                  <a:pt x="767" y="356"/>
                </a:lnTo>
                <a:lnTo>
                  <a:pt x="792" y="356"/>
                </a:lnTo>
                <a:lnTo>
                  <a:pt x="815" y="358"/>
                </a:lnTo>
                <a:lnTo>
                  <a:pt x="839" y="360"/>
                </a:lnTo>
                <a:lnTo>
                  <a:pt x="864" y="363"/>
                </a:lnTo>
                <a:lnTo>
                  <a:pt x="887" y="367"/>
                </a:lnTo>
                <a:lnTo>
                  <a:pt x="911" y="370"/>
                </a:lnTo>
                <a:lnTo>
                  <a:pt x="934" y="375"/>
                </a:lnTo>
                <a:lnTo>
                  <a:pt x="956" y="381"/>
                </a:lnTo>
                <a:lnTo>
                  <a:pt x="980" y="388"/>
                </a:lnTo>
                <a:lnTo>
                  <a:pt x="1002" y="395"/>
                </a:lnTo>
                <a:lnTo>
                  <a:pt x="1024" y="402"/>
                </a:lnTo>
                <a:lnTo>
                  <a:pt x="1045" y="412"/>
                </a:lnTo>
                <a:lnTo>
                  <a:pt x="1066" y="421"/>
                </a:lnTo>
                <a:lnTo>
                  <a:pt x="1088" y="430"/>
                </a:lnTo>
                <a:lnTo>
                  <a:pt x="1109" y="441"/>
                </a:lnTo>
                <a:lnTo>
                  <a:pt x="1129" y="453"/>
                </a:lnTo>
                <a:lnTo>
                  <a:pt x="1149" y="466"/>
                </a:lnTo>
                <a:lnTo>
                  <a:pt x="1167" y="479"/>
                </a:lnTo>
                <a:lnTo>
                  <a:pt x="1186" y="493"/>
                </a:lnTo>
                <a:lnTo>
                  <a:pt x="1204" y="508"/>
                </a:lnTo>
                <a:lnTo>
                  <a:pt x="1225" y="528"/>
                </a:lnTo>
                <a:lnTo>
                  <a:pt x="1246" y="549"/>
                </a:lnTo>
                <a:lnTo>
                  <a:pt x="1266" y="571"/>
                </a:lnTo>
                <a:lnTo>
                  <a:pt x="1283" y="594"/>
                </a:lnTo>
                <a:lnTo>
                  <a:pt x="1301" y="617"/>
                </a:lnTo>
                <a:lnTo>
                  <a:pt x="1318" y="641"/>
                </a:lnTo>
                <a:lnTo>
                  <a:pt x="1334" y="665"/>
                </a:lnTo>
                <a:lnTo>
                  <a:pt x="1348" y="690"/>
                </a:lnTo>
                <a:lnTo>
                  <a:pt x="1362" y="716"/>
                </a:lnTo>
                <a:lnTo>
                  <a:pt x="1375" y="742"/>
                </a:lnTo>
                <a:lnTo>
                  <a:pt x="1388" y="768"/>
                </a:lnTo>
                <a:lnTo>
                  <a:pt x="1400" y="794"/>
                </a:lnTo>
                <a:lnTo>
                  <a:pt x="1422" y="848"/>
                </a:lnTo>
                <a:lnTo>
                  <a:pt x="1442" y="902"/>
                </a:lnTo>
                <a:lnTo>
                  <a:pt x="1832" y="574"/>
                </a:lnTo>
                <a:lnTo>
                  <a:pt x="2483" y="0"/>
                </a:lnTo>
                <a:lnTo>
                  <a:pt x="2483" y="834"/>
                </a:lnTo>
                <a:lnTo>
                  <a:pt x="1554" y="1594"/>
                </a:lnTo>
                <a:lnTo>
                  <a:pt x="2479" y="1594"/>
                </a:lnTo>
                <a:lnTo>
                  <a:pt x="2479" y="2340"/>
                </a:lnTo>
                <a:lnTo>
                  <a:pt x="0" y="2340"/>
                </a:lnTo>
                <a:lnTo>
                  <a:pt x="0" y="1058"/>
                </a:lnTo>
                <a:close/>
                <a:moveTo>
                  <a:pt x="623" y="1132"/>
                </a:moveTo>
                <a:lnTo>
                  <a:pt x="642" y="1121"/>
                </a:lnTo>
                <a:lnTo>
                  <a:pt x="661" y="1112"/>
                </a:lnTo>
                <a:lnTo>
                  <a:pt x="681" y="1104"/>
                </a:lnTo>
                <a:lnTo>
                  <a:pt x="701" y="1097"/>
                </a:lnTo>
                <a:lnTo>
                  <a:pt x="722" y="1091"/>
                </a:lnTo>
                <a:lnTo>
                  <a:pt x="744" y="1086"/>
                </a:lnTo>
                <a:lnTo>
                  <a:pt x="765" y="1083"/>
                </a:lnTo>
                <a:lnTo>
                  <a:pt x="787" y="1080"/>
                </a:lnTo>
                <a:lnTo>
                  <a:pt x="810" y="1080"/>
                </a:lnTo>
                <a:lnTo>
                  <a:pt x="832" y="1080"/>
                </a:lnTo>
                <a:lnTo>
                  <a:pt x="854" y="1083"/>
                </a:lnTo>
                <a:lnTo>
                  <a:pt x="875" y="1086"/>
                </a:lnTo>
                <a:lnTo>
                  <a:pt x="898" y="1091"/>
                </a:lnTo>
                <a:lnTo>
                  <a:pt x="919" y="1098"/>
                </a:lnTo>
                <a:lnTo>
                  <a:pt x="939" y="1106"/>
                </a:lnTo>
                <a:lnTo>
                  <a:pt x="957" y="1116"/>
                </a:lnTo>
                <a:lnTo>
                  <a:pt x="973" y="1123"/>
                </a:lnTo>
                <a:lnTo>
                  <a:pt x="987" y="1132"/>
                </a:lnTo>
                <a:lnTo>
                  <a:pt x="998" y="1141"/>
                </a:lnTo>
                <a:lnTo>
                  <a:pt x="1010" y="1152"/>
                </a:lnTo>
                <a:lnTo>
                  <a:pt x="1022" y="1163"/>
                </a:lnTo>
                <a:lnTo>
                  <a:pt x="1031" y="1174"/>
                </a:lnTo>
                <a:lnTo>
                  <a:pt x="1041" y="1186"/>
                </a:lnTo>
                <a:lnTo>
                  <a:pt x="1049" y="1200"/>
                </a:lnTo>
                <a:lnTo>
                  <a:pt x="1057" y="1213"/>
                </a:lnTo>
                <a:lnTo>
                  <a:pt x="1063" y="1227"/>
                </a:lnTo>
                <a:lnTo>
                  <a:pt x="1070" y="1243"/>
                </a:lnTo>
                <a:lnTo>
                  <a:pt x="1075" y="1258"/>
                </a:lnTo>
                <a:lnTo>
                  <a:pt x="1081" y="1273"/>
                </a:lnTo>
                <a:lnTo>
                  <a:pt x="1084" y="1290"/>
                </a:lnTo>
                <a:lnTo>
                  <a:pt x="1089" y="1305"/>
                </a:lnTo>
                <a:lnTo>
                  <a:pt x="1091" y="1322"/>
                </a:lnTo>
                <a:lnTo>
                  <a:pt x="1097" y="1357"/>
                </a:lnTo>
                <a:lnTo>
                  <a:pt x="1101" y="1392"/>
                </a:lnTo>
                <a:lnTo>
                  <a:pt x="1102" y="1427"/>
                </a:lnTo>
                <a:lnTo>
                  <a:pt x="1103" y="1462"/>
                </a:lnTo>
                <a:lnTo>
                  <a:pt x="1103" y="1534"/>
                </a:lnTo>
                <a:lnTo>
                  <a:pt x="1102" y="1601"/>
                </a:lnTo>
                <a:lnTo>
                  <a:pt x="486" y="1601"/>
                </a:lnTo>
                <a:lnTo>
                  <a:pt x="486" y="1535"/>
                </a:lnTo>
                <a:lnTo>
                  <a:pt x="486" y="1467"/>
                </a:lnTo>
                <a:lnTo>
                  <a:pt x="486" y="1433"/>
                </a:lnTo>
                <a:lnTo>
                  <a:pt x="487" y="1400"/>
                </a:lnTo>
                <a:lnTo>
                  <a:pt x="489" y="1367"/>
                </a:lnTo>
                <a:lnTo>
                  <a:pt x="494" y="1334"/>
                </a:lnTo>
                <a:lnTo>
                  <a:pt x="496" y="1319"/>
                </a:lnTo>
                <a:lnTo>
                  <a:pt x="500" y="1304"/>
                </a:lnTo>
                <a:lnTo>
                  <a:pt x="503" y="1288"/>
                </a:lnTo>
                <a:lnTo>
                  <a:pt x="508" y="1273"/>
                </a:lnTo>
                <a:lnTo>
                  <a:pt x="513" y="1259"/>
                </a:lnTo>
                <a:lnTo>
                  <a:pt x="519" y="1245"/>
                </a:lnTo>
                <a:lnTo>
                  <a:pt x="526" y="1232"/>
                </a:lnTo>
                <a:lnTo>
                  <a:pt x="533" y="1219"/>
                </a:lnTo>
                <a:lnTo>
                  <a:pt x="541" y="1206"/>
                </a:lnTo>
                <a:lnTo>
                  <a:pt x="549" y="1193"/>
                </a:lnTo>
                <a:lnTo>
                  <a:pt x="560" y="1181"/>
                </a:lnTo>
                <a:lnTo>
                  <a:pt x="570" y="1171"/>
                </a:lnTo>
                <a:lnTo>
                  <a:pt x="582" y="1160"/>
                </a:lnTo>
                <a:lnTo>
                  <a:pt x="595" y="1151"/>
                </a:lnTo>
                <a:lnTo>
                  <a:pt x="609" y="1141"/>
                </a:lnTo>
                <a:lnTo>
                  <a:pt x="623" y="1132"/>
                </a:lnTo>
                <a:close/>
              </a:path>
            </a:pathLst>
          </a:custGeom>
          <a:solidFill>
            <a:srgbClr val="CD0920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</p:spTree>
  </p:cSld>
  <p:clrMapOvr>
    <a:masterClrMapping/>
  </p:clrMapOvr>
  <p:transition spd="med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PPP_Covers_Instrumental_3.bmp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10933" y="3082930"/>
            <a:ext cx="7950200" cy="10890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Brandon Grotesque"/>
              </a:defRPr>
            </a:lvl1pPr>
          </a:lstStyle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810933" y="4171956"/>
            <a:ext cx="7950200" cy="1904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Master-Untertitelformat bearbeiten</a:t>
            </a:r>
          </a:p>
          <a:p>
            <a:endParaRPr lang="de-CH" dirty="0"/>
          </a:p>
          <a:p>
            <a:r>
              <a:rPr lang="en-US" dirty="0"/>
              <a:t>06.11.2013</a:t>
            </a:r>
            <a:endParaRPr lang="de-DE" dirty="0"/>
          </a:p>
        </p:txBody>
      </p:sp>
      <p:grpSp>
        <p:nvGrpSpPr>
          <p:cNvPr id="8" name="Gruppieren 1058"/>
          <p:cNvGrpSpPr>
            <a:grpSpLocks/>
          </p:cNvGrpSpPr>
          <p:nvPr userDrawn="1"/>
        </p:nvGrpSpPr>
        <p:grpSpPr bwMode="auto">
          <a:xfrm>
            <a:off x="7006169" y="6261105"/>
            <a:ext cx="2040467" cy="365125"/>
            <a:chOff x="5253850" y="6223013"/>
            <a:chExt cx="1530351" cy="365125"/>
          </a:xfrm>
          <a:solidFill>
            <a:schemeClr val="bg1"/>
          </a:solidFill>
        </p:grpSpPr>
        <p:sp>
          <p:nvSpPr>
            <p:cNvPr id="10" name="Freeform 104"/>
            <p:cNvSpPr>
              <a:spLocks/>
            </p:cNvSpPr>
            <p:nvPr/>
          </p:nvSpPr>
          <p:spPr bwMode="auto">
            <a:xfrm>
              <a:off x="5253850" y="6484950"/>
              <a:ext cx="93663" cy="101600"/>
            </a:xfrm>
            <a:custGeom>
              <a:avLst/>
              <a:gdLst>
                <a:gd name="T0" fmla="*/ 1032714179 w 473"/>
                <a:gd name="T1" fmla="*/ 1681895017 h 507"/>
                <a:gd name="T2" fmla="*/ 1024950249 w 473"/>
                <a:gd name="T3" fmla="*/ 1681895017 h 507"/>
                <a:gd name="T4" fmla="*/ 1024950249 w 473"/>
                <a:gd name="T5" fmla="*/ 0 h 507"/>
                <a:gd name="T6" fmla="*/ 0 w 473"/>
                <a:gd name="T7" fmla="*/ 0 h 507"/>
                <a:gd name="T8" fmla="*/ 0 w 473"/>
                <a:gd name="T9" fmla="*/ 2147483647 h 507"/>
                <a:gd name="T10" fmla="*/ 1024950249 w 473"/>
                <a:gd name="T11" fmla="*/ 2147483647 h 507"/>
                <a:gd name="T12" fmla="*/ 1024950249 w 473"/>
                <a:gd name="T13" fmla="*/ 2147483647 h 507"/>
                <a:gd name="T14" fmla="*/ 1032714179 w 473"/>
                <a:gd name="T15" fmla="*/ 2147483647 h 507"/>
                <a:gd name="T16" fmla="*/ 2147483647 w 473"/>
                <a:gd name="T17" fmla="*/ 2147483647 h 507"/>
                <a:gd name="T18" fmla="*/ 2147483647 w 473"/>
                <a:gd name="T19" fmla="*/ 2147483647 h 507"/>
                <a:gd name="T20" fmla="*/ 1972222583 w 473"/>
                <a:gd name="T21" fmla="*/ 1931396361 h 507"/>
                <a:gd name="T22" fmla="*/ 2147483647 w 473"/>
                <a:gd name="T23" fmla="*/ 0 h 507"/>
                <a:gd name="T24" fmla="*/ 2147483647 w 473"/>
                <a:gd name="T25" fmla="*/ 0 h 507"/>
                <a:gd name="T26" fmla="*/ 1032714179 w 473"/>
                <a:gd name="T27" fmla="*/ 1681895017 h 5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3" h="507">
                  <a:moveTo>
                    <a:pt x="133" y="209"/>
                  </a:moveTo>
                  <a:lnTo>
                    <a:pt x="132" y="209"/>
                  </a:lnTo>
                  <a:lnTo>
                    <a:pt x="132" y="0"/>
                  </a:lnTo>
                  <a:lnTo>
                    <a:pt x="0" y="0"/>
                  </a:lnTo>
                  <a:lnTo>
                    <a:pt x="0" y="507"/>
                  </a:lnTo>
                  <a:lnTo>
                    <a:pt x="132" y="507"/>
                  </a:lnTo>
                  <a:lnTo>
                    <a:pt x="132" y="288"/>
                  </a:lnTo>
                  <a:lnTo>
                    <a:pt x="133" y="288"/>
                  </a:lnTo>
                  <a:lnTo>
                    <a:pt x="303" y="507"/>
                  </a:lnTo>
                  <a:lnTo>
                    <a:pt x="473" y="507"/>
                  </a:lnTo>
                  <a:lnTo>
                    <a:pt x="254" y="240"/>
                  </a:lnTo>
                  <a:lnTo>
                    <a:pt x="455" y="0"/>
                  </a:lnTo>
                  <a:lnTo>
                    <a:pt x="292" y="0"/>
                  </a:lnTo>
                  <a:lnTo>
                    <a:pt x="133" y="20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" name="Freeform 105"/>
            <p:cNvSpPr>
              <a:spLocks noEditPoints="1"/>
            </p:cNvSpPr>
            <p:nvPr/>
          </p:nvSpPr>
          <p:spPr bwMode="auto">
            <a:xfrm>
              <a:off x="5349100" y="6515113"/>
              <a:ext cx="79375" cy="73025"/>
            </a:xfrm>
            <a:custGeom>
              <a:avLst/>
              <a:gdLst>
                <a:gd name="T0" fmla="*/ 1682993074 w 401"/>
                <a:gd name="T1" fmla="*/ 829304158 h 369"/>
                <a:gd name="T2" fmla="*/ 1845830589 w 401"/>
                <a:gd name="T3" fmla="*/ 875831373 h 369"/>
                <a:gd name="T4" fmla="*/ 1985433597 w 401"/>
                <a:gd name="T5" fmla="*/ 953337417 h 369"/>
                <a:gd name="T6" fmla="*/ 2086286166 w 401"/>
                <a:gd name="T7" fmla="*/ 1069577187 h 369"/>
                <a:gd name="T8" fmla="*/ 2147483647 w 401"/>
                <a:gd name="T9" fmla="*/ 1201325765 h 369"/>
                <a:gd name="T10" fmla="*/ 2147483647 w 401"/>
                <a:gd name="T11" fmla="*/ 1356338050 h 369"/>
                <a:gd name="T12" fmla="*/ 2147483647 w 401"/>
                <a:gd name="T13" fmla="*/ 1511350533 h 369"/>
                <a:gd name="T14" fmla="*/ 2147483647 w 401"/>
                <a:gd name="T15" fmla="*/ 1666362818 h 369"/>
                <a:gd name="T16" fmla="*/ 2086286166 w 401"/>
                <a:gd name="T17" fmla="*/ 1798150581 h 369"/>
                <a:gd name="T18" fmla="*/ 1985433597 w 401"/>
                <a:gd name="T19" fmla="*/ 1906635848 h 369"/>
                <a:gd name="T20" fmla="*/ 1845830589 w 401"/>
                <a:gd name="T21" fmla="*/ 1984141891 h 369"/>
                <a:gd name="T22" fmla="*/ 1682993074 w 401"/>
                <a:gd name="T23" fmla="*/ 2030669107 h 369"/>
                <a:gd name="T24" fmla="*/ 1496842863 w 401"/>
                <a:gd name="T25" fmla="*/ 2030669107 h 369"/>
                <a:gd name="T26" fmla="*/ 1333966155 w 401"/>
                <a:gd name="T27" fmla="*/ 1984141891 h 369"/>
                <a:gd name="T28" fmla="*/ 1202121113 w 401"/>
                <a:gd name="T29" fmla="*/ 1906635848 h 369"/>
                <a:gd name="T30" fmla="*/ 1093549771 w 401"/>
                <a:gd name="T31" fmla="*/ 1798150581 h 369"/>
                <a:gd name="T32" fmla="*/ 1015970902 w 401"/>
                <a:gd name="T33" fmla="*/ 1666362818 h 369"/>
                <a:gd name="T34" fmla="*/ 977220463 w 401"/>
                <a:gd name="T35" fmla="*/ 1511350533 h 369"/>
                <a:gd name="T36" fmla="*/ 977220463 w 401"/>
                <a:gd name="T37" fmla="*/ 1356338050 h 369"/>
                <a:gd name="T38" fmla="*/ 1015970902 w 401"/>
                <a:gd name="T39" fmla="*/ 1201325765 h 369"/>
                <a:gd name="T40" fmla="*/ 1093549771 w 401"/>
                <a:gd name="T41" fmla="*/ 1069577187 h 369"/>
                <a:gd name="T42" fmla="*/ 1202121113 w 401"/>
                <a:gd name="T43" fmla="*/ 953337417 h 369"/>
                <a:gd name="T44" fmla="*/ 1333966155 w 401"/>
                <a:gd name="T45" fmla="*/ 875831373 h 369"/>
                <a:gd name="T46" fmla="*/ 1496842863 w 401"/>
                <a:gd name="T47" fmla="*/ 829304158 h 369"/>
                <a:gd name="T48" fmla="*/ 2147483647 w 401"/>
                <a:gd name="T49" fmla="*/ 100769750 h 369"/>
                <a:gd name="T50" fmla="*/ 2147483647 w 401"/>
                <a:gd name="T51" fmla="*/ 348758099 h 369"/>
                <a:gd name="T52" fmla="*/ 2055254500 w 401"/>
                <a:gd name="T53" fmla="*/ 248027532 h 369"/>
                <a:gd name="T54" fmla="*/ 1931167424 w 401"/>
                <a:gd name="T55" fmla="*/ 155012285 h 369"/>
                <a:gd name="T56" fmla="*/ 1791564416 w 401"/>
                <a:gd name="T57" fmla="*/ 85260744 h 369"/>
                <a:gd name="T58" fmla="*/ 1644203639 w 401"/>
                <a:gd name="T59" fmla="*/ 46488032 h 369"/>
                <a:gd name="T60" fmla="*/ 1496842863 w 401"/>
                <a:gd name="T61" fmla="*/ 15509006 h 369"/>
                <a:gd name="T62" fmla="*/ 1341724121 w 401"/>
                <a:gd name="T63" fmla="*/ 0 h 369"/>
                <a:gd name="T64" fmla="*/ 1047002371 w 401"/>
                <a:gd name="T65" fmla="*/ 38733529 h 369"/>
                <a:gd name="T66" fmla="*/ 798828219 w 401"/>
                <a:gd name="T67" fmla="*/ 123994273 h 369"/>
                <a:gd name="T68" fmla="*/ 573927569 w 401"/>
                <a:gd name="T69" fmla="*/ 255782035 h 369"/>
                <a:gd name="T70" fmla="*/ 372261426 w 401"/>
                <a:gd name="T71" fmla="*/ 426264340 h 369"/>
                <a:gd name="T72" fmla="*/ 209384718 w 401"/>
                <a:gd name="T73" fmla="*/ 635558344 h 369"/>
                <a:gd name="T74" fmla="*/ 100813376 w 401"/>
                <a:gd name="T75" fmla="*/ 883585876 h 369"/>
                <a:gd name="T76" fmla="*/ 31031666 w 401"/>
                <a:gd name="T77" fmla="*/ 1147083231 h 369"/>
                <a:gd name="T78" fmla="*/ 0 w 401"/>
                <a:gd name="T79" fmla="*/ 1426128973 h 369"/>
                <a:gd name="T80" fmla="*/ 7757966 w 401"/>
                <a:gd name="T81" fmla="*/ 1650892799 h 369"/>
                <a:gd name="T82" fmla="*/ 62063134 w 401"/>
                <a:gd name="T83" fmla="*/ 1867902319 h 369"/>
                <a:gd name="T84" fmla="*/ 139603008 w 401"/>
                <a:gd name="T85" fmla="*/ 2069402636 h 369"/>
                <a:gd name="T86" fmla="*/ 248174350 w 401"/>
                <a:gd name="T87" fmla="*/ 2147483647 h 369"/>
                <a:gd name="T88" fmla="*/ 380019392 w 401"/>
                <a:gd name="T89" fmla="*/ 2147483647 h 369"/>
                <a:gd name="T90" fmla="*/ 535138134 w 401"/>
                <a:gd name="T91" fmla="*/ 2147483647 h 369"/>
                <a:gd name="T92" fmla="*/ 713530379 w 401"/>
                <a:gd name="T93" fmla="*/ 2147483647 h 369"/>
                <a:gd name="T94" fmla="*/ 899641594 w 401"/>
                <a:gd name="T95" fmla="*/ 2147483647 h 369"/>
                <a:gd name="T96" fmla="*/ 1116823471 w 401"/>
                <a:gd name="T97" fmla="*/ 2147483647 h 369"/>
                <a:gd name="T98" fmla="*/ 1349482087 w 401"/>
                <a:gd name="T99" fmla="*/ 2147483647 h 369"/>
                <a:gd name="T100" fmla="*/ 1504600631 w 401"/>
                <a:gd name="T101" fmla="*/ 2147483647 h 369"/>
                <a:gd name="T102" fmla="*/ 1659719373 w 401"/>
                <a:gd name="T103" fmla="*/ 2147483647 h 369"/>
                <a:gd name="T104" fmla="*/ 1807080348 w 401"/>
                <a:gd name="T105" fmla="*/ 2147483647 h 369"/>
                <a:gd name="T106" fmla="*/ 1938925390 w 401"/>
                <a:gd name="T107" fmla="*/ 2147483647 h 369"/>
                <a:gd name="T108" fmla="*/ 2063012466 w 401"/>
                <a:gd name="T109" fmla="*/ 2147483647 h 369"/>
                <a:gd name="T110" fmla="*/ 2147483647 w 401"/>
                <a:gd name="T111" fmla="*/ 2147483647 h 369"/>
                <a:gd name="T112" fmla="*/ 2147483647 w 401"/>
                <a:gd name="T113" fmla="*/ 2147483647 h 369"/>
                <a:gd name="T114" fmla="*/ 2147483647 w 401"/>
                <a:gd name="T115" fmla="*/ 100769750 h 3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1" h="369">
                  <a:moveTo>
                    <a:pt x="205" y="107"/>
                  </a:moveTo>
                  <a:lnTo>
                    <a:pt x="217" y="107"/>
                  </a:lnTo>
                  <a:lnTo>
                    <a:pt x="228" y="109"/>
                  </a:lnTo>
                  <a:lnTo>
                    <a:pt x="238" y="113"/>
                  </a:lnTo>
                  <a:lnTo>
                    <a:pt x="247" y="117"/>
                  </a:lnTo>
                  <a:lnTo>
                    <a:pt x="256" y="123"/>
                  </a:lnTo>
                  <a:lnTo>
                    <a:pt x="263" y="130"/>
                  </a:lnTo>
                  <a:lnTo>
                    <a:pt x="269" y="138"/>
                  </a:lnTo>
                  <a:lnTo>
                    <a:pt x="274" y="146"/>
                  </a:lnTo>
                  <a:lnTo>
                    <a:pt x="278" y="155"/>
                  </a:lnTo>
                  <a:lnTo>
                    <a:pt x="281" y="165"/>
                  </a:lnTo>
                  <a:lnTo>
                    <a:pt x="283" y="175"/>
                  </a:lnTo>
                  <a:lnTo>
                    <a:pt x="283" y="185"/>
                  </a:lnTo>
                  <a:lnTo>
                    <a:pt x="283" y="195"/>
                  </a:lnTo>
                  <a:lnTo>
                    <a:pt x="281" y="205"/>
                  </a:lnTo>
                  <a:lnTo>
                    <a:pt x="278" y="215"/>
                  </a:lnTo>
                  <a:lnTo>
                    <a:pt x="274" y="224"/>
                  </a:lnTo>
                  <a:lnTo>
                    <a:pt x="269" y="232"/>
                  </a:lnTo>
                  <a:lnTo>
                    <a:pt x="263" y="240"/>
                  </a:lnTo>
                  <a:lnTo>
                    <a:pt x="256" y="246"/>
                  </a:lnTo>
                  <a:lnTo>
                    <a:pt x="247" y="251"/>
                  </a:lnTo>
                  <a:lnTo>
                    <a:pt x="238" y="256"/>
                  </a:lnTo>
                  <a:lnTo>
                    <a:pt x="228" y="259"/>
                  </a:lnTo>
                  <a:lnTo>
                    <a:pt x="217" y="262"/>
                  </a:lnTo>
                  <a:lnTo>
                    <a:pt x="205" y="262"/>
                  </a:lnTo>
                  <a:lnTo>
                    <a:pt x="193" y="262"/>
                  </a:lnTo>
                  <a:lnTo>
                    <a:pt x="182" y="259"/>
                  </a:lnTo>
                  <a:lnTo>
                    <a:pt x="172" y="256"/>
                  </a:lnTo>
                  <a:lnTo>
                    <a:pt x="163" y="251"/>
                  </a:lnTo>
                  <a:lnTo>
                    <a:pt x="155" y="246"/>
                  </a:lnTo>
                  <a:lnTo>
                    <a:pt x="147" y="240"/>
                  </a:lnTo>
                  <a:lnTo>
                    <a:pt x="141" y="232"/>
                  </a:lnTo>
                  <a:lnTo>
                    <a:pt x="135" y="224"/>
                  </a:lnTo>
                  <a:lnTo>
                    <a:pt x="131" y="215"/>
                  </a:lnTo>
                  <a:lnTo>
                    <a:pt x="129" y="205"/>
                  </a:lnTo>
                  <a:lnTo>
                    <a:pt x="126" y="195"/>
                  </a:lnTo>
                  <a:lnTo>
                    <a:pt x="126" y="185"/>
                  </a:lnTo>
                  <a:lnTo>
                    <a:pt x="126" y="175"/>
                  </a:lnTo>
                  <a:lnTo>
                    <a:pt x="129" y="165"/>
                  </a:lnTo>
                  <a:lnTo>
                    <a:pt x="131" y="155"/>
                  </a:lnTo>
                  <a:lnTo>
                    <a:pt x="135" y="146"/>
                  </a:lnTo>
                  <a:lnTo>
                    <a:pt x="141" y="138"/>
                  </a:lnTo>
                  <a:lnTo>
                    <a:pt x="147" y="130"/>
                  </a:lnTo>
                  <a:lnTo>
                    <a:pt x="155" y="123"/>
                  </a:lnTo>
                  <a:lnTo>
                    <a:pt x="163" y="117"/>
                  </a:lnTo>
                  <a:lnTo>
                    <a:pt x="172" y="113"/>
                  </a:lnTo>
                  <a:lnTo>
                    <a:pt x="182" y="109"/>
                  </a:lnTo>
                  <a:lnTo>
                    <a:pt x="193" y="107"/>
                  </a:lnTo>
                  <a:lnTo>
                    <a:pt x="205" y="107"/>
                  </a:lnTo>
                  <a:close/>
                  <a:moveTo>
                    <a:pt x="401" y="13"/>
                  </a:moveTo>
                  <a:lnTo>
                    <a:pt x="280" y="13"/>
                  </a:lnTo>
                  <a:lnTo>
                    <a:pt x="280" y="45"/>
                  </a:lnTo>
                  <a:lnTo>
                    <a:pt x="273" y="38"/>
                  </a:lnTo>
                  <a:lnTo>
                    <a:pt x="265" y="32"/>
                  </a:lnTo>
                  <a:lnTo>
                    <a:pt x="257" y="26"/>
                  </a:lnTo>
                  <a:lnTo>
                    <a:pt x="249" y="20"/>
                  </a:lnTo>
                  <a:lnTo>
                    <a:pt x="240" y="16"/>
                  </a:lnTo>
                  <a:lnTo>
                    <a:pt x="231" y="11"/>
                  </a:lnTo>
                  <a:lnTo>
                    <a:pt x="222" y="8"/>
                  </a:lnTo>
                  <a:lnTo>
                    <a:pt x="212" y="6"/>
                  </a:lnTo>
                  <a:lnTo>
                    <a:pt x="202" y="4"/>
                  </a:lnTo>
                  <a:lnTo>
                    <a:pt x="193" y="2"/>
                  </a:lnTo>
                  <a:lnTo>
                    <a:pt x="18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35" y="5"/>
                  </a:lnTo>
                  <a:lnTo>
                    <a:pt x="119" y="9"/>
                  </a:lnTo>
                  <a:lnTo>
                    <a:pt x="103" y="16"/>
                  </a:lnTo>
                  <a:lnTo>
                    <a:pt x="87" y="24"/>
                  </a:lnTo>
                  <a:lnTo>
                    <a:pt x="74" y="33"/>
                  </a:lnTo>
                  <a:lnTo>
                    <a:pt x="60" y="43"/>
                  </a:lnTo>
                  <a:lnTo>
                    <a:pt x="48" y="55"/>
                  </a:lnTo>
                  <a:lnTo>
                    <a:pt x="38" y="69"/>
                  </a:lnTo>
                  <a:lnTo>
                    <a:pt x="27" y="82"/>
                  </a:lnTo>
                  <a:lnTo>
                    <a:pt x="20" y="98"/>
                  </a:lnTo>
                  <a:lnTo>
                    <a:pt x="13" y="114"/>
                  </a:lnTo>
                  <a:lnTo>
                    <a:pt x="7" y="131"/>
                  </a:lnTo>
                  <a:lnTo>
                    <a:pt x="4" y="148"/>
                  </a:lnTo>
                  <a:lnTo>
                    <a:pt x="0" y="166"/>
                  </a:lnTo>
                  <a:lnTo>
                    <a:pt x="0" y="184"/>
                  </a:lnTo>
                  <a:lnTo>
                    <a:pt x="0" y="198"/>
                  </a:lnTo>
                  <a:lnTo>
                    <a:pt x="1" y="213"/>
                  </a:lnTo>
                  <a:lnTo>
                    <a:pt x="5" y="228"/>
                  </a:lnTo>
                  <a:lnTo>
                    <a:pt x="8" y="241"/>
                  </a:lnTo>
                  <a:lnTo>
                    <a:pt x="13" y="255"/>
                  </a:lnTo>
                  <a:lnTo>
                    <a:pt x="18" y="267"/>
                  </a:lnTo>
                  <a:lnTo>
                    <a:pt x="24" y="280"/>
                  </a:lnTo>
                  <a:lnTo>
                    <a:pt x="32" y="292"/>
                  </a:lnTo>
                  <a:lnTo>
                    <a:pt x="40" y="303"/>
                  </a:lnTo>
                  <a:lnTo>
                    <a:pt x="49" y="313"/>
                  </a:lnTo>
                  <a:lnTo>
                    <a:pt x="58" y="322"/>
                  </a:lnTo>
                  <a:lnTo>
                    <a:pt x="69" y="331"/>
                  </a:lnTo>
                  <a:lnTo>
                    <a:pt x="79" y="340"/>
                  </a:lnTo>
                  <a:lnTo>
                    <a:pt x="92" y="347"/>
                  </a:lnTo>
                  <a:lnTo>
                    <a:pt x="104" y="353"/>
                  </a:lnTo>
                  <a:lnTo>
                    <a:pt x="116" y="358"/>
                  </a:lnTo>
                  <a:lnTo>
                    <a:pt x="130" y="363"/>
                  </a:lnTo>
                  <a:lnTo>
                    <a:pt x="144" y="365"/>
                  </a:lnTo>
                  <a:lnTo>
                    <a:pt x="159" y="367"/>
                  </a:lnTo>
                  <a:lnTo>
                    <a:pt x="174" y="369"/>
                  </a:lnTo>
                  <a:lnTo>
                    <a:pt x="184" y="367"/>
                  </a:lnTo>
                  <a:lnTo>
                    <a:pt x="194" y="367"/>
                  </a:lnTo>
                  <a:lnTo>
                    <a:pt x="204" y="365"/>
                  </a:lnTo>
                  <a:lnTo>
                    <a:pt x="214" y="363"/>
                  </a:lnTo>
                  <a:lnTo>
                    <a:pt x="223" y="360"/>
                  </a:lnTo>
                  <a:lnTo>
                    <a:pt x="233" y="356"/>
                  </a:lnTo>
                  <a:lnTo>
                    <a:pt x="242" y="352"/>
                  </a:lnTo>
                  <a:lnTo>
                    <a:pt x="250" y="347"/>
                  </a:lnTo>
                  <a:lnTo>
                    <a:pt x="258" y="340"/>
                  </a:lnTo>
                  <a:lnTo>
                    <a:pt x="266" y="334"/>
                  </a:lnTo>
                  <a:lnTo>
                    <a:pt x="272" y="327"/>
                  </a:lnTo>
                  <a:lnTo>
                    <a:pt x="278" y="319"/>
                  </a:lnTo>
                  <a:lnTo>
                    <a:pt x="280" y="319"/>
                  </a:lnTo>
                  <a:lnTo>
                    <a:pt x="280" y="357"/>
                  </a:lnTo>
                  <a:lnTo>
                    <a:pt x="401" y="357"/>
                  </a:lnTo>
                  <a:lnTo>
                    <a:pt x="401" y="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2" name="Freeform 106"/>
            <p:cNvSpPr>
              <a:spLocks/>
            </p:cNvSpPr>
            <p:nvPr/>
          </p:nvSpPr>
          <p:spPr bwMode="auto">
            <a:xfrm>
              <a:off x="5445938" y="6515113"/>
              <a:ext cx="71438" cy="71438"/>
            </a:xfrm>
            <a:custGeom>
              <a:avLst/>
              <a:gdLst>
                <a:gd name="T0" fmla="*/ 0 w 363"/>
                <a:gd name="T1" fmla="*/ 104150801 h 357"/>
                <a:gd name="T2" fmla="*/ 929863969 w 363"/>
                <a:gd name="T3" fmla="*/ 2147483647 h 357"/>
                <a:gd name="T4" fmla="*/ 937493666 w 363"/>
                <a:gd name="T5" fmla="*/ 1298060677 h 357"/>
                <a:gd name="T6" fmla="*/ 967974076 w 363"/>
                <a:gd name="T7" fmla="*/ 1129801575 h 357"/>
                <a:gd name="T8" fmla="*/ 1006084183 w 363"/>
                <a:gd name="T9" fmla="*/ 1017642314 h 357"/>
                <a:gd name="T10" fmla="*/ 1059453879 w 363"/>
                <a:gd name="T11" fmla="*/ 929468612 h 357"/>
                <a:gd name="T12" fmla="*/ 1135674092 w 363"/>
                <a:gd name="T13" fmla="*/ 865360311 h 357"/>
                <a:gd name="T14" fmla="*/ 1227153895 w 363"/>
                <a:gd name="T15" fmla="*/ 817309351 h 357"/>
                <a:gd name="T16" fmla="*/ 1349075339 w 363"/>
                <a:gd name="T17" fmla="*/ 785235090 h 357"/>
                <a:gd name="T18" fmla="*/ 1478665249 w 363"/>
                <a:gd name="T19" fmla="*/ 785235090 h 357"/>
                <a:gd name="T20" fmla="*/ 1592995568 w 363"/>
                <a:gd name="T21" fmla="*/ 817309351 h 357"/>
                <a:gd name="T22" fmla="*/ 1676845675 w 363"/>
                <a:gd name="T23" fmla="*/ 857351851 h 357"/>
                <a:gd name="T24" fmla="*/ 1737806495 w 363"/>
                <a:gd name="T25" fmla="*/ 929468612 h 357"/>
                <a:gd name="T26" fmla="*/ 1798805888 w 363"/>
                <a:gd name="T27" fmla="*/ 1049676354 h 357"/>
                <a:gd name="T28" fmla="*/ 1829286298 w 363"/>
                <a:gd name="T29" fmla="*/ 1241960836 h 357"/>
                <a:gd name="T30" fmla="*/ 1836915995 w 363"/>
                <a:gd name="T31" fmla="*/ 1426276879 h 357"/>
                <a:gd name="T32" fmla="*/ 1836915995 w 363"/>
                <a:gd name="T33" fmla="*/ 2147483647 h 357"/>
                <a:gd name="T34" fmla="*/ 2147483647 w 363"/>
                <a:gd name="T35" fmla="*/ 1145818695 h 357"/>
                <a:gd name="T36" fmla="*/ 2147483647 w 363"/>
                <a:gd name="T37" fmla="*/ 905443032 h 357"/>
                <a:gd name="T38" fmla="*/ 2147483647 w 363"/>
                <a:gd name="T39" fmla="*/ 689092949 h 357"/>
                <a:gd name="T40" fmla="*/ 2147483647 w 363"/>
                <a:gd name="T41" fmla="*/ 488759786 h 357"/>
                <a:gd name="T42" fmla="*/ 2147483647 w 363"/>
                <a:gd name="T43" fmla="*/ 328509344 h 357"/>
                <a:gd name="T44" fmla="*/ 2147483647 w 363"/>
                <a:gd name="T45" fmla="*/ 192324503 h 357"/>
                <a:gd name="T46" fmla="*/ 2147483647 w 363"/>
                <a:gd name="T47" fmla="*/ 88133681 h 357"/>
                <a:gd name="T48" fmla="*/ 2027466724 w 363"/>
                <a:gd name="T49" fmla="*/ 32034040 h 357"/>
                <a:gd name="T50" fmla="*/ 1783546298 w 363"/>
                <a:gd name="T51" fmla="*/ 0 h 357"/>
                <a:gd name="T52" fmla="*/ 1608255158 w 363"/>
                <a:gd name="T53" fmla="*/ 16017120 h 357"/>
                <a:gd name="T54" fmla="*/ 1455814732 w 363"/>
                <a:gd name="T55" fmla="*/ 48091181 h 357"/>
                <a:gd name="T56" fmla="*/ 1310965232 w 363"/>
                <a:gd name="T57" fmla="*/ 104150801 h 357"/>
                <a:gd name="T58" fmla="*/ 1173784199 w 363"/>
                <a:gd name="T59" fmla="*/ 192324503 h 357"/>
                <a:gd name="T60" fmla="*/ 1051823986 w 363"/>
                <a:gd name="T61" fmla="*/ 296475304 h 357"/>
                <a:gd name="T62" fmla="*/ 937493666 w 363"/>
                <a:gd name="T63" fmla="*/ 456725746 h 357"/>
                <a:gd name="T64" fmla="*/ 929863969 w 363"/>
                <a:gd name="T65" fmla="*/ 104150801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3" h="357">
                  <a:moveTo>
                    <a:pt x="122" y="13"/>
                  </a:moveTo>
                  <a:lnTo>
                    <a:pt x="0" y="13"/>
                  </a:lnTo>
                  <a:lnTo>
                    <a:pt x="0" y="357"/>
                  </a:lnTo>
                  <a:lnTo>
                    <a:pt x="122" y="357"/>
                  </a:lnTo>
                  <a:lnTo>
                    <a:pt x="122" y="178"/>
                  </a:lnTo>
                  <a:lnTo>
                    <a:pt x="123" y="162"/>
                  </a:lnTo>
                  <a:lnTo>
                    <a:pt x="125" y="148"/>
                  </a:lnTo>
                  <a:lnTo>
                    <a:pt x="127" y="141"/>
                  </a:lnTo>
                  <a:lnTo>
                    <a:pt x="129" y="134"/>
                  </a:lnTo>
                  <a:lnTo>
                    <a:pt x="132" y="127"/>
                  </a:lnTo>
                  <a:lnTo>
                    <a:pt x="136" y="122"/>
                  </a:lnTo>
                  <a:lnTo>
                    <a:pt x="139" y="116"/>
                  </a:lnTo>
                  <a:lnTo>
                    <a:pt x="143" y="112"/>
                  </a:lnTo>
                  <a:lnTo>
                    <a:pt x="149" y="108"/>
                  </a:lnTo>
                  <a:lnTo>
                    <a:pt x="155" y="105"/>
                  </a:lnTo>
                  <a:lnTo>
                    <a:pt x="161" y="102"/>
                  </a:lnTo>
                  <a:lnTo>
                    <a:pt x="169" y="99"/>
                  </a:lnTo>
                  <a:lnTo>
                    <a:pt x="177" y="98"/>
                  </a:lnTo>
                  <a:lnTo>
                    <a:pt x="186" y="98"/>
                  </a:lnTo>
                  <a:lnTo>
                    <a:pt x="194" y="98"/>
                  </a:lnTo>
                  <a:lnTo>
                    <a:pt x="202" y="99"/>
                  </a:lnTo>
                  <a:lnTo>
                    <a:pt x="209" y="102"/>
                  </a:lnTo>
                  <a:lnTo>
                    <a:pt x="215" y="105"/>
                  </a:lnTo>
                  <a:lnTo>
                    <a:pt x="220" y="107"/>
                  </a:lnTo>
                  <a:lnTo>
                    <a:pt x="224" y="112"/>
                  </a:lnTo>
                  <a:lnTo>
                    <a:pt x="228" y="116"/>
                  </a:lnTo>
                  <a:lnTo>
                    <a:pt x="231" y="121"/>
                  </a:lnTo>
                  <a:lnTo>
                    <a:pt x="236" y="131"/>
                  </a:lnTo>
                  <a:lnTo>
                    <a:pt x="239" y="143"/>
                  </a:lnTo>
                  <a:lnTo>
                    <a:pt x="240" y="155"/>
                  </a:lnTo>
                  <a:lnTo>
                    <a:pt x="241" y="167"/>
                  </a:lnTo>
                  <a:lnTo>
                    <a:pt x="241" y="178"/>
                  </a:lnTo>
                  <a:lnTo>
                    <a:pt x="241" y="188"/>
                  </a:lnTo>
                  <a:lnTo>
                    <a:pt x="241" y="357"/>
                  </a:lnTo>
                  <a:lnTo>
                    <a:pt x="363" y="357"/>
                  </a:lnTo>
                  <a:lnTo>
                    <a:pt x="363" y="143"/>
                  </a:lnTo>
                  <a:lnTo>
                    <a:pt x="363" y="129"/>
                  </a:lnTo>
                  <a:lnTo>
                    <a:pt x="362" y="113"/>
                  </a:lnTo>
                  <a:lnTo>
                    <a:pt x="360" y="99"/>
                  </a:lnTo>
                  <a:lnTo>
                    <a:pt x="356" y="86"/>
                  </a:lnTo>
                  <a:lnTo>
                    <a:pt x="352" y="73"/>
                  </a:lnTo>
                  <a:lnTo>
                    <a:pt x="347" y="61"/>
                  </a:lnTo>
                  <a:lnTo>
                    <a:pt x="340" y="51"/>
                  </a:lnTo>
                  <a:lnTo>
                    <a:pt x="334" y="41"/>
                  </a:lnTo>
                  <a:lnTo>
                    <a:pt x="325" y="32"/>
                  </a:lnTo>
                  <a:lnTo>
                    <a:pt x="316" y="24"/>
                  </a:lnTo>
                  <a:lnTo>
                    <a:pt x="304" y="17"/>
                  </a:lnTo>
                  <a:lnTo>
                    <a:pt x="293" y="11"/>
                  </a:lnTo>
                  <a:lnTo>
                    <a:pt x="280" y="7"/>
                  </a:lnTo>
                  <a:lnTo>
                    <a:pt x="266" y="4"/>
                  </a:lnTo>
                  <a:lnTo>
                    <a:pt x="250" y="1"/>
                  </a:lnTo>
                  <a:lnTo>
                    <a:pt x="234" y="0"/>
                  </a:lnTo>
                  <a:lnTo>
                    <a:pt x="222" y="1"/>
                  </a:lnTo>
                  <a:lnTo>
                    <a:pt x="211" y="2"/>
                  </a:lnTo>
                  <a:lnTo>
                    <a:pt x="201" y="4"/>
                  </a:lnTo>
                  <a:lnTo>
                    <a:pt x="191" y="6"/>
                  </a:lnTo>
                  <a:lnTo>
                    <a:pt x="181" y="9"/>
                  </a:lnTo>
                  <a:lnTo>
                    <a:pt x="172" y="13"/>
                  </a:lnTo>
                  <a:lnTo>
                    <a:pt x="163" y="18"/>
                  </a:lnTo>
                  <a:lnTo>
                    <a:pt x="154" y="24"/>
                  </a:lnTo>
                  <a:lnTo>
                    <a:pt x="146" y="31"/>
                  </a:lnTo>
                  <a:lnTo>
                    <a:pt x="138" y="37"/>
                  </a:lnTo>
                  <a:lnTo>
                    <a:pt x="131" y="46"/>
                  </a:lnTo>
                  <a:lnTo>
                    <a:pt x="123" y="57"/>
                  </a:lnTo>
                  <a:lnTo>
                    <a:pt x="122" y="57"/>
                  </a:lnTo>
                  <a:lnTo>
                    <a:pt x="122" y="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3" name="Freeform 107"/>
            <p:cNvSpPr>
              <a:spLocks/>
            </p:cNvSpPr>
            <p:nvPr/>
          </p:nvSpPr>
          <p:spPr bwMode="auto">
            <a:xfrm>
              <a:off x="5528488" y="6497650"/>
              <a:ext cx="44450" cy="88900"/>
            </a:xfrm>
            <a:custGeom>
              <a:avLst/>
              <a:gdLst>
                <a:gd name="T0" fmla="*/ 1154245465 w 231"/>
                <a:gd name="T1" fmla="*/ 1594038119 h 448"/>
                <a:gd name="T2" fmla="*/ 1645854191 w 231"/>
                <a:gd name="T3" fmla="*/ 1594038119 h 448"/>
                <a:gd name="T4" fmla="*/ 1645854191 w 231"/>
                <a:gd name="T5" fmla="*/ 812671611 h 448"/>
                <a:gd name="T6" fmla="*/ 1154245465 w 231"/>
                <a:gd name="T7" fmla="*/ 812671611 h 448"/>
                <a:gd name="T8" fmla="*/ 1154245465 w 231"/>
                <a:gd name="T9" fmla="*/ 0 h 448"/>
                <a:gd name="T10" fmla="*/ 277888315 w 231"/>
                <a:gd name="T11" fmla="*/ 0 h 448"/>
                <a:gd name="T12" fmla="*/ 277888315 w 231"/>
                <a:gd name="T13" fmla="*/ 812671611 h 448"/>
                <a:gd name="T14" fmla="*/ 0 w 231"/>
                <a:gd name="T15" fmla="*/ 812671611 h 448"/>
                <a:gd name="T16" fmla="*/ 0 w 231"/>
                <a:gd name="T17" fmla="*/ 1594038119 h 448"/>
                <a:gd name="T18" fmla="*/ 277888315 w 231"/>
                <a:gd name="T19" fmla="*/ 1594038119 h 448"/>
                <a:gd name="T20" fmla="*/ 277888315 w 231"/>
                <a:gd name="T21" fmla="*/ 2147483647 h 448"/>
                <a:gd name="T22" fmla="*/ 1154245465 w 231"/>
                <a:gd name="T23" fmla="*/ 2147483647 h 448"/>
                <a:gd name="T24" fmla="*/ 1154245465 w 231"/>
                <a:gd name="T25" fmla="*/ 1594038119 h 4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1" h="448">
                  <a:moveTo>
                    <a:pt x="162" y="204"/>
                  </a:moveTo>
                  <a:lnTo>
                    <a:pt x="231" y="204"/>
                  </a:lnTo>
                  <a:lnTo>
                    <a:pt x="231" y="104"/>
                  </a:lnTo>
                  <a:lnTo>
                    <a:pt x="162" y="104"/>
                  </a:lnTo>
                  <a:lnTo>
                    <a:pt x="162" y="0"/>
                  </a:lnTo>
                  <a:lnTo>
                    <a:pt x="39" y="0"/>
                  </a:lnTo>
                  <a:lnTo>
                    <a:pt x="39" y="104"/>
                  </a:lnTo>
                  <a:lnTo>
                    <a:pt x="0" y="104"/>
                  </a:lnTo>
                  <a:lnTo>
                    <a:pt x="0" y="204"/>
                  </a:lnTo>
                  <a:lnTo>
                    <a:pt x="39" y="204"/>
                  </a:lnTo>
                  <a:lnTo>
                    <a:pt x="39" y="448"/>
                  </a:lnTo>
                  <a:lnTo>
                    <a:pt x="162" y="448"/>
                  </a:lnTo>
                  <a:lnTo>
                    <a:pt x="162" y="20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4" name="Freeform 108"/>
            <p:cNvSpPr>
              <a:spLocks noEditPoints="1"/>
            </p:cNvSpPr>
            <p:nvPr/>
          </p:nvSpPr>
          <p:spPr bwMode="auto">
            <a:xfrm>
              <a:off x="5576113" y="6515113"/>
              <a:ext cx="82550" cy="73025"/>
            </a:xfrm>
            <a:custGeom>
              <a:avLst/>
              <a:gdLst>
                <a:gd name="T0" fmla="*/ 1367460395 w 416"/>
                <a:gd name="T1" fmla="*/ 15509006 h 369"/>
                <a:gd name="T2" fmla="*/ 1007983720 w 416"/>
                <a:gd name="T3" fmla="*/ 100769750 h 369"/>
                <a:gd name="T4" fmla="*/ 679812148 w 416"/>
                <a:gd name="T5" fmla="*/ 248027532 h 369"/>
                <a:gd name="T6" fmla="*/ 398499806 w 416"/>
                <a:gd name="T7" fmla="*/ 457282352 h 369"/>
                <a:gd name="T8" fmla="*/ 187554791 w 416"/>
                <a:gd name="T9" fmla="*/ 728573591 h 369"/>
                <a:gd name="T10" fmla="*/ 46898520 w 416"/>
                <a:gd name="T11" fmla="*/ 1046313480 h 369"/>
                <a:gd name="T12" fmla="*/ 0 w 416"/>
                <a:gd name="T13" fmla="*/ 1433844292 h 369"/>
                <a:gd name="T14" fmla="*/ 46898520 w 416"/>
                <a:gd name="T15" fmla="*/ 1821375103 h 369"/>
                <a:gd name="T16" fmla="*/ 187554791 w 416"/>
                <a:gd name="T17" fmla="*/ 2139154176 h 369"/>
                <a:gd name="T18" fmla="*/ 406335905 w 416"/>
                <a:gd name="T19" fmla="*/ 2147483647 h 369"/>
                <a:gd name="T20" fmla="*/ 679812148 w 416"/>
                <a:gd name="T21" fmla="*/ 2147483647 h 369"/>
                <a:gd name="T22" fmla="*/ 1007983720 w 416"/>
                <a:gd name="T23" fmla="*/ 2147483647 h 369"/>
                <a:gd name="T24" fmla="*/ 1367460395 w 416"/>
                <a:gd name="T25" fmla="*/ 2147483647 h 369"/>
                <a:gd name="T26" fmla="*/ 1750327295 w 416"/>
                <a:gd name="T27" fmla="*/ 2147483647 h 369"/>
                <a:gd name="T28" fmla="*/ 2125397388 w 416"/>
                <a:gd name="T29" fmla="*/ 2147483647 h 369"/>
                <a:gd name="T30" fmla="*/ 2147483647 w 416"/>
                <a:gd name="T31" fmla="*/ 2147483647 h 369"/>
                <a:gd name="T32" fmla="*/ 2147483647 w 416"/>
                <a:gd name="T33" fmla="*/ 2147483647 h 369"/>
                <a:gd name="T34" fmla="*/ 2147483647 w 416"/>
                <a:gd name="T35" fmla="*/ 2147483647 h 369"/>
                <a:gd name="T36" fmla="*/ 2147483647 w 416"/>
                <a:gd name="T37" fmla="*/ 1929899357 h 369"/>
                <a:gd name="T38" fmla="*/ 2147483647 w 416"/>
                <a:gd name="T39" fmla="*/ 1565632252 h 369"/>
                <a:gd name="T40" fmla="*/ 2147483647 w 416"/>
                <a:gd name="T41" fmla="*/ 1170346938 h 369"/>
                <a:gd name="T42" fmla="*/ 2147483647 w 416"/>
                <a:gd name="T43" fmla="*/ 821549655 h 369"/>
                <a:gd name="T44" fmla="*/ 2147483647 w 416"/>
                <a:gd name="T45" fmla="*/ 534788594 h 369"/>
                <a:gd name="T46" fmla="*/ 2147483647 w 416"/>
                <a:gd name="T47" fmla="*/ 310024570 h 369"/>
                <a:gd name="T48" fmla="*/ 2147483647 w 416"/>
                <a:gd name="T49" fmla="*/ 139503279 h 369"/>
                <a:gd name="T50" fmla="*/ 2000374023 w 416"/>
                <a:gd name="T51" fmla="*/ 38733529 h 369"/>
                <a:gd name="T52" fmla="*/ 1617507123 w 416"/>
                <a:gd name="T53" fmla="*/ 0 h 369"/>
                <a:gd name="T54" fmla="*/ 1805022623 w 416"/>
                <a:gd name="T55" fmla="*/ 844813164 h 369"/>
                <a:gd name="T56" fmla="*/ 2016006930 w 416"/>
                <a:gd name="T57" fmla="*/ 953337417 h 369"/>
                <a:gd name="T58" fmla="*/ 2147483647 w 416"/>
                <a:gd name="T59" fmla="*/ 1131574225 h 369"/>
                <a:gd name="T60" fmla="*/ 2147483647 w 416"/>
                <a:gd name="T61" fmla="*/ 1356338050 h 369"/>
                <a:gd name="T62" fmla="*/ 2147483647 w 416"/>
                <a:gd name="T63" fmla="*/ 1588856577 h 369"/>
                <a:gd name="T64" fmla="*/ 2125397388 w 416"/>
                <a:gd name="T65" fmla="*/ 1798150581 h 369"/>
                <a:gd name="T66" fmla="*/ 1953475503 w 416"/>
                <a:gd name="T67" fmla="*/ 1945408363 h 369"/>
                <a:gd name="T68" fmla="*/ 1719061681 w 416"/>
                <a:gd name="T69" fmla="*/ 2030669107 h 369"/>
                <a:gd name="T70" fmla="*/ 1445585239 w 416"/>
                <a:gd name="T71" fmla="*/ 2007405598 h 369"/>
                <a:gd name="T72" fmla="*/ 1226804125 w 416"/>
                <a:gd name="T73" fmla="*/ 1906635848 h 369"/>
                <a:gd name="T74" fmla="*/ 1086148053 w 416"/>
                <a:gd name="T75" fmla="*/ 1736153543 h 369"/>
                <a:gd name="T76" fmla="*/ 1015819819 w 416"/>
                <a:gd name="T77" fmla="*/ 1511350533 h 369"/>
                <a:gd name="T78" fmla="*/ 1031452725 w 416"/>
                <a:gd name="T79" fmla="*/ 1278832007 h 369"/>
                <a:gd name="T80" fmla="*/ 1117413667 w 416"/>
                <a:gd name="T81" fmla="*/ 1069577187 h 369"/>
                <a:gd name="T82" fmla="*/ 1297132359 w 416"/>
                <a:gd name="T83" fmla="*/ 906810201 h 369"/>
                <a:gd name="T84" fmla="*/ 1531546181 w 416"/>
                <a:gd name="T85" fmla="*/ 829304158 h 3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16" h="369">
                  <a:moveTo>
                    <a:pt x="207" y="0"/>
                  </a:moveTo>
                  <a:lnTo>
                    <a:pt x="192" y="1"/>
                  </a:lnTo>
                  <a:lnTo>
                    <a:pt x="175" y="2"/>
                  </a:lnTo>
                  <a:lnTo>
                    <a:pt x="159" y="5"/>
                  </a:lnTo>
                  <a:lnTo>
                    <a:pt x="143" y="8"/>
                  </a:lnTo>
                  <a:lnTo>
                    <a:pt x="129" y="13"/>
                  </a:lnTo>
                  <a:lnTo>
                    <a:pt x="114" y="18"/>
                  </a:lnTo>
                  <a:lnTo>
                    <a:pt x="100" y="25"/>
                  </a:lnTo>
                  <a:lnTo>
                    <a:pt x="87" y="32"/>
                  </a:lnTo>
                  <a:lnTo>
                    <a:pt x="75" y="40"/>
                  </a:lnTo>
                  <a:lnTo>
                    <a:pt x="62" y="49"/>
                  </a:lnTo>
                  <a:lnTo>
                    <a:pt x="51" y="59"/>
                  </a:lnTo>
                  <a:lnTo>
                    <a:pt x="42" y="69"/>
                  </a:lnTo>
                  <a:lnTo>
                    <a:pt x="32" y="81"/>
                  </a:lnTo>
                  <a:lnTo>
                    <a:pt x="24" y="94"/>
                  </a:lnTo>
                  <a:lnTo>
                    <a:pt x="17" y="106"/>
                  </a:lnTo>
                  <a:lnTo>
                    <a:pt x="12" y="121"/>
                  </a:lnTo>
                  <a:lnTo>
                    <a:pt x="6" y="135"/>
                  </a:lnTo>
                  <a:lnTo>
                    <a:pt x="3" y="151"/>
                  </a:lnTo>
                  <a:lnTo>
                    <a:pt x="1" y="168"/>
                  </a:lnTo>
                  <a:lnTo>
                    <a:pt x="0" y="185"/>
                  </a:lnTo>
                  <a:lnTo>
                    <a:pt x="1" y="202"/>
                  </a:lnTo>
                  <a:lnTo>
                    <a:pt x="3" y="219"/>
                  </a:lnTo>
                  <a:lnTo>
                    <a:pt x="6" y="235"/>
                  </a:lnTo>
                  <a:lnTo>
                    <a:pt x="12" y="249"/>
                  </a:lnTo>
                  <a:lnTo>
                    <a:pt x="17" y="263"/>
                  </a:lnTo>
                  <a:lnTo>
                    <a:pt x="24" y="276"/>
                  </a:lnTo>
                  <a:lnTo>
                    <a:pt x="32" y="289"/>
                  </a:lnTo>
                  <a:lnTo>
                    <a:pt x="42" y="300"/>
                  </a:lnTo>
                  <a:lnTo>
                    <a:pt x="52" y="311"/>
                  </a:lnTo>
                  <a:lnTo>
                    <a:pt x="62" y="320"/>
                  </a:lnTo>
                  <a:lnTo>
                    <a:pt x="75" y="329"/>
                  </a:lnTo>
                  <a:lnTo>
                    <a:pt x="87" y="337"/>
                  </a:lnTo>
                  <a:lnTo>
                    <a:pt x="100" y="345"/>
                  </a:lnTo>
                  <a:lnTo>
                    <a:pt x="114" y="351"/>
                  </a:lnTo>
                  <a:lnTo>
                    <a:pt x="129" y="356"/>
                  </a:lnTo>
                  <a:lnTo>
                    <a:pt x="144" y="361"/>
                  </a:lnTo>
                  <a:lnTo>
                    <a:pt x="159" y="364"/>
                  </a:lnTo>
                  <a:lnTo>
                    <a:pt x="175" y="366"/>
                  </a:lnTo>
                  <a:lnTo>
                    <a:pt x="192" y="367"/>
                  </a:lnTo>
                  <a:lnTo>
                    <a:pt x="207" y="369"/>
                  </a:lnTo>
                  <a:lnTo>
                    <a:pt x="224" y="367"/>
                  </a:lnTo>
                  <a:lnTo>
                    <a:pt x="240" y="366"/>
                  </a:lnTo>
                  <a:lnTo>
                    <a:pt x="256" y="364"/>
                  </a:lnTo>
                  <a:lnTo>
                    <a:pt x="272" y="361"/>
                  </a:lnTo>
                  <a:lnTo>
                    <a:pt x="287" y="356"/>
                  </a:lnTo>
                  <a:lnTo>
                    <a:pt x="301" y="351"/>
                  </a:lnTo>
                  <a:lnTo>
                    <a:pt x="316" y="345"/>
                  </a:lnTo>
                  <a:lnTo>
                    <a:pt x="329" y="337"/>
                  </a:lnTo>
                  <a:lnTo>
                    <a:pt x="341" y="329"/>
                  </a:lnTo>
                  <a:lnTo>
                    <a:pt x="353" y="320"/>
                  </a:lnTo>
                  <a:lnTo>
                    <a:pt x="364" y="311"/>
                  </a:lnTo>
                  <a:lnTo>
                    <a:pt x="374" y="300"/>
                  </a:lnTo>
                  <a:lnTo>
                    <a:pt x="383" y="289"/>
                  </a:lnTo>
                  <a:lnTo>
                    <a:pt x="391" y="276"/>
                  </a:lnTo>
                  <a:lnTo>
                    <a:pt x="399" y="263"/>
                  </a:lnTo>
                  <a:lnTo>
                    <a:pt x="404" y="249"/>
                  </a:lnTo>
                  <a:lnTo>
                    <a:pt x="409" y="233"/>
                  </a:lnTo>
                  <a:lnTo>
                    <a:pt x="412" y="219"/>
                  </a:lnTo>
                  <a:lnTo>
                    <a:pt x="415" y="202"/>
                  </a:lnTo>
                  <a:lnTo>
                    <a:pt x="416" y="185"/>
                  </a:lnTo>
                  <a:lnTo>
                    <a:pt x="415" y="168"/>
                  </a:lnTo>
                  <a:lnTo>
                    <a:pt x="412" y="151"/>
                  </a:lnTo>
                  <a:lnTo>
                    <a:pt x="409" y="135"/>
                  </a:lnTo>
                  <a:lnTo>
                    <a:pt x="404" y="121"/>
                  </a:lnTo>
                  <a:lnTo>
                    <a:pt x="399" y="106"/>
                  </a:lnTo>
                  <a:lnTo>
                    <a:pt x="391" y="94"/>
                  </a:lnTo>
                  <a:lnTo>
                    <a:pt x="383" y="81"/>
                  </a:lnTo>
                  <a:lnTo>
                    <a:pt x="374" y="69"/>
                  </a:lnTo>
                  <a:lnTo>
                    <a:pt x="364" y="59"/>
                  </a:lnTo>
                  <a:lnTo>
                    <a:pt x="353" y="49"/>
                  </a:lnTo>
                  <a:lnTo>
                    <a:pt x="341" y="40"/>
                  </a:lnTo>
                  <a:lnTo>
                    <a:pt x="329" y="32"/>
                  </a:lnTo>
                  <a:lnTo>
                    <a:pt x="316" y="25"/>
                  </a:lnTo>
                  <a:lnTo>
                    <a:pt x="301" y="18"/>
                  </a:lnTo>
                  <a:lnTo>
                    <a:pt x="287" y="13"/>
                  </a:lnTo>
                  <a:lnTo>
                    <a:pt x="272" y="8"/>
                  </a:lnTo>
                  <a:lnTo>
                    <a:pt x="256" y="5"/>
                  </a:lnTo>
                  <a:lnTo>
                    <a:pt x="240" y="2"/>
                  </a:lnTo>
                  <a:lnTo>
                    <a:pt x="224" y="1"/>
                  </a:lnTo>
                  <a:lnTo>
                    <a:pt x="207" y="0"/>
                  </a:lnTo>
                  <a:close/>
                  <a:moveTo>
                    <a:pt x="207" y="107"/>
                  </a:moveTo>
                  <a:lnTo>
                    <a:pt x="220" y="107"/>
                  </a:lnTo>
                  <a:lnTo>
                    <a:pt x="231" y="109"/>
                  </a:lnTo>
                  <a:lnTo>
                    <a:pt x="241" y="113"/>
                  </a:lnTo>
                  <a:lnTo>
                    <a:pt x="250" y="117"/>
                  </a:lnTo>
                  <a:lnTo>
                    <a:pt x="258" y="123"/>
                  </a:lnTo>
                  <a:lnTo>
                    <a:pt x="266" y="130"/>
                  </a:lnTo>
                  <a:lnTo>
                    <a:pt x="272" y="138"/>
                  </a:lnTo>
                  <a:lnTo>
                    <a:pt x="277" y="146"/>
                  </a:lnTo>
                  <a:lnTo>
                    <a:pt x="281" y="155"/>
                  </a:lnTo>
                  <a:lnTo>
                    <a:pt x="284" y="165"/>
                  </a:lnTo>
                  <a:lnTo>
                    <a:pt x="286" y="175"/>
                  </a:lnTo>
                  <a:lnTo>
                    <a:pt x="286" y="185"/>
                  </a:lnTo>
                  <a:lnTo>
                    <a:pt x="286" y="195"/>
                  </a:lnTo>
                  <a:lnTo>
                    <a:pt x="284" y="205"/>
                  </a:lnTo>
                  <a:lnTo>
                    <a:pt x="281" y="215"/>
                  </a:lnTo>
                  <a:lnTo>
                    <a:pt x="277" y="224"/>
                  </a:lnTo>
                  <a:lnTo>
                    <a:pt x="272" y="232"/>
                  </a:lnTo>
                  <a:lnTo>
                    <a:pt x="266" y="240"/>
                  </a:lnTo>
                  <a:lnTo>
                    <a:pt x="258" y="246"/>
                  </a:lnTo>
                  <a:lnTo>
                    <a:pt x="250" y="251"/>
                  </a:lnTo>
                  <a:lnTo>
                    <a:pt x="241" y="256"/>
                  </a:lnTo>
                  <a:lnTo>
                    <a:pt x="231" y="259"/>
                  </a:lnTo>
                  <a:lnTo>
                    <a:pt x="220" y="262"/>
                  </a:lnTo>
                  <a:lnTo>
                    <a:pt x="207" y="262"/>
                  </a:lnTo>
                  <a:lnTo>
                    <a:pt x="196" y="262"/>
                  </a:lnTo>
                  <a:lnTo>
                    <a:pt x="185" y="259"/>
                  </a:lnTo>
                  <a:lnTo>
                    <a:pt x="175" y="256"/>
                  </a:lnTo>
                  <a:lnTo>
                    <a:pt x="166" y="251"/>
                  </a:lnTo>
                  <a:lnTo>
                    <a:pt x="157" y="246"/>
                  </a:lnTo>
                  <a:lnTo>
                    <a:pt x="150" y="240"/>
                  </a:lnTo>
                  <a:lnTo>
                    <a:pt x="143" y="232"/>
                  </a:lnTo>
                  <a:lnTo>
                    <a:pt x="139" y="224"/>
                  </a:lnTo>
                  <a:lnTo>
                    <a:pt x="134" y="215"/>
                  </a:lnTo>
                  <a:lnTo>
                    <a:pt x="132" y="205"/>
                  </a:lnTo>
                  <a:lnTo>
                    <a:pt x="130" y="195"/>
                  </a:lnTo>
                  <a:lnTo>
                    <a:pt x="129" y="185"/>
                  </a:lnTo>
                  <a:lnTo>
                    <a:pt x="130" y="175"/>
                  </a:lnTo>
                  <a:lnTo>
                    <a:pt x="132" y="165"/>
                  </a:lnTo>
                  <a:lnTo>
                    <a:pt x="134" y="155"/>
                  </a:lnTo>
                  <a:lnTo>
                    <a:pt x="139" y="146"/>
                  </a:lnTo>
                  <a:lnTo>
                    <a:pt x="143" y="138"/>
                  </a:lnTo>
                  <a:lnTo>
                    <a:pt x="150" y="130"/>
                  </a:lnTo>
                  <a:lnTo>
                    <a:pt x="157" y="123"/>
                  </a:lnTo>
                  <a:lnTo>
                    <a:pt x="166" y="117"/>
                  </a:lnTo>
                  <a:lnTo>
                    <a:pt x="175" y="113"/>
                  </a:lnTo>
                  <a:lnTo>
                    <a:pt x="185" y="109"/>
                  </a:lnTo>
                  <a:lnTo>
                    <a:pt x="196" y="107"/>
                  </a:lnTo>
                  <a:lnTo>
                    <a:pt x="207" y="10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5" name="Freeform 109"/>
            <p:cNvSpPr>
              <a:spLocks/>
            </p:cNvSpPr>
            <p:nvPr/>
          </p:nvSpPr>
          <p:spPr bwMode="auto">
            <a:xfrm>
              <a:off x="5669775" y="6515113"/>
              <a:ext cx="71438" cy="71438"/>
            </a:xfrm>
            <a:custGeom>
              <a:avLst/>
              <a:gdLst>
                <a:gd name="T0" fmla="*/ 0 w 362"/>
                <a:gd name="T1" fmla="*/ 104150801 h 357"/>
                <a:gd name="T2" fmla="*/ 937617632 w 362"/>
                <a:gd name="T3" fmla="*/ 2147483647 h 357"/>
                <a:gd name="T4" fmla="*/ 945289718 w 362"/>
                <a:gd name="T5" fmla="*/ 1298060677 h 357"/>
                <a:gd name="T6" fmla="*/ 968344458 w 362"/>
                <a:gd name="T7" fmla="*/ 1129801575 h 357"/>
                <a:gd name="T8" fmla="*/ 1014454332 w 362"/>
                <a:gd name="T9" fmla="*/ 1017642314 h 357"/>
                <a:gd name="T10" fmla="*/ 1060564009 w 362"/>
                <a:gd name="T11" fmla="*/ 929468612 h 357"/>
                <a:gd name="T12" fmla="*/ 1145111671 w 362"/>
                <a:gd name="T13" fmla="*/ 865360311 h 357"/>
                <a:gd name="T14" fmla="*/ 1237331223 w 362"/>
                <a:gd name="T15" fmla="*/ 817309351 h 357"/>
                <a:gd name="T16" fmla="*/ 1360316673 w 362"/>
                <a:gd name="T17" fmla="*/ 785235090 h 357"/>
                <a:gd name="T18" fmla="*/ 1490935136 w 362"/>
                <a:gd name="T19" fmla="*/ 785235090 h 357"/>
                <a:gd name="T20" fmla="*/ 1598537538 w 362"/>
                <a:gd name="T21" fmla="*/ 817309351 h 357"/>
                <a:gd name="T22" fmla="*/ 1683085200 w 362"/>
                <a:gd name="T23" fmla="*/ 857351851 h 357"/>
                <a:gd name="T24" fmla="*/ 1744577926 w 362"/>
                <a:gd name="T25" fmla="*/ 929468612 h 357"/>
                <a:gd name="T26" fmla="*/ 1806031577 w 362"/>
                <a:gd name="T27" fmla="*/ 1049676354 h 357"/>
                <a:gd name="T28" fmla="*/ 1844469365 w 362"/>
                <a:gd name="T29" fmla="*/ 1241960836 h 357"/>
                <a:gd name="T30" fmla="*/ 1852180328 w 362"/>
                <a:gd name="T31" fmla="*/ 1426276879 h 357"/>
                <a:gd name="T32" fmla="*/ 1852180328 w 362"/>
                <a:gd name="T33" fmla="*/ 2147483647 h 357"/>
                <a:gd name="T34" fmla="*/ 2147483647 w 362"/>
                <a:gd name="T35" fmla="*/ 1145818695 h 357"/>
                <a:gd name="T36" fmla="*/ 2147483647 w 362"/>
                <a:gd name="T37" fmla="*/ 905443032 h 357"/>
                <a:gd name="T38" fmla="*/ 2147483647 w 362"/>
                <a:gd name="T39" fmla="*/ 689092949 h 357"/>
                <a:gd name="T40" fmla="*/ 2147483647 w 362"/>
                <a:gd name="T41" fmla="*/ 488759786 h 357"/>
                <a:gd name="T42" fmla="*/ 2147483647 w 362"/>
                <a:gd name="T43" fmla="*/ 328509344 h 357"/>
                <a:gd name="T44" fmla="*/ 2147483647 w 362"/>
                <a:gd name="T45" fmla="*/ 192324503 h 357"/>
                <a:gd name="T46" fmla="*/ 2147483647 w 362"/>
                <a:gd name="T47" fmla="*/ 88133681 h 357"/>
                <a:gd name="T48" fmla="*/ 2044291516 w 362"/>
                <a:gd name="T49" fmla="*/ 32034040 h 357"/>
                <a:gd name="T50" fmla="*/ 1790687602 w 362"/>
                <a:gd name="T51" fmla="*/ 0 h 357"/>
                <a:gd name="T52" fmla="*/ 1613920586 w 362"/>
                <a:gd name="T53" fmla="*/ 16017120 h 357"/>
                <a:gd name="T54" fmla="*/ 1460208310 w 362"/>
                <a:gd name="T55" fmla="*/ 48091181 h 357"/>
                <a:gd name="T56" fmla="*/ 1314206799 w 362"/>
                <a:gd name="T57" fmla="*/ 104150801 h 357"/>
                <a:gd name="T58" fmla="*/ 1175838497 w 362"/>
                <a:gd name="T59" fmla="*/ 192324503 h 357"/>
                <a:gd name="T60" fmla="*/ 1052892120 w 362"/>
                <a:gd name="T61" fmla="*/ 296475304 h 357"/>
                <a:gd name="T62" fmla="*/ 945289718 w 362"/>
                <a:gd name="T63" fmla="*/ 456725746 h 357"/>
                <a:gd name="T64" fmla="*/ 937617632 w 362"/>
                <a:gd name="T65" fmla="*/ 104150801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2" h="357">
                  <a:moveTo>
                    <a:pt x="122" y="13"/>
                  </a:moveTo>
                  <a:lnTo>
                    <a:pt x="0" y="13"/>
                  </a:lnTo>
                  <a:lnTo>
                    <a:pt x="0" y="357"/>
                  </a:lnTo>
                  <a:lnTo>
                    <a:pt x="122" y="357"/>
                  </a:lnTo>
                  <a:lnTo>
                    <a:pt x="122" y="178"/>
                  </a:lnTo>
                  <a:lnTo>
                    <a:pt x="123" y="162"/>
                  </a:lnTo>
                  <a:lnTo>
                    <a:pt x="125" y="148"/>
                  </a:lnTo>
                  <a:lnTo>
                    <a:pt x="126" y="141"/>
                  </a:lnTo>
                  <a:lnTo>
                    <a:pt x="128" y="134"/>
                  </a:lnTo>
                  <a:lnTo>
                    <a:pt x="132" y="127"/>
                  </a:lnTo>
                  <a:lnTo>
                    <a:pt x="135" y="122"/>
                  </a:lnTo>
                  <a:lnTo>
                    <a:pt x="138" y="116"/>
                  </a:lnTo>
                  <a:lnTo>
                    <a:pt x="143" y="112"/>
                  </a:lnTo>
                  <a:lnTo>
                    <a:pt x="149" y="108"/>
                  </a:lnTo>
                  <a:lnTo>
                    <a:pt x="154" y="105"/>
                  </a:lnTo>
                  <a:lnTo>
                    <a:pt x="161" y="102"/>
                  </a:lnTo>
                  <a:lnTo>
                    <a:pt x="169" y="99"/>
                  </a:lnTo>
                  <a:lnTo>
                    <a:pt x="177" y="98"/>
                  </a:lnTo>
                  <a:lnTo>
                    <a:pt x="186" y="98"/>
                  </a:lnTo>
                  <a:lnTo>
                    <a:pt x="194" y="98"/>
                  </a:lnTo>
                  <a:lnTo>
                    <a:pt x="201" y="99"/>
                  </a:lnTo>
                  <a:lnTo>
                    <a:pt x="208" y="102"/>
                  </a:lnTo>
                  <a:lnTo>
                    <a:pt x="215" y="105"/>
                  </a:lnTo>
                  <a:lnTo>
                    <a:pt x="219" y="107"/>
                  </a:lnTo>
                  <a:lnTo>
                    <a:pt x="224" y="112"/>
                  </a:lnTo>
                  <a:lnTo>
                    <a:pt x="227" y="116"/>
                  </a:lnTo>
                  <a:lnTo>
                    <a:pt x="231" y="121"/>
                  </a:lnTo>
                  <a:lnTo>
                    <a:pt x="235" y="131"/>
                  </a:lnTo>
                  <a:lnTo>
                    <a:pt x="239" y="143"/>
                  </a:lnTo>
                  <a:lnTo>
                    <a:pt x="240" y="155"/>
                  </a:lnTo>
                  <a:lnTo>
                    <a:pt x="241" y="167"/>
                  </a:lnTo>
                  <a:lnTo>
                    <a:pt x="241" y="178"/>
                  </a:lnTo>
                  <a:lnTo>
                    <a:pt x="241" y="188"/>
                  </a:lnTo>
                  <a:lnTo>
                    <a:pt x="241" y="357"/>
                  </a:lnTo>
                  <a:lnTo>
                    <a:pt x="362" y="357"/>
                  </a:lnTo>
                  <a:lnTo>
                    <a:pt x="362" y="143"/>
                  </a:lnTo>
                  <a:lnTo>
                    <a:pt x="362" y="129"/>
                  </a:lnTo>
                  <a:lnTo>
                    <a:pt x="361" y="113"/>
                  </a:lnTo>
                  <a:lnTo>
                    <a:pt x="359" y="99"/>
                  </a:lnTo>
                  <a:lnTo>
                    <a:pt x="356" y="86"/>
                  </a:lnTo>
                  <a:lnTo>
                    <a:pt x="351" y="73"/>
                  </a:lnTo>
                  <a:lnTo>
                    <a:pt x="347" y="61"/>
                  </a:lnTo>
                  <a:lnTo>
                    <a:pt x="340" y="51"/>
                  </a:lnTo>
                  <a:lnTo>
                    <a:pt x="333" y="41"/>
                  </a:lnTo>
                  <a:lnTo>
                    <a:pt x="324" y="32"/>
                  </a:lnTo>
                  <a:lnTo>
                    <a:pt x="315" y="24"/>
                  </a:lnTo>
                  <a:lnTo>
                    <a:pt x="304" y="17"/>
                  </a:lnTo>
                  <a:lnTo>
                    <a:pt x="293" y="11"/>
                  </a:lnTo>
                  <a:lnTo>
                    <a:pt x="279" y="7"/>
                  </a:lnTo>
                  <a:lnTo>
                    <a:pt x="266" y="4"/>
                  </a:lnTo>
                  <a:lnTo>
                    <a:pt x="250" y="1"/>
                  </a:lnTo>
                  <a:lnTo>
                    <a:pt x="233" y="0"/>
                  </a:lnTo>
                  <a:lnTo>
                    <a:pt x="222" y="1"/>
                  </a:lnTo>
                  <a:lnTo>
                    <a:pt x="210" y="2"/>
                  </a:lnTo>
                  <a:lnTo>
                    <a:pt x="199" y="4"/>
                  </a:lnTo>
                  <a:lnTo>
                    <a:pt x="190" y="6"/>
                  </a:lnTo>
                  <a:lnTo>
                    <a:pt x="180" y="9"/>
                  </a:lnTo>
                  <a:lnTo>
                    <a:pt x="171" y="13"/>
                  </a:lnTo>
                  <a:lnTo>
                    <a:pt x="162" y="18"/>
                  </a:lnTo>
                  <a:lnTo>
                    <a:pt x="153" y="24"/>
                  </a:lnTo>
                  <a:lnTo>
                    <a:pt x="145" y="31"/>
                  </a:lnTo>
                  <a:lnTo>
                    <a:pt x="137" y="37"/>
                  </a:lnTo>
                  <a:lnTo>
                    <a:pt x="131" y="46"/>
                  </a:lnTo>
                  <a:lnTo>
                    <a:pt x="123" y="57"/>
                  </a:lnTo>
                  <a:lnTo>
                    <a:pt x="122" y="57"/>
                  </a:lnTo>
                  <a:lnTo>
                    <a:pt x="122" y="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6" name="Freeform 110"/>
            <p:cNvSpPr>
              <a:spLocks/>
            </p:cNvSpPr>
            <p:nvPr/>
          </p:nvSpPr>
          <p:spPr bwMode="auto">
            <a:xfrm>
              <a:off x="5753913" y="6515113"/>
              <a:ext cx="58738" cy="73025"/>
            </a:xfrm>
            <a:custGeom>
              <a:avLst/>
              <a:gdLst>
                <a:gd name="T0" fmla="*/ 1961843346 w 301"/>
                <a:gd name="T1" fmla="*/ 100769750 h 369"/>
                <a:gd name="T2" fmla="*/ 1642307845 w 301"/>
                <a:gd name="T3" fmla="*/ 31018210 h 369"/>
                <a:gd name="T4" fmla="*/ 1322734292 w 301"/>
                <a:gd name="T5" fmla="*/ 0 h 369"/>
                <a:gd name="T6" fmla="*/ 1070106642 w 301"/>
                <a:gd name="T7" fmla="*/ 31018210 h 369"/>
                <a:gd name="T8" fmla="*/ 832292482 w 301"/>
                <a:gd name="T9" fmla="*/ 85260744 h 369"/>
                <a:gd name="T10" fmla="*/ 609367917 w 301"/>
                <a:gd name="T11" fmla="*/ 193745814 h 369"/>
                <a:gd name="T12" fmla="*/ 423572012 w 301"/>
                <a:gd name="T13" fmla="*/ 333288277 h 369"/>
                <a:gd name="T14" fmla="*/ 289832416 w 301"/>
                <a:gd name="T15" fmla="*/ 527034091 h 369"/>
                <a:gd name="T16" fmla="*/ 208073218 w 301"/>
                <a:gd name="T17" fmla="*/ 767306922 h 369"/>
                <a:gd name="T18" fmla="*/ 193221676 w 301"/>
                <a:gd name="T19" fmla="*/ 1038598161 h 369"/>
                <a:gd name="T20" fmla="*/ 245239931 w 301"/>
                <a:gd name="T21" fmla="*/ 1255607484 h 369"/>
                <a:gd name="T22" fmla="*/ 326961272 w 301"/>
                <a:gd name="T23" fmla="*/ 1418374470 h 369"/>
                <a:gd name="T24" fmla="*/ 453313149 w 301"/>
                <a:gd name="T25" fmla="*/ 1526859539 h 369"/>
                <a:gd name="T26" fmla="*/ 653960401 w 301"/>
                <a:gd name="T27" fmla="*/ 1627629290 h 369"/>
                <a:gd name="T28" fmla="*/ 973495902 w 301"/>
                <a:gd name="T29" fmla="*/ 1705135333 h 369"/>
                <a:gd name="T30" fmla="*/ 1218697780 w 301"/>
                <a:gd name="T31" fmla="*/ 1790396078 h 369"/>
                <a:gd name="T32" fmla="*/ 1315308521 w 301"/>
                <a:gd name="T33" fmla="*/ 1891165828 h 369"/>
                <a:gd name="T34" fmla="*/ 1322734292 w 301"/>
                <a:gd name="T35" fmla="*/ 1999650897 h 369"/>
                <a:gd name="T36" fmla="*/ 1233587375 w 301"/>
                <a:gd name="T37" fmla="*/ 2108175349 h 369"/>
                <a:gd name="T38" fmla="*/ 1084958184 w 301"/>
                <a:gd name="T39" fmla="*/ 2146908679 h 369"/>
                <a:gd name="T40" fmla="*/ 802551539 w 301"/>
                <a:gd name="T41" fmla="*/ 2115929852 h 369"/>
                <a:gd name="T42" fmla="*/ 609367917 w 301"/>
                <a:gd name="T43" fmla="*/ 2046178113 h 369"/>
                <a:gd name="T44" fmla="*/ 326961272 w 301"/>
                <a:gd name="T45" fmla="*/ 1891165828 h 369"/>
                <a:gd name="T46" fmla="*/ 237814160 w 301"/>
                <a:gd name="T47" fmla="*/ 2147483647 h 369"/>
                <a:gd name="T48" fmla="*/ 624219459 w 301"/>
                <a:gd name="T49" fmla="*/ 2147483647 h 369"/>
                <a:gd name="T50" fmla="*/ 1032939929 w 301"/>
                <a:gd name="T51" fmla="*/ 2147483647 h 369"/>
                <a:gd name="T52" fmla="*/ 1300457173 w 301"/>
                <a:gd name="T53" fmla="*/ 2147483647 h 369"/>
                <a:gd name="T54" fmla="*/ 1553122681 w 301"/>
                <a:gd name="T55" fmla="*/ 2147483647 h 369"/>
                <a:gd name="T56" fmla="*/ 1783473212 w 301"/>
                <a:gd name="T57" fmla="*/ 2147483647 h 369"/>
                <a:gd name="T58" fmla="*/ 1984120464 w 301"/>
                <a:gd name="T59" fmla="*/ 2147483647 h 369"/>
                <a:gd name="T60" fmla="*/ 2132749655 w 301"/>
                <a:gd name="T61" fmla="*/ 2147483647 h 369"/>
                <a:gd name="T62" fmla="*/ 2147483647 w 301"/>
                <a:gd name="T63" fmla="*/ 2061648133 h 369"/>
                <a:gd name="T64" fmla="*/ 2147483647 w 301"/>
                <a:gd name="T65" fmla="*/ 1736153543 h 369"/>
                <a:gd name="T66" fmla="*/ 2140175426 w 301"/>
                <a:gd name="T67" fmla="*/ 1449353298 h 369"/>
                <a:gd name="T68" fmla="*/ 1961843346 w 301"/>
                <a:gd name="T69" fmla="*/ 1247852981 h 369"/>
                <a:gd name="T70" fmla="*/ 1701751872 w 301"/>
                <a:gd name="T71" fmla="*/ 1116104205 h 369"/>
                <a:gd name="T72" fmla="*/ 1441660398 w 301"/>
                <a:gd name="T73" fmla="*/ 1054067983 h 369"/>
                <a:gd name="T74" fmla="*/ 1241013147 w 301"/>
                <a:gd name="T75" fmla="*/ 1007579952 h 369"/>
                <a:gd name="T76" fmla="*/ 1114661269 w 301"/>
                <a:gd name="T77" fmla="*/ 914564704 h 369"/>
                <a:gd name="T78" fmla="*/ 1084958184 w 301"/>
                <a:gd name="T79" fmla="*/ 829304158 h 369"/>
                <a:gd name="T80" fmla="*/ 1144402211 w 301"/>
                <a:gd name="T81" fmla="*/ 720819088 h 369"/>
                <a:gd name="T82" fmla="*/ 1278179860 w 301"/>
                <a:gd name="T83" fmla="*/ 666537172 h 369"/>
                <a:gd name="T84" fmla="*/ 1449086169 w 301"/>
                <a:gd name="T85" fmla="*/ 658782669 h 369"/>
                <a:gd name="T86" fmla="*/ 1709177643 w 301"/>
                <a:gd name="T87" fmla="*/ 705309885 h 369"/>
                <a:gd name="T88" fmla="*/ 2147483647 w 301"/>
                <a:gd name="T89" fmla="*/ 178275992 h 3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1" h="369">
                  <a:moveTo>
                    <a:pt x="291" y="23"/>
                  </a:moveTo>
                  <a:lnTo>
                    <a:pt x="277" y="17"/>
                  </a:lnTo>
                  <a:lnTo>
                    <a:pt x="264" y="13"/>
                  </a:lnTo>
                  <a:lnTo>
                    <a:pt x="250" y="9"/>
                  </a:lnTo>
                  <a:lnTo>
                    <a:pt x="235" y="6"/>
                  </a:lnTo>
                  <a:lnTo>
                    <a:pt x="221" y="4"/>
                  </a:lnTo>
                  <a:lnTo>
                    <a:pt x="207" y="2"/>
                  </a:lnTo>
                  <a:lnTo>
                    <a:pt x="193" y="1"/>
                  </a:lnTo>
                  <a:lnTo>
                    <a:pt x="178" y="0"/>
                  </a:lnTo>
                  <a:lnTo>
                    <a:pt x="167" y="1"/>
                  </a:lnTo>
                  <a:lnTo>
                    <a:pt x="155" y="1"/>
                  </a:lnTo>
                  <a:lnTo>
                    <a:pt x="144" y="4"/>
                  </a:lnTo>
                  <a:lnTo>
                    <a:pt x="133" y="6"/>
                  </a:lnTo>
                  <a:lnTo>
                    <a:pt x="122" y="8"/>
                  </a:lnTo>
                  <a:lnTo>
                    <a:pt x="112" y="11"/>
                  </a:lnTo>
                  <a:lnTo>
                    <a:pt x="101" y="15"/>
                  </a:lnTo>
                  <a:lnTo>
                    <a:pt x="91" y="19"/>
                  </a:lnTo>
                  <a:lnTo>
                    <a:pt x="82" y="25"/>
                  </a:lnTo>
                  <a:lnTo>
                    <a:pt x="73" y="31"/>
                  </a:lnTo>
                  <a:lnTo>
                    <a:pt x="65" y="36"/>
                  </a:lnTo>
                  <a:lnTo>
                    <a:pt x="57" y="43"/>
                  </a:lnTo>
                  <a:lnTo>
                    <a:pt x="51" y="51"/>
                  </a:lnTo>
                  <a:lnTo>
                    <a:pt x="44" y="59"/>
                  </a:lnTo>
                  <a:lnTo>
                    <a:pt x="39" y="68"/>
                  </a:lnTo>
                  <a:lnTo>
                    <a:pt x="34" y="78"/>
                  </a:lnTo>
                  <a:lnTo>
                    <a:pt x="30" y="88"/>
                  </a:lnTo>
                  <a:lnTo>
                    <a:pt x="28" y="99"/>
                  </a:lnTo>
                  <a:lnTo>
                    <a:pt x="26" y="111"/>
                  </a:lnTo>
                  <a:lnTo>
                    <a:pt x="26" y="123"/>
                  </a:lnTo>
                  <a:lnTo>
                    <a:pt x="26" y="134"/>
                  </a:lnTo>
                  <a:lnTo>
                    <a:pt x="27" y="144"/>
                  </a:lnTo>
                  <a:lnTo>
                    <a:pt x="29" y="153"/>
                  </a:lnTo>
                  <a:lnTo>
                    <a:pt x="33" y="162"/>
                  </a:lnTo>
                  <a:lnTo>
                    <a:pt x="36" y="169"/>
                  </a:lnTo>
                  <a:lnTo>
                    <a:pt x="39" y="176"/>
                  </a:lnTo>
                  <a:lnTo>
                    <a:pt x="44" y="183"/>
                  </a:lnTo>
                  <a:lnTo>
                    <a:pt x="50" y="187"/>
                  </a:lnTo>
                  <a:lnTo>
                    <a:pt x="55" y="193"/>
                  </a:lnTo>
                  <a:lnTo>
                    <a:pt x="61" y="197"/>
                  </a:lnTo>
                  <a:lnTo>
                    <a:pt x="68" y="201"/>
                  </a:lnTo>
                  <a:lnTo>
                    <a:pt x="74" y="204"/>
                  </a:lnTo>
                  <a:lnTo>
                    <a:pt x="88" y="210"/>
                  </a:lnTo>
                  <a:lnTo>
                    <a:pt x="103" y="214"/>
                  </a:lnTo>
                  <a:lnTo>
                    <a:pt x="116" y="218"/>
                  </a:lnTo>
                  <a:lnTo>
                    <a:pt x="131" y="220"/>
                  </a:lnTo>
                  <a:lnTo>
                    <a:pt x="143" y="223"/>
                  </a:lnTo>
                  <a:lnTo>
                    <a:pt x="155" y="227"/>
                  </a:lnTo>
                  <a:lnTo>
                    <a:pt x="164" y="231"/>
                  </a:lnTo>
                  <a:lnTo>
                    <a:pt x="172" y="236"/>
                  </a:lnTo>
                  <a:lnTo>
                    <a:pt x="176" y="239"/>
                  </a:lnTo>
                  <a:lnTo>
                    <a:pt x="177" y="244"/>
                  </a:lnTo>
                  <a:lnTo>
                    <a:pt x="178" y="247"/>
                  </a:lnTo>
                  <a:lnTo>
                    <a:pt x="179" y="253"/>
                  </a:lnTo>
                  <a:lnTo>
                    <a:pt x="178" y="258"/>
                  </a:lnTo>
                  <a:lnTo>
                    <a:pt x="175" y="264"/>
                  </a:lnTo>
                  <a:lnTo>
                    <a:pt x="171" y="268"/>
                  </a:lnTo>
                  <a:lnTo>
                    <a:pt x="166" y="272"/>
                  </a:lnTo>
                  <a:lnTo>
                    <a:pt x="160" y="275"/>
                  </a:lnTo>
                  <a:lnTo>
                    <a:pt x="153" y="276"/>
                  </a:lnTo>
                  <a:lnTo>
                    <a:pt x="146" y="277"/>
                  </a:lnTo>
                  <a:lnTo>
                    <a:pt x="141" y="278"/>
                  </a:lnTo>
                  <a:lnTo>
                    <a:pt x="125" y="277"/>
                  </a:lnTo>
                  <a:lnTo>
                    <a:pt x="108" y="273"/>
                  </a:lnTo>
                  <a:lnTo>
                    <a:pt x="99" y="271"/>
                  </a:lnTo>
                  <a:lnTo>
                    <a:pt x="90" y="267"/>
                  </a:lnTo>
                  <a:lnTo>
                    <a:pt x="82" y="264"/>
                  </a:lnTo>
                  <a:lnTo>
                    <a:pt x="73" y="260"/>
                  </a:lnTo>
                  <a:lnTo>
                    <a:pt x="57" y="251"/>
                  </a:lnTo>
                  <a:lnTo>
                    <a:pt x="44" y="244"/>
                  </a:lnTo>
                  <a:lnTo>
                    <a:pt x="0" y="329"/>
                  </a:lnTo>
                  <a:lnTo>
                    <a:pt x="16" y="338"/>
                  </a:lnTo>
                  <a:lnTo>
                    <a:pt x="32" y="346"/>
                  </a:lnTo>
                  <a:lnTo>
                    <a:pt x="48" y="353"/>
                  </a:lnTo>
                  <a:lnTo>
                    <a:pt x="66" y="358"/>
                  </a:lnTo>
                  <a:lnTo>
                    <a:pt x="84" y="363"/>
                  </a:lnTo>
                  <a:lnTo>
                    <a:pt x="103" y="365"/>
                  </a:lnTo>
                  <a:lnTo>
                    <a:pt x="121" y="367"/>
                  </a:lnTo>
                  <a:lnTo>
                    <a:pt x="139" y="369"/>
                  </a:lnTo>
                  <a:lnTo>
                    <a:pt x="151" y="367"/>
                  </a:lnTo>
                  <a:lnTo>
                    <a:pt x="162" y="367"/>
                  </a:lnTo>
                  <a:lnTo>
                    <a:pt x="175" y="365"/>
                  </a:lnTo>
                  <a:lnTo>
                    <a:pt x="186" y="364"/>
                  </a:lnTo>
                  <a:lnTo>
                    <a:pt x="198" y="361"/>
                  </a:lnTo>
                  <a:lnTo>
                    <a:pt x="209" y="357"/>
                  </a:lnTo>
                  <a:lnTo>
                    <a:pt x="220" y="354"/>
                  </a:lnTo>
                  <a:lnTo>
                    <a:pt x="231" y="349"/>
                  </a:lnTo>
                  <a:lnTo>
                    <a:pt x="240" y="344"/>
                  </a:lnTo>
                  <a:lnTo>
                    <a:pt x="250" y="338"/>
                  </a:lnTo>
                  <a:lnTo>
                    <a:pt x="259" y="331"/>
                  </a:lnTo>
                  <a:lnTo>
                    <a:pt x="267" y="325"/>
                  </a:lnTo>
                  <a:lnTo>
                    <a:pt x="275" y="317"/>
                  </a:lnTo>
                  <a:lnTo>
                    <a:pt x="282" y="308"/>
                  </a:lnTo>
                  <a:lnTo>
                    <a:pt x="287" y="299"/>
                  </a:lnTo>
                  <a:lnTo>
                    <a:pt x="292" y="289"/>
                  </a:lnTo>
                  <a:lnTo>
                    <a:pt x="296" y="277"/>
                  </a:lnTo>
                  <a:lnTo>
                    <a:pt x="298" y="266"/>
                  </a:lnTo>
                  <a:lnTo>
                    <a:pt x="301" y="254"/>
                  </a:lnTo>
                  <a:lnTo>
                    <a:pt x="301" y="240"/>
                  </a:lnTo>
                  <a:lnTo>
                    <a:pt x="301" y="224"/>
                  </a:lnTo>
                  <a:lnTo>
                    <a:pt x="297" y="211"/>
                  </a:lnTo>
                  <a:lnTo>
                    <a:pt x="294" y="198"/>
                  </a:lnTo>
                  <a:lnTo>
                    <a:pt x="288" y="187"/>
                  </a:lnTo>
                  <a:lnTo>
                    <a:pt x="280" y="178"/>
                  </a:lnTo>
                  <a:lnTo>
                    <a:pt x="273" y="169"/>
                  </a:lnTo>
                  <a:lnTo>
                    <a:pt x="264" y="161"/>
                  </a:lnTo>
                  <a:lnTo>
                    <a:pt x="252" y="156"/>
                  </a:lnTo>
                  <a:lnTo>
                    <a:pt x="241" y="150"/>
                  </a:lnTo>
                  <a:lnTo>
                    <a:pt x="229" y="144"/>
                  </a:lnTo>
                  <a:lnTo>
                    <a:pt x="215" y="141"/>
                  </a:lnTo>
                  <a:lnTo>
                    <a:pt x="202" y="138"/>
                  </a:lnTo>
                  <a:lnTo>
                    <a:pt x="194" y="136"/>
                  </a:lnTo>
                  <a:lnTo>
                    <a:pt x="186" y="135"/>
                  </a:lnTo>
                  <a:lnTo>
                    <a:pt x="176" y="133"/>
                  </a:lnTo>
                  <a:lnTo>
                    <a:pt x="167" y="130"/>
                  </a:lnTo>
                  <a:lnTo>
                    <a:pt x="159" y="126"/>
                  </a:lnTo>
                  <a:lnTo>
                    <a:pt x="152" y="122"/>
                  </a:lnTo>
                  <a:lnTo>
                    <a:pt x="150" y="118"/>
                  </a:lnTo>
                  <a:lnTo>
                    <a:pt x="148" y="115"/>
                  </a:lnTo>
                  <a:lnTo>
                    <a:pt x="146" y="112"/>
                  </a:lnTo>
                  <a:lnTo>
                    <a:pt x="146" y="107"/>
                  </a:lnTo>
                  <a:lnTo>
                    <a:pt x="148" y="102"/>
                  </a:lnTo>
                  <a:lnTo>
                    <a:pt x="150" y="96"/>
                  </a:lnTo>
                  <a:lnTo>
                    <a:pt x="154" y="93"/>
                  </a:lnTo>
                  <a:lnTo>
                    <a:pt x="160" y="89"/>
                  </a:lnTo>
                  <a:lnTo>
                    <a:pt x="166" y="87"/>
                  </a:lnTo>
                  <a:lnTo>
                    <a:pt x="172" y="86"/>
                  </a:lnTo>
                  <a:lnTo>
                    <a:pt x="179" y="85"/>
                  </a:lnTo>
                  <a:lnTo>
                    <a:pt x="185" y="84"/>
                  </a:lnTo>
                  <a:lnTo>
                    <a:pt x="195" y="85"/>
                  </a:lnTo>
                  <a:lnTo>
                    <a:pt x="206" y="86"/>
                  </a:lnTo>
                  <a:lnTo>
                    <a:pt x="218" y="89"/>
                  </a:lnTo>
                  <a:lnTo>
                    <a:pt x="230" y="91"/>
                  </a:lnTo>
                  <a:lnTo>
                    <a:pt x="240" y="96"/>
                  </a:lnTo>
                  <a:lnTo>
                    <a:pt x="250" y="100"/>
                  </a:lnTo>
                  <a:lnTo>
                    <a:pt x="291" y="2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7" name="Freeform 111"/>
            <p:cNvSpPr>
              <a:spLocks/>
            </p:cNvSpPr>
            <p:nvPr/>
          </p:nvSpPr>
          <p:spPr bwMode="auto">
            <a:xfrm>
              <a:off x="5822175" y="6515113"/>
              <a:ext cx="58738" cy="73025"/>
            </a:xfrm>
            <a:custGeom>
              <a:avLst/>
              <a:gdLst>
                <a:gd name="T0" fmla="*/ 1974024021 w 300"/>
                <a:gd name="T1" fmla="*/ 100769750 h 369"/>
                <a:gd name="T2" fmla="*/ 1651281423 w 300"/>
                <a:gd name="T3" fmla="*/ 31018210 h 369"/>
                <a:gd name="T4" fmla="*/ 1336014019 w 300"/>
                <a:gd name="T5" fmla="*/ 0 h 369"/>
                <a:gd name="T6" fmla="*/ 1080817771 w 300"/>
                <a:gd name="T7" fmla="*/ 31018210 h 369"/>
                <a:gd name="T8" fmla="*/ 833135289 w 300"/>
                <a:gd name="T9" fmla="*/ 85260744 h 369"/>
                <a:gd name="T10" fmla="*/ 615468903 w 300"/>
                <a:gd name="T11" fmla="*/ 193745814 h 369"/>
                <a:gd name="T12" fmla="*/ 427819006 w 300"/>
                <a:gd name="T13" fmla="*/ 333288277 h 369"/>
                <a:gd name="T14" fmla="*/ 292726305 w 300"/>
                <a:gd name="T15" fmla="*/ 527034091 h 369"/>
                <a:gd name="T16" fmla="*/ 210152621 w 300"/>
                <a:gd name="T17" fmla="*/ 767306922 h 369"/>
                <a:gd name="T18" fmla="*/ 195163662 w 300"/>
                <a:gd name="T19" fmla="*/ 1038598161 h 369"/>
                <a:gd name="T20" fmla="*/ 240168913 w 300"/>
                <a:gd name="T21" fmla="*/ 1255607484 h 369"/>
                <a:gd name="T22" fmla="*/ 337769932 w 300"/>
                <a:gd name="T23" fmla="*/ 1418374470 h 369"/>
                <a:gd name="T24" fmla="*/ 450359909 w 300"/>
                <a:gd name="T25" fmla="*/ 1526859539 h 369"/>
                <a:gd name="T26" fmla="*/ 652998961 w 300"/>
                <a:gd name="T27" fmla="*/ 1627629290 h 369"/>
                <a:gd name="T28" fmla="*/ 975741559 w 300"/>
                <a:gd name="T29" fmla="*/ 1705135333 h 369"/>
                <a:gd name="T30" fmla="*/ 1230937806 w 300"/>
                <a:gd name="T31" fmla="*/ 1790396078 h 369"/>
                <a:gd name="T32" fmla="*/ 1321025060 w 300"/>
                <a:gd name="T33" fmla="*/ 1891165828 h 369"/>
                <a:gd name="T34" fmla="*/ 1336014019 w 300"/>
                <a:gd name="T35" fmla="*/ 1999650897 h 369"/>
                <a:gd name="T36" fmla="*/ 1238451376 w 300"/>
                <a:gd name="T37" fmla="*/ 2108175349 h 369"/>
                <a:gd name="T38" fmla="*/ 1095845105 w 300"/>
                <a:gd name="T39" fmla="*/ 2146908679 h 369"/>
                <a:gd name="T40" fmla="*/ 810632565 w 300"/>
                <a:gd name="T41" fmla="*/ 2115929852 h 369"/>
                <a:gd name="T42" fmla="*/ 615468903 w 300"/>
                <a:gd name="T43" fmla="*/ 2046178113 h 369"/>
                <a:gd name="T44" fmla="*/ 330256363 w 300"/>
                <a:gd name="T45" fmla="*/ 1891165828 h 369"/>
                <a:gd name="T46" fmla="*/ 232693720 w 300"/>
                <a:gd name="T47" fmla="*/ 2147483647 h 369"/>
                <a:gd name="T48" fmla="*/ 630496237 w 300"/>
                <a:gd name="T49" fmla="*/ 2147483647 h 369"/>
                <a:gd name="T50" fmla="*/ 1035774144 w 300"/>
                <a:gd name="T51" fmla="*/ 2147483647 h 369"/>
                <a:gd name="T52" fmla="*/ 1305997726 w 300"/>
                <a:gd name="T53" fmla="*/ 2147483647 h 369"/>
                <a:gd name="T54" fmla="*/ 1568707738 w 300"/>
                <a:gd name="T55" fmla="*/ 2147483647 h 369"/>
                <a:gd name="T56" fmla="*/ 1808876652 w 300"/>
                <a:gd name="T57" fmla="*/ 2147483647 h 369"/>
                <a:gd name="T58" fmla="*/ 1996526745 w 300"/>
                <a:gd name="T59" fmla="*/ 2147483647 h 369"/>
                <a:gd name="T60" fmla="*/ 2147483647 w 300"/>
                <a:gd name="T61" fmla="*/ 2147483647 h 369"/>
                <a:gd name="T62" fmla="*/ 2147483647 w 300"/>
                <a:gd name="T63" fmla="*/ 2061648133 h 369"/>
                <a:gd name="T64" fmla="*/ 2147483647 w 300"/>
                <a:gd name="T65" fmla="*/ 1736153543 h 369"/>
                <a:gd name="T66" fmla="*/ 2147483647 w 300"/>
                <a:gd name="T67" fmla="*/ 1449353298 h 369"/>
                <a:gd name="T68" fmla="*/ 1974024021 w 300"/>
                <a:gd name="T69" fmla="*/ 1247852981 h 369"/>
                <a:gd name="T70" fmla="*/ 1711314009 w 300"/>
                <a:gd name="T71" fmla="*/ 1116104205 h 369"/>
                <a:gd name="T72" fmla="*/ 1448603996 w 300"/>
                <a:gd name="T73" fmla="*/ 1054067983 h 369"/>
                <a:gd name="T74" fmla="*/ 1253440530 w 300"/>
                <a:gd name="T75" fmla="*/ 1007579952 h 369"/>
                <a:gd name="T76" fmla="*/ 1118347829 w 300"/>
                <a:gd name="T77" fmla="*/ 914564704 h 369"/>
                <a:gd name="T78" fmla="*/ 1095845105 w 300"/>
                <a:gd name="T79" fmla="*/ 829304158 h 369"/>
                <a:gd name="T80" fmla="*/ 1155877887 w 300"/>
                <a:gd name="T81" fmla="*/ 720819088 h 369"/>
                <a:gd name="T82" fmla="*/ 1290970392 w 300"/>
                <a:gd name="T83" fmla="*/ 666537172 h 369"/>
                <a:gd name="T84" fmla="*/ 1456117761 w 300"/>
                <a:gd name="T85" fmla="*/ 658782669 h 369"/>
                <a:gd name="T86" fmla="*/ 1718827774 w 300"/>
                <a:gd name="T87" fmla="*/ 705309885 h 369"/>
                <a:gd name="T88" fmla="*/ 2147483647 w 300"/>
                <a:gd name="T89" fmla="*/ 178275992 h 3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0" h="369">
                  <a:moveTo>
                    <a:pt x="290" y="23"/>
                  </a:moveTo>
                  <a:lnTo>
                    <a:pt x="277" y="17"/>
                  </a:lnTo>
                  <a:lnTo>
                    <a:pt x="263" y="13"/>
                  </a:lnTo>
                  <a:lnTo>
                    <a:pt x="250" y="9"/>
                  </a:lnTo>
                  <a:lnTo>
                    <a:pt x="235" y="6"/>
                  </a:lnTo>
                  <a:lnTo>
                    <a:pt x="220" y="4"/>
                  </a:lnTo>
                  <a:lnTo>
                    <a:pt x="207" y="2"/>
                  </a:lnTo>
                  <a:lnTo>
                    <a:pt x="192" y="1"/>
                  </a:lnTo>
                  <a:lnTo>
                    <a:pt x="178" y="0"/>
                  </a:lnTo>
                  <a:lnTo>
                    <a:pt x="166" y="1"/>
                  </a:lnTo>
                  <a:lnTo>
                    <a:pt x="155" y="1"/>
                  </a:lnTo>
                  <a:lnTo>
                    <a:pt x="144" y="4"/>
                  </a:lnTo>
                  <a:lnTo>
                    <a:pt x="132" y="6"/>
                  </a:lnTo>
                  <a:lnTo>
                    <a:pt x="121" y="8"/>
                  </a:lnTo>
                  <a:lnTo>
                    <a:pt x="111" y="11"/>
                  </a:lnTo>
                  <a:lnTo>
                    <a:pt x="101" y="15"/>
                  </a:lnTo>
                  <a:lnTo>
                    <a:pt x="91" y="19"/>
                  </a:lnTo>
                  <a:lnTo>
                    <a:pt x="82" y="25"/>
                  </a:lnTo>
                  <a:lnTo>
                    <a:pt x="73" y="31"/>
                  </a:lnTo>
                  <a:lnTo>
                    <a:pt x="65" y="36"/>
                  </a:lnTo>
                  <a:lnTo>
                    <a:pt x="57" y="43"/>
                  </a:lnTo>
                  <a:lnTo>
                    <a:pt x="50" y="51"/>
                  </a:lnTo>
                  <a:lnTo>
                    <a:pt x="44" y="59"/>
                  </a:lnTo>
                  <a:lnTo>
                    <a:pt x="39" y="68"/>
                  </a:lnTo>
                  <a:lnTo>
                    <a:pt x="35" y="78"/>
                  </a:lnTo>
                  <a:lnTo>
                    <a:pt x="30" y="88"/>
                  </a:lnTo>
                  <a:lnTo>
                    <a:pt x="28" y="99"/>
                  </a:lnTo>
                  <a:lnTo>
                    <a:pt x="26" y="111"/>
                  </a:lnTo>
                  <a:lnTo>
                    <a:pt x="26" y="123"/>
                  </a:lnTo>
                  <a:lnTo>
                    <a:pt x="26" y="134"/>
                  </a:lnTo>
                  <a:lnTo>
                    <a:pt x="27" y="144"/>
                  </a:lnTo>
                  <a:lnTo>
                    <a:pt x="29" y="153"/>
                  </a:lnTo>
                  <a:lnTo>
                    <a:pt x="32" y="162"/>
                  </a:lnTo>
                  <a:lnTo>
                    <a:pt x="36" y="169"/>
                  </a:lnTo>
                  <a:lnTo>
                    <a:pt x="39" y="176"/>
                  </a:lnTo>
                  <a:lnTo>
                    <a:pt x="45" y="183"/>
                  </a:lnTo>
                  <a:lnTo>
                    <a:pt x="49" y="187"/>
                  </a:lnTo>
                  <a:lnTo>
                    <a:pt x="55" y="193"/>
                  </a:lnTo>
                  <a:lnTo>
                    <a:pt x="60" y="197"/>
                  </a:lnTo>
                  <a:lnTo>
                    <a:pt x="67" y="201"/>
                  </a:lnTo>
                  <a:lnTo>
                    <a:pt x="74" y="204"/>
                  </a:lnTo>
                  <a:lnTo>
                    <a:pt x="87" y="210"/>
                  </a:lnTo>
                  <a:lnTo>
                    <a:pt x="102" y="214"/>
                  </a:lnTo>
                  <a:lnTo>
                    <a:pt x="117" y="218"/>
                  </a:lnTo>
                  <a:lnTo>
                    <a:pt x="130" y="220"/>
                  </a:lnTo>
                  <a:lnTo>
                    <a:pt x="143" y="223"/>
                  </a:lnTo>
                  <a:lnTo>
                    <a:pt x="155" y="227"/>
                  </a:lnTo>
                  <a:lnTo>
                    <a:pt x="164" y="231"/>
                  </a:lnTo>
                  <a:lnTo>
                    <a:pt x="172" y="236"/>
                  </a:lnTo>
                  <a:lnTo>
                    <a:pt x="175" y="239"/>
                  </a:lnTo>
                  <a:lnTo>
                    <a:pt x="176" y="244"/>
                  </a:lnTo>
                  <a:lnTo>
                    <a:pt x="178" y="247"/>
                  </a:lnTo>
                  <a:lnTo>
                    <a:pt x="179" y="253"/>
                  </a:lnTo>
                  <a:lnTo>
                    <a:pt x="178" y="258"/>
                  </a:lnTo>
                  <a:lnTo>
                    <a:pt x="174" y="264"/>
                  </a:lnTo>
                  <a:lnTo>
                    <a:pt x="171" y="268"/>
                  </a:lnTo>
                  <a:lnTo>
                    <a:pt x="165" y="272"/>
                  </a:lnTo>
                  <a:lnTo>
                    <a:pt x="159" y="275"/>
                  </a:lnTo>
                  <a:lnTo>
                    <a:pt x="153" y="276"/>
                  </a:lnTo>
                  <a:lnTo>
                    <a:pt x="146" y="277"/>
                  </a:lnTo>
                  <a:lnTo>
                    <a:pt x="140" y="278"/>
                  </a:lnTo>
                  <a:lnTo>
                    <a:pt x="125" y="277"/>
                  </a:lnTo>
                  <a:lnTo>
                    <a:pt x="108" y="273"/>
                  </a:lnTo>
                  <a:lnTo>
                    <a:pt x="99" y="271"/>
                  </a:lnTo>
                  <a:lnTo>
                    <a:pt x="90" y="267"/>
                  </a:lnTo>
                  <a:lnTo>
                    <a:pt x="82" y="264"/>
                  </a:lnTo>
                  <a:lnTo>
                    <a:pt x="73" y="260"/>
                  </a:lnTo>
                  <a:lnTo>
                    <a:pt x="57" y="251"/>
                  </a:lnTo>
                  <a:lnTo>
                    <a:pt x="44" y="244"/>
                  </a:lnTo>
                  <a:lnTo>
                    <a:pt x="0" y="329"/>
                  </a:lnTo>
                  <a:lnTo>
                    <a:pt x="15" y="338"/>
                  </a:lnTo>
                  <a:lnTo>
                    <a:pt x="31" y="346"/>
                  </a:lnTo>
                  <a:lnTo>
                    <a:pt x="48" y="353"/>
                  </a:lnTo>
                  <a:lnTo>
                    <a:pt x="66" y="358"/>
                  </a:lnTo>
                  <a:lnTo>
                    <a:pt x="84" y="363"/>
                  </a:lnTo>
                  <a:lnTo>
                    <a:pt x="102" y="365"/>
                  </a:lnTo>
                  <a:lnTo>
                    <a:pt x="120" y="367"/>
                  </a:lnTo>
                  <a:lnTo>
                    <a:pt x="138" y="369"/>
                  </a:lnTo>
                  <a:lnTo>
                    <a:pt x="150" y="367"/>
                  </a:lnTo>
                  <a:lnTo>
                    <a:pt x="162" y="367"/>
                  </a:lnTo>
                  <a:lnTo>
                    <a:pt x="174" y="365"/>
                  </a:lnTo>
                  <a:lnTo>
                    <a:pt x="185" y="364"/>
                  </a:lnTo>
                  <a:lnTo>
                    <a:pt x="198" y="361"/>
                  </a:lnTo>
                  <a:lnTo>
                    <a:pt x="209" y="357"/>
                  </a:lnTo>
                  <a:lnTo>
                    <a:pt x="219" y="354"/>
                  </a:lnTo>
                  <a:lnTo>
                    <a:pt x="230" y="349"/>
                  </a:lnTo>
                  <a:lnTo>
                    <a:pt x="241" y="344"/>
                  </a:lnTo>
                  <a:lnTo>
                    <a:pt x="250" y="338"/>
                  </a:lnTo>
                  <a:lnTo>
                    <a:pt x="259" y="331"/>
                  </a:lnTo>
                  <a:lnTo>
                    <a:pt x="266" y="325"/>
                  </a:lnTo>
                  <a:lnTo>
                    <a:pt x="274" y="317"/>
                  </a:lnTo>
                  <a:lnTo>
                    <a:pt x="281" y="308"/>
                  </a:lnTo>
                  <a:lnTo>
                    <a:pt x="287" y="299"/>
                  </a:lnTo>
                  <a:lnTo>
                    <a:pt x="291" y="289"/>
                  </a:lnTo>
                  <a:lnTo>
                    <a:pt x="296" y="277"/>
                  </a:lnTo>
                  <a:lnTo>
                    <a:pt x="298" y="266"/>
                  </a:lnTo>
                  <a:lnTo>
                    <a:pt x="300" y="254"/>
                  </a:lnTo>
                  <a:lnTo>
                    <a:pt x="300" y="240"/>
                  </a:lnTo>
                  <a:lnTo>
                    <a:pt x="300" y="224"/>
                  </a:lnTo>
                  <a:lnTo>
                    <a:pt x="297" y="211"/>
                  </a:lnTo>
                  <a:lnTo>
                    <a:pt x="293" y="198"/>
                  </a:lnTo>
                  <a:lnTo>
                    <a:pt x="288" y="187"/>
                  </a:lnTo>
                  <a:lnTo>
                    <a:pt x="280" y="178"/>
                  </a:lnTo>
                  <a:lnTo>
                    <a:pt x="272" y="169"/>
                  </a:lnTo>
                  <a:lnTo>
                    <a:pt x="263" y="161"/>
                  </a:lnTo>
                  <a:lnTo>
                    <a:pt x="252" y="156"/>
                  </a:lnTo>
                  <a:lnTo>
                    <a:pt x="241" y="150"/>
                  </a:lnTo>
                  <a:lnTo>
                    <a:pt x="228" y="144"/>
                  </a:lnTo>
                  <a:lnTo>
                    <a:pt x="215" y="141"/>
                  </a:lnTo>
                  <a:lnTo>
                    <a:pt x="201" y="138"/>
                  </a:lnTo>
                  <a:lnTo>
                    <a:pt x="193" y="136"/>
                  </a:lnTo>
                  <a:lnTo>
                    <a:pt x="185" y="135"/>
                  </a:lnTo>
                  <a:lnTo>
                    <a:pt x="175" y="133"/>
                  </a:lnTo>
                  <a:lnTo>
                    <a:pt x="167" y="130"/>
                  </a:lnTo>
                  <a:lnTo>
                    <a:pt x="158" y="126"/>
                  </a:lnTo>
                  <a:lnTo>
                    <a:pt x="152" y="122"/>
                  </a:lnTo>
                  <a:lnTo>
                    <a:pt x="149" y="118"/>
                  </a:lnTo>
                  <a:lnTo>
                    <a:pt x="147" y="115"/>
                  </a:lnTo>
                  <a:lnTo>
                    <a:pt x="146" y="112"/>
                  </a:lnTo>
                  <a:lnTo>
                    <a:pt x="146" y="107"/>
                  </a:lnTo>
                  <a:lnTo>
                    <a:pt x="147" y="102"/>
                  </a:lnTo>
                  <a:lnTo>
                    <a:pt x="149" y="96"/>
                  </a:lnTo>
                  <a:lnTo>
                    <a:pt x="154" y="93"/>
                  </a:lnTo>
                  <a:lnTo>
                    <a:pt x="159" y="89"/>
                  </a:lnTo>
                  <a:lnTo>
                    <a:pt x="165" y="87"/>
                  </a:lnTo>
                  <a:lnTo>
                    <a:pt x="172" y="86"/>
                  </a:lnTo>
                  <a:lnTo>
                    <a:pt x="179" y="85"/>
                  </a:lnTo>
                  <a:lnTo>
                    <a:pt x="184" y="84"/>
                  </a:lnTo>
                  <a:lnTo>
                    <a:pt x="194" y="85"/>
                  </a:lnTo>
                  <a:lnTo>
                    <a:pt x="206" y="86"/>
                  </a:lnTo>
                  <a:lnTo>
                    <a:pt x="218" y="89"/>
                  </a:lnTo>
                  <a:lnTo>
                    <a:pt x="229" y="91"/>
                  </a:lnTo>
                  <a:lnTo>
                    <a:pt x="239" y="96"/>
                  </a:lnTo>
                  <a:lnTo>
                    <a:pt x="250" y="100"/>
                  </a:lnTo>
                  <a:lnTo>
                    <a:pt x="290" y="2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8" name="Freeform 112"/>
            <p:cNvSpPr>
              <a:spLocks/>
            </p:cNvSpPr>
            <p:nvPr/>
          </p:nvSpPr>
          <p:spPr bwMode="auto">
            <a:xfrm>
              <a:off x="5888850" y="6515113"/>
              <a:ext cx="55563" cy="73025"/>
            </a:xfrm>
            <a:custGeom>
              <a:avLst/>
              <a:gdLst>
                <a:gd name="T0" fmla="*/ 2147483647 w 274"/>
                <a:gd name="T1" fmla="*/ 123994273 h 369"/>
                <a:gd name="T2" fmla="*/ 2034656833 w 274"/>
                <a:gd name="T3" fmla="*/ 61997038 h 369"/>
                <a:gd name="T4" fmla="*/ 1867908620 w 274"/>
                <a:gd name="T5" fmla="*/ 31018210 h 369"/>
                <a:gd name="T6" fmla="*/ 1692771610 w 274"/>
                <a:gd name="T7" fmla="*/ 7754503 h 369"/>
                <a:gd name="T8" fmla="*/ 1434281178 w 274"/>
                <a:gd name="T9" fmla="*/ 7754503 h 369"/>
                <a:gd name="T10" fmla="*/ 1125745517 w 274"/>
                <a:gd name="T11" fmla="*/ 61997038 h 369"/>
                <a:gd name="T12" fmla="*/ 833864359 w 274"/>
                <a:gd name="T13" fmla="*/ 170521291 h 369"/>
                <a:gd name="T14" fmla="*/ 583721355 w 274"/>
                <a:gd name="T15" fmla="*/ 317779073 h 369"/>
                <a:gd name="T16" fmla="*/ 358580485 w 274"/>
                <a:gd name="T17" fmla="*/ 511524887 h 369"/>
                <a:gd name="T18" fmla="*/ 183443475 w 274"/>
                <a:gd name="T19" fmla="*/ 744043413 h 369"/>
                <a:gd name="T20" fmla="*/ 66699326 w 274"/>
                <a:gd name="T21" fmla="*/ 1007579952 h 369"/>
                <a:gd name="T22" fmla="*/ 8347631 w 274"/>
                <a:gd name="T23" fmla="*/ 1302095516 h 369"/>
                <a:gd name="T24" fmla="*/ 8347631 w 274"/>
                <a:gd name="T25" fmla="*/ 1604365583 h 369"/>
                <a:gd name="T26" fmla="*/ 66699326 w 274"/>
                <a:gd name="T27" fmla="*/ 1891165828 h 369"/>
                <a:gd name="T28" fmla="*/ 183443475 w 274"/>
                <a:gd name="T29" fmla="*/ 2139154176 h 369"/>
                <a:gd name="T30" fmla="*/ 358580485 w 274"/>
                <a:gd name="T31" fmla="*/ 2147483647 h 369"/>
                <a:gd name="T32" fmla="*/ 575373724 w 274"/>
                <a:gd name="T33" fmla="*/ 2147483647 h 369"/>
                <a:gd name="T34" fmla="*/ 817210059 w 274"/>
                <a:gd name="T35" fmla="*/ 2147483647 h 369"/>
                <a:gd name="T36" fmla="*/ 1100743587 w 274"/>
                <a:gd name="T37" fmla="*/ 2147483647 h 369"/>
                <a:gd name="T38" fmla="*/ 1400931414 w 274"/>
                <a:gd name="T39" fmla="*/ 2147483647 h 369"/>
                <a:gd name="T40" fmla="*/ 1651074215 w 274"/>
                <a:gd name="T41" fmla="*/ 2147483647 h 369"/>
                <a:gd name="T42" fmla="*/ 1842865524 w 274"/>
                <a:gd name="T43" fmla="*/ 2147483647 h 369"/>
                <a:gd name="T44" fmla="*/ 2018002533 w 274"/>
                <a:gd name="T45" fmla="*/ 2147483647 h 369"/>
                <a:gd name="T46" fmla="*/ 2147483647 w 274"/>
                <a:gd name="T47" fmla="*/ 2147483647 h 369"/>
                <a:gd name="T48" fmla="*/ 2147483647 w 274"/>
                <a:gd name="T49" fmla="*/ 1906635848 h 369"/>
                <a:gd name="T50" fmla="*/ 2118051421 w 274"/>
                <a:gd name="T51" fmla="*/ 1999650897 h 369"/>
                <a:gd name="T52" fmla="*/ 1951303208 w 274"/>
                <a:gd name="T53" fmla="*/ 2061648133 h 369"/>
                <a:gd name="T54" fmla="*/ 1767818567 w 274"/>
                <a:gd name="T55" fmla="*/ 2077157139 h 369"/>
                <a:gd name="T56" fmla="*/ 1567720793 w 274"/>
                <a:gd name="T57" fmla="*/ 2061648133 h 369"/>
                <a:gd name="T58" fmla="*/ 1400931414 w 274"/>
                <a:gd name="T59" fmla="*/ 1999650897 h 369"/>
                <a:gd name="T60" fmla="*/ 1250837501 w 274"/>
                <a:gd name="T61" fmla="*/ 1898881147 h 369"/>
                <a:gd name="T62" fmla="*/ 1142440982 w 274"/>
                <a:gd name="T63" fmla="*/ 1767132569 h 369"/>
                <a:gd name="T64" fmla="*/ 1075700491 w 274"/>
                <a:gd name="T65" fmla="*/ 1604365583 h 369"/>
                <a:gd name="T66" fmla="*/ 1050698561 w 274"/>
                <a:gd name="T67" fmla="*/ 1426128973 h 369"/>
                <a:gd name="T68" fmla="*/ 1075700491 w 274"/>
                <a:gd name="T69" fmla="*/ 1247852981 h 369"/>
                <a:gd name="T70" fmla="*/ 1142440982 w 274"/>
                <a:gd name="T71" fmla="*/ 1092840696 h 369"/>
                <a:gd name="T72" fmla="*/ 1259144169 w 274"/>
                <a:gd name="T73" fmla="*/ 961091920 h 369"/>
                <a:gd name="T74" fmla="*/ 1400931414 w 274"/>
                <a:gd name="T75" fmla="*/ 868076673 h 369"/>
                <a:gd name="T76" fmla="*/ 1559373162 w 274"/>
                <a:gd name="T77" fmla="*/ 798325132 h 369"/>
                <a:gd name="T78" fmla="*/ 1751164268 w 274"/>
                <a:gd name="T79" fmla="*/ 775061623 h 369"/>
                <a:gd name="T80" fmla="*/ 1892910550 w 274"/>
                <a:gd name="T81" fmla="*/ 790570629 h 369"/>
                <a:gd name="T82" fmla="*/ 2026350164 w 274"/>
                <a:gd name="T83" fmla="*/ 829304158 h 369"/>
                <a:gd name="T84" fmla="*/ 2147483647 w 274"/>
                <a:gd name="T85" fmla="*/ 961091920 h 3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4" h="369">
                  <a:moveTo>
                    <a:pt x="274" y="20"/>
                  </a:moveTo>
                  <a:lnTo>
                    <a:pt x="263" y="16"/>
                  </a:lnTo>
                  <a:lnTo>
                    <a:pt x="254" y="13"/>
                  </a:lnTo>
                  <a:lnTo>
                    <a:pt x="244" y="8"/>
                  </a:lnTo>
                  <a:lnTo>
                    <a:pt x="234" y="6"/>
                  </a:lnTo>
                  <a:lnTo>
                    <a:pt x="224" y="4"/>
                  </a:lnTo>
                  <a:lnTo>
                    <a:pt x="214" y="2"/>
                  </a:lnTo>
                  <a:lnTo>
                    <a:pt x="203" y="1"/>
                  </a:lnTo>
                  <a:lnTo>
                    <a:pt x="192" y="0"/>
                  </a:lnTo>
                  <a:lnTo>
                    <a:pt x="172" y="1"/>
                  </a:lnTo>
                  <a:lnTo>
                    <a:pt x="153" y="5"/>
                  </a:lnTo>
                  <a:lnTo>
                    <a:pt x="135" y="8"/>
                  </a:lnTo>
                  <a:lnTo>
                    <a:pt x="117" y="15"/>
                  </a:lnTo>
                  <a:lnTo>
                    <a:pt x="100" y="22"/>
                  </a:lnTo>
                  <a:lnTo>
                    <a:pt x="84" y="31"/>
                  </a:lnTo>
                  <a:lnTo>
                    <a:pt x="70" y="41"/>
                  </a:lnTo>
                  <a:lnTo>
                    <a:pt x="55" y="53"/>
                  </a:lnTo>
                  <a:lnTo>
                    <a:pt x="43" y="66"/>
                  </a:lnTo>
                  <a:lnTo>
                    <a:pt x="33" y="80"/>
                  </a:lnTo>
                  <a:lnTo>
                    <a:pt x="22" y="96"/>
                  </a:lnTo>
                  <a:lnTo>
                    <a:pt x="15" y="112"/>
                  </a:lnTo>
                  <a:lnTo>
                    <a:pt x="8" y="130"/>
                  </a:lnTo>
                  <a:lnTo>
                    <a:pt x="3" y="148"/>
                  </a:lnTo>
                  <a:lnTo>
                    <a:pt x="1" y="168"/>
                  </a:lnTo>
                  <a:lnTo>
                    <a:pt x="0" y="188"/>
                  </a:lnTo>
                  <a:lnTo>
                    <a:pt x="1" y="207"/>
                  </a:lnTo>
                  <a:lnTo>
                    <a:pt x="3" y="226"/>
                  </a:lnTo>
                  <a:lnTo>
                    <a:pt x="8" y="244"/>
                  </a:lnTo>
                  <a:lnTo>
                    <a:pt x="15" y="260"/>
                  </a:lnTo>
                  <a:lnTo>
                    <a:pt x="22" y="276"/>
                  </a:lnTo>
                  <a:lnTo>
                    <a:pt x="33" y="291"/>
                  </a:lnTo>
                  <a:lnTo>
                    <a:pt x="43" y="304"/>
                  </a:lnTo>
                  <a:lnTo>
                    <a:pt x="55" y="317"/>
                  </a:lnTo>
                  <a:lnTo>
                    <a:pt x="69" y="329"/>
                  </a:lnTo>
                  <a:lnTo>
                    <a:pt x="83" y="338"/>
                  </a:lnTo>
                  <a:lnTo>
                    <a:pt x="98" y="347"/>
                  </a:lnTo>
                  <a:lnTo>
                    <a:pt x="115" y="355"/>
                  </a:lnTo>
                  <a:lnTo>
                    <a:pt x="132" y="361"/>
                  </a:lnTo>
                  <a:lnTo>
                    <a:pt x="150" y="365"/>
                  </a:lnTo>
                  <a:lnTo>
                    <a:pt x="168" y="367"/>
                  </a:lnTo>
                  <a:lnTo>
                    <a:pt x="187" y="369"/>
                  </a:lnTo>
                  <a:lnTo>
                    <a:pt x="198" y="367"/>
                  </a:lnTo>
                  <a:lnTo>
                    <a:pt x="209" y="367"/>
                  </a:lnTo>
                  <a:lnTo>
                    <a:pt x="221" y="365"/>
                  </a:lnTo>
                  <a:lnTo>
                    <a:pt x="231" y="364"/>
                  </a:lnTo>
                  <a:lnTo>
                    <a:pt x="242" y="361"/>
                  </a:lnTo>
                  <a:lnTo>
                    <a:pt x="252" y="357"/>
                  </a:lnTo>
                  <a:lnTo>
                    <a:pt x="263" y="354"/>
                  </a:lnTo>
                  <a:lnTo>
                    <a:pt x="274" y="348"/>
                  </a:lnTo>
                  <a:lnTo>
                    <a:pt x="274" y="246"/>
                  </a:lnTo>
                  <a:lnTo>
                    <a:pt x="265" y="253"/>
                  </a:lnTo>
                  <a:lnTo>
                    <a:pt x="254" y="258"/>
                  </a:lnTo>
                  <a:lnTo>
                    <a:pt x="244" y="263"/>
                  </a:lnTo>
                  <a:lnTo>
                    <a:pt x="234" y="266"/>
                  </a:lnTo>
                  <a:lnTo>
                    <a:pt x="223" y="268"/>
                  </a:lnTo>
                  <a:lnTo>
                    <a:pt x="212" y="268"/>
                  </a:lnTo>
                  <a:lnTo>
                    <a:pt x="199" y="268"/>
                  </a:lnTo>
                  <a:lnTo>
                    <a:pt x="188" y="266"/>
                  </a:lnTo>
                  <a:lnTo>
                    <a:pt x="178" y="263"/>
                  </a:lnTo>
                  <a:lnTo>
                    <a:pt x="168" y="258"/>
                  </a:lnTo>
                  <a:lnTo>
                    <a:pt x="159" y="253"/>
                  </a:lnTo>
                  <a:lnTo>
                    <a:pt x="150" y="245"/>
                  </a:lnTo>
                  <a:lnTo>
                    <a:pt x="143" y="237"/>
                  </a:lnTo>
                  <a:lnTo>
                    <a:pt x="137" y="228"/>
                  </a:lnTo>
                  <a:lnTo>
                    <a:pt x="133" y="219"/>
                  </a:lnTo>
                  <a:lnTo>
                    <a:pt x="129" y="207"/>
                  </a:lnTo>
                  <a:lnTo>
                    <a:pt x="127" y="196"/>
                  </a:lnTo>
                  <a:lnTo>
                    <a:pt x="126" y="184"/>
                  </a:lnTo>
                  <a:lnTo>
                    <a:pt x="127" y="173"/>
                  </a:lnTo>
                  <a:lnTo>
                    <a:pt x="129" y="161"/>
                  </a:lnTo>
                  <a:lnTo>
                    <a:pt x="133" y="151"/>
                  </a:lnTo>
                  <a:lnTo>
                    <a:pt x="137" y="141"/>
                  </a:lnTo>
                  <a:lnTo>
                    <a:pt x="143" y="132"/>
                  </a:lnTo>
                  <a:lnTo>
                    <a:pt x="151" y="124"/>
                  </a:lnTo>
                  <a:lnTo>
                    <a:pt x="159" y="117"/>
                  </a:lnTo>
                  <a:lnTo>
                    <a:pt x="168" y="112"/>
                  </a:lnTo>
                  <a:lnTo>
                    <a:pt x="177" y="106"/>
                  </a:lnTo>
                  <a:lnTo>
                    <a:pt x="187" y="103"/>
                  </a:lnTo>
                  <a:lnTo>
                    <a:pt x="198" y="100"/>
                  </a:lnTo>
                  <a:lnTo>
                    <a:pt x="210" y="100"/>
                  </a:lnTo>
                  <a:lnTo>
                    <a:pt x="218" y="100"/>
                  </a:lnTo>
                  <a:lnTo>
                    <a:pt x="227" y="102"/>
                  </a:lnTo>
                  <a:lnTo>
                    <a:pt x="235" y="104"/>
                  </a:lnTo>
                  <a:lnTo>
                    <a:pt x="243" y="107"/>
                  </a:lnTo>
                  <a:lnTo>
                    <a:pt x="259" y="115"/>
                  </a:lnTo>
                  <a:lnTo>
                    <a:pt x="274" y="124"/>
                  </a:lnTo>
                  <a:lnTo>
                    <a:pt x="274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9" name="Freeform 113"/>
            <p:cNvSpPr>
              <a:spLocks/>
            </p:cNvSpPr>
            <p:nvPr/>
          </p:nvSpPr>
          <p:spPr bwMode="auto">
            <a:xfrm>
              <a:off x="5958700" y="6475425"/>
              <a:ext cx="73025" cy="111125"/>
            </a:xfrm>
            <a:custGeom>
              <a:avLst/>
              <a:gdLst>
                <a:gd name="T0" fmla="*/ 0 w 364"/>
                <a:gd name="T1" fmla="*/ 2147483647 h 557"/>
                <a:gd name="T2" fmla="*/ 993150633 w 364"/>
                <a:gd name="T3" fmla="*/ 2147483647 h 557"/>
                <a:gd name="T4" fmla="*/ 1009289960 w 364"/>
                <a:gd name="T5" fmla="*/ 2147483647 h 557"/>
                <a:gd name="T6" fmla="*/ 1041608739 w 364"/>
                <a:gd name="T7" fmla="*/ 2147483647 h 557"/>
                <a:gd name="T8" fmla="*/ 1098116447 w 364"/>
                <a:gd name="T9" fmla="*/ 2147483647 h 557"/>
                <a:gd name="T10" fmla="*/ 1162713880 w 364"/>
                <a:gd name="T11" fmla="*/ 2147483647 h 557"/>
                <a:gd name="T12" fmla="*/ 1251540367 w 364"/>
                <a:gd name="T13" fmla="*/ 2147483647 h 557"/>
                <a:gd name="T14" fmla="*/ 1364555783 w 364"/>
                <a:gd name="T15" fmla="*/ 2147483647 h 557"/>
                <a:gd name="T16" fmla="*/ 1501840576 w 364"/>
                <a:gd name="T17" fmla="*/ 2147483647 h 557"/>
                <a:gd name="T18" fmla="*/ 1639084844 w 364"/>
                <a:gd name="T19" fmla="*/ 2147483647 h 557"/>
                <a:gd name="T20" fmla="*/ 1736001257 w 364"/>
                <a:gd name="T21" fmla="*/ 2147483647 h 557"/>
                <a:gd name="T22" fmla="*/ 1816738018 w 364"/>
                <a:gd name="T23" fmla="*/ 2147483647 h 557"/>
                <a:gd name="T24" fmla="*/ 1873245726 w 364"/>
                <a:gd name="T25" fmla="*/ 2147483647 h 557"/>
                <a:gd name="T26" fmla="*/ 1905564505 w 364"/>
                <a:gd name="T27" fmla="*/ 2147483647 h 557"/>
                <a:gd name="T28" fmla="*/ 1937843159 w 364"/>
                <a:gd name="T29" fmla="*/ 2147483647 h 557"/>
                <a:gd name="T30" fmla="*/ 1945932885 w 364"/>
                <a:gd name="T31" fmla="*/ 2147483647 h 557"/>
                <a:gd name="T32" fmla="*/ 2147483647 w 364"/>
                <a:gd name="T33" fmla="*/ 2147483647 h 557"/>
                <a:gd name="T34" fmla="*/ 2147483647 w 364"/>
                <a:gd name="T35" fmla="*/ 2147483647 h 557"/>
                <a:gd name="T36" fmla="*/ 2147483647 w 364"/>
                <a:gd name="T37" fmla="*/ 2147483647 h 557"/>
                <a:gd name="T38" fmla="*/ 2147483647 w 364"/>
                <a:gd name="T39" fmla="*/ 2072569432 h 557"/>
                <a:gd name="T40" fmla="*/ 2147483647 w 364"/>
                <a:gd name="T41" fmla="*/ 1961400341 h 557"/>
                <a:gd name="T42" fmla="*/ 2147483647 w 364"/>
                <a:gd name="T43" fmla="*/ 1858151849 h 557"/>
                <a:gd name="T44" fmla="*/ 2147483647 w 364"/>
                <a:gd name="T45" fmla="*/ 1778745355 h 557"/>
                <a:gd name="T46" fmla="*/ 2147483647 w 364"/>
                <a:gd name="T47" fmla="*/ 1707299562 h 557"/>
                <a:gd name="T48" fmla="*/ 2147483647 w 364"/>
                <a:gd name="T49" fmla="*/ 1651694966 h 557"/>
                <a:gd name="T50" fmla="*/ 2139725186 w 364"/>
                <a:gd name="T51" fmla="*/ 1619932368 h 557"/>
                <a:gd name="T52" fmla="*/ 1970161938 w 364"/>
                <a:gd name="T53" fmla="*/ 1596130271 h 557"/>
                <a:gd name="T54" fmla="*/ 1744090983 w 364"/>
                <a:gd name="T55" fmla="*/ 1596130271 h 557"/>
                <a:gd name="T56" fmla="*/ 1501840576 w 364"/>
                <a:gd name="T57" fmla="*/ 1651694966 h 557"/>
                <a:gd name="T58" fmla="*/ 1283819022 w 364"/>
                <a:gd name="T59" fmla="*/ 1762864057 h 557"/>
                <a:gd name="T60" fmla="*/ 1081977119 w 364"/>
                <a:gd name="T61" fmla="*/ 1929637743 h 557"/>
                <a:gd name="T62" fmla="*/ 993150633 w 364"/>
                <a:gd name="T63" fmla="*/ 2024925536 h 557"/>
                <a:gd name="T64" fmla="*/ 0 w 364"/>
                <a:gd name="T65" fmla="*/ 0 h 5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4" h="557">
                  <a:moveTo>
                    <a:pt x="0" y="0"/>
                  </a:moveTo>
                  <a:lnTo>
                    <a:pt x="0" y="557"/>
                  </a:lnTo>
                  <a:lnTo>
                    <a:pt x="123" y="557"/>
                  </a:lnTo>
                  <a:lnTo>
                    <a:pt x="123" y="380"/>
                  </a:lnTo>
                  <a:lnTo>
                    <a:pt x="123" y="365"/>
                  </a:lnTo>
                  <a:lnTo>
                    <a:pt x="125" y="350"/>
                  </a:lnTo>
                  <a:lnTo>
                    <a:pt x="127" y="343"/>
                  </a:lnTo>
                  <a:lnTo>
                    <a:pt x="129" y="336"/>
                  </a:lnTo>
                  <a:lnTo>
                    <a:pt x="133" y="330"/>
                  </a:lnTo>
                  <a:lnTo>
                    <a:pt x="136" y="324"/>
                  </a:lnTo>
                  <a:lnTo>
                    <a:pt x="140" y="318"/>
                  </a:lnTo>
                  <a:lnTo>
                    <a:pt x="144" y="314"/>
                  </a:lnTo>
                  <a:lnTo>
                    <a:pt x="150" y="309"/>
                  </a:lnTo>
                  <a:lnTo>
                    <a:pt x="155" y="305"/>
                  </a:lnTo>
                  <a:lnTo>
                    <a:pt x="162" y="303"/>
                  </a:lnTo>
                  <a:lnTo>
                    <a:pt x="169" y="300"/>
                  </a:lnTo>
                  <a:lnTo>
                    <a:pt x="178" y="298"/>
                  </a:lnTo>
                  <a:lnTo>
                    <a:pt x="186" y="298"/>
                  </a:lnTo>
                  <a:lnTo>
                    <a:pt x="195" y="298"/>
                  </a:lnTo>
                  <a:lnTo>
                    <a:pt x="203" y="300"/>
                  </a:lnTo>
                  <a:lnTo>
                    <a:pt x="209" y="303"/>
                  </a:lnTo>
                  <a:lnTo>
                    <a:pt x="215" y="305"/>
                  </a:lnTo>
                  <a:lnTo>
                    <a:pt x="221" y="309"/>
                  </a:lnTo>
                  <a:lnTo>
                    <a:pt x="225" y="314"/>
                  </a:lnTo>
                  <a:lnTo>
                    <a:pt x="229" y="318"/>
                  </a:lnTo>
                  <a:lnTo>
                    <a:pt x="232" y="324"/>
                  </a:lnTo>
                  <a:lnTo>
                    <a:pt x="234" y="330"/>
                  </a:lnTo>
                  <a:lnTo>
                    <a:pt x="236" y="336"/>
                  </a:lnTo>
                  <a:lnTo>
                    <a:pt x="239" y="343"/>
                  </a:lnTo>
                  <a:lnTo>
                    <a:pt x="240" y="350"/>
                  </a:lnTo>
                  <a:lnTo>
                    <a:pt x="241" y="365"/>
                  </a:lnTo>
                  <a:lnTo>
                    <a:pt x="241" y="380"/>
                  </a:lnTo>
                  <a:lnTo>
                    <a:pt x="241" y="557"/>
                  </a:lnTo>
                  <a:lnTo>
                    <a:pt x="364" y="557"/>
                  </a:lnTo>
                  <a:lnTo>
                    <a:pt x="364" y="346"/>
                  </a:lnTo>
                  <a:lnTo>
                    <a:pt x="363" y="324"/>
                  </a:lnTo>
                  <a:lnTo>
                    <a:pt x="360" y="305"/>
                  </a:lnTo>
                  <a:lnTo>
                    <a:pt x="356" y="286"/>
                  </a:lnTo>
                  <a:lnTo>
                    <a:pt x="349" y="269"/>
                  </a:lnTo>
                  <a:lnTo>
                    <a:pt x="346" y="261"/>
                  </a:lnTo>
                  <a:lnTo>
                    <a:pt x="341" y="254"/>
                  </a:lnTo>
                  <a:lnTo>
                    <a:pt x="337" y="247"/>
                  </a:lnTo>
                  <a:lnTo>
                    <a:pt x="331" y="241"/>
                  </a:lnTo>
                  <a:lnTo>
                    <a:pt x="325" y="234"/>
                  </a:lnTo>
                  <a:lnTo>
                    <a:pt x="320" y="228"/>
                  </a:lnTo>
                  <a:lnTo>
                    <a:pt x="313" y="224"/>
                  </a:lnTo>
                  <a:lnTo>
                    <a:pt x="306" y="219"/>
                  </a:lnTo>
                  <a:lnTo>
                    <a:pt x="298" y="215"/>
                  </a:lnTo>
                  <a:lnTo>
                    <a:pt x="290" y="211"/>
                  </a:lnTo>
                  <a:lnTo>
                    <a:pt x="283" y="208"/>
                  </a:lnTo>
                  <a:lnTo>
                    <a:pt x="274" y="206"/>
                  </a:lnTo>
                  <a:lnTo>
                    <a:pt x="265" y="204"/>
                  </a:lnTo>
                  <a:lnTo>
                    <a:pt x="254" y="202"/>
                  </a:lnTo>
                  <a:lnTo>
                    <a:pt x="244" y="201"/>
                  </a:lnTo>
                  <a:lnTo>
                    <a:pt x="234" y="200"/>
                  </a:lnTo>
                  <a:lnTo>
                    <a:pt x="216" y="201"/>
                  </a:lnTo>
                  <a:lnTo>
                    <a:pt x="200" y="204"/>
                  </a:lnTo>
                  <a:lnTo>
                    <a:pt x="186" y="208"/>
                  </a:lnTo>
                  <a:lnTo>
                    <a:pt x="171" y="214"/>
                  </a:lnTo>
                  <a:lnTo>
                    <a:pt x="159" y="222"/>
                  </a:lnTo>
                  <a:lnTo>
                    <a:pt x="146" y="232"/>
                  </a:lnTo>
                  <a:lnTo>
                    <a:pt x="134" y="243"/>
                  </a:lnTo>
                  <a:lnTo>
                    <a:pt x="124" y="255"/>
                  </a:lnTo>
                  <a:lnTo>
                    <a:pt x="123" y="255"/>
                  </a:lnTo>
                  <a:lnTo>
                    <a:pt x="12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Freeform 114"/>
            <p:cNvSpPr>
              <a:spLocks/>
            </p:cNvSpPr>
            <p:nvPr/>
          </p:nvSpPr>
          <p:spPr bwMode="auto">
            <a:xfrm>
              <a:off x="6046013" y="6518288"/>
              <a:ext cx="73025" cy="69850"/>
            </a:xfrm>
            <a:custGeom>
              <a:avLst/>
              <a:gdLst>
                <a:gd name="T0" fmla="*/ 0 w 366"/>
                <a:gd name="T1" fmla="*/ 0 h 356"/>
                <a:gd name="T2" fmla="*/ 0 w 366"/>
                <a:gd name="T3" fmla="*/ 1563576946 h 356"/>
                <a:gd name="T4" fmla="*/ 0 w 366"/>
                <a:gd name="T5" fmla="*/ 1714641305 h 356"/>
                <a:gd name="T6" fmla="*/ 31767471 w 366"/>
                <a:gd name="T7" fmla="*/ 1850614533 h 356"/>
                <a:gd name="T8" fmla="*/ 63535142 w 366"/>
                <a:gd name="T9" fmla="*/ 1986587761 h 356"/>
                <a:gd name="T10" fmla="*/ 111186548 w 366"/>
                <a:gd name="T11" fmla="*/ 2099886031 h 356"/>
                <a:gd name="T12" fmla="*/ 174721491 w 366"/>
                <a:gd name="T13" fmla="*/ 2147483647 h 356"/>
                <a:gd name="T14" fmla="*/ 246218552 w 366"/>
                <a:gd name="T15" fmla="*/ 2147483647 h 356"/>
                <a:gd name="T16" fmla="*/ 325637430 w 366"/>
                <a:gd name="T17" fmla="*/ 2147483647 h 356"/>
                <a:gd name="T18" fmla="*/ 420979947 w 366"/>
                <a:gd name="T19" fmla="*/ 2147483647 h 356"/>
                <a:gd name="T20" fmla="*/ 524204575 w 366"/>
                <a:gd name="T21" fmla="*/ 2147483647 h 356"/>
                <a:gd name="T22" fmla="*/ 635430828 w 366"/>
                <a:gd name="T23" fmla="*/ 2147483647 h 356"/>
                <a:gd name="T24" fmla="*/ 754579097 w 366"/>
                <a:gd name="T25" fmla="*/ 2147483647 h 356"/>
                <a:gd name="T26" fmla="*/ 881649381 w 366"/>
                <a:gd name="T27" fmla="*/ 2147483647 h 356"/>
                <a:gd name="T28" fmla="*/ 1016681384 w 366"/>
                <a:gd name="T29" fmla="*/ 2147483647 h 356"/>
                <a:gd name="T30" fmla="*/ 1159635404 w 366"/>
                <a:gd name="T31" fmla="*/ 2147483647 h 356"/>
                <a:gd name="T32" fmla="*/ 1302629128 w 366"/>
                <a:gd name="T33" fmla="*/ 2147483647 h 356"/>
                <a:gd name="T34" fmla="*/ 1453545067 w 366"/>
                <a:gd name="T35" fmla="*/ 2147483647 h 356"/>
                <a:gd name="T36" fmla="*/ 1604420902 w 366"/>
                <a:gd name="T37" fmla="*/ 2147483647 h 356"/>
                <a:gd name="T38" fmla="*/ 1755336841 w 366"/>
                <a:gd name="T39" fmla="*/ 2147483647 h 356"/>
                <a:gd name="T40" fmla="*/ 1898330566 w 366"/>
                <a:gd name="T41" fmla="*/ 2147483647 h 356"/>
                <a:gd name="T42" fmla="*/ 2033362569 w 366"/>
                <a:gd name="T43" fmla="*/ 2147483647 h 356"/>
                <a:gd name="T44" fmla="*/ 2147483647 w 366"/>
                <a:gd name="T45" fmla="*/ 2147483647 h 356"/>
                <a:gd name="T46" fmla="*/ 2147483647 w 366"/>
                <a:gd name="T47" fmla="*/ 2147483647 h 356"/>
                <a:gd name="T48" fmla="*/ 2147483647 w 366"/>
                <a:gd name="T49" fmla="*/ 2147483647 h 356"/>
                <a:gd name="T50" fmla="*/ 2147483647 w 366"/>
                <a:gd name="T51" fmla="*/ 2147483647 h 356"/>
                <a:gd name="T52" fmla="*/ 2147483647 w 366"/>
                <a:gd name="T53" fmla="*/ 2147483647 h 356"/>
                <a:gd name="T54" fmla="*/ 2147483647 w 366"/>
                <a:gd name="T55" fmla="*/ 2147483647 h 356"/>
                <a:gd name="T56" fmla="*/ 2147483647 w 366"/>
                <a:gd name="T57" fmla="*/ 2147483647 h 356"/>
                <a:gd name="T58" fmla="*/ 2147483647 w 366"/>
                <a:gd name="T59" fmla="*/ 2099886031 h 356"/>
                <a:gd name="T60" fmla="*/ 2147483647 w 366"/>
                <a:gd name="T61" fmla="*/ 1986587761 h 356"/>
                <a:gd name="T62" fmla="*/ 2147483647 w 366"/>
                <a:gd name="T63" fmla="*/ 1850614533 h 356"/>
                <a:gd name="T64" fmla="*/ 2147483647 w 366"/>
                <a:gd name="T65" fmla="*/ 1714641305 h 356"/>
                <a:gd name="T66" fmla="*/ 2147483647 w 366"/>
                <a:gd name="T67" fmla="*/ 1563576946 h 356"/>
                <a:gd name="T68" fmla="*/ 2147483647 w 366"/>
                <a:gd name="T69" fmla="*/ 0 h 356"/>
                <a:gd name="T70" fmla="*/ 1945981972 w 366"/>
                <a:gd name="T71" fmla="*/ 0 h 356"/>
                <a:gd name="T72" fmla="*/ 1945981972 w 366"/>
                <a:gd name="T73" fmla="*/ 1382292258 h 356"/>
                <a:gd name="T74" fmla="*/ 1945981972 w 366"/>
                <a:gd name="T75" fmla="*/ 1457824242 h 356"/>
                <a:gd name="T76" fmla="*/ 1938020252 w 366"/>
                <a:gd name="T77" fmla="*/ 1533356422 h 356"/>
                <a:gd name="T78" fmla="*/ 1930098236 w 366"/>
                <a:gd name="T79" fmla="*/ 1616434167 h 356"/>
                <a:gd name="T80" fmla="*/ 1906252581 w 366"/>
                <a:gd name="T81" fmla="*/ 1676875215 h 356"/>
                <a:gd name="T82" fmla="*/ 1882446830 w 366"/>
                <a:gd name="T83" fmla="*/ 1729770894 h 356"/>
                <a:gd name="T84" fmla="*/ 1842717439 w 366"/>
                <a:gd name="T85" fmla="*/ 1790173485 h 356"/>
                <a:gd name="T86" fmla="*/ 1810949968 w 366"/>
                <a:gd name="T87" fmla="*/ 1835523598 h 356"/>
                <a:gd name="T88" fmla="*/ 1755336841 w 366"/>
                <a:gd name="T89" fmla="*/ 1880835057 h 356"/>
                <a:gd name="T90" fmla="*/ 1699763420 w 366"/>
                <a:gd name="T91" fmla="*/ 1903471755 h 356"/>
                <a:gd name="T92" fmla="*/ 1628266558 w 366"/>
                <a:gd name="T93" fmla="*/ 1926146713 h 356"/>
                <a:gd name="T94" fmla="*/ 1548847680 w 366"/>
                <a:gd name="T95" fmla="*/ 1948821867 h 356"/>
                <a:gd name="T96" fmla="*/ 1453545067 w 366"/>
                <a:gd name="T97" fmla="*/ 1948821867 h 356"/>
                <a:gd name="T98" fmla="*/ 1366164270 w 366"/>
                <a:gd name="T99" fmla="*/ 1948821867 h 356"/>
                <a:gd name="T100" fmla="*/ 1286745392 w 366"/>
                <a:gd name="T101" fmla="*/ 1926146713 h 356"/>
                <a:gd name="T102" fmla="*/ 1207286611 w 366"/>
                <a:gd name="T103" fmla="*/ 1903471755 h 356"/>
                <a:gd name="T104" fmla="*/ 1151713388 w 366"/>
                <a:gd name="T105" fmla="*/ 1880835057 h 356"/>
                <a:gd name="T106" fmla="*/ 1104061982 w 366"/>
                <a:gd name="T107" fmla="*/ 1835523598 h 356"/>
                <a:gd name="T108" fmla="*/ 1056370871 w 366"/>
                <a:gd name="T109" fmla="*/ 1790173485 h 356"/>
                <a:gd name="T110" fmla="*/ 1032565120 w 366"/>
                <a:gd name="T111" fmla="*/ 1729770894 h 356"/>
                <a:gd name="T112" fmla="*/ 1008719465 w 366"/>
                <a:gd name="T113" fmla="*/ 1676875215 h 356"/>
                <a:gd name="T114" fmla="*/ 984913714 w 366"/>
                <a:gd name="T115" fmla="*/ 1616434167 h 356"/>
                <a:gd name="T116" fmla="*/ 976951994 w 366"/>
                <a:gd name="T117" fmla="*/ 1533356422 h 356"/>
                <a:gd name="T118" fmla="*/ 969029978 w 366"/>
                <a:gd name="T119" fmla="*/ 1457824242 h 356"/>
                <a:gd name="T120" fmla="*/ 969029978 w 366"/>
                <a:gd name="T121" fmla="*/ 1382292258 h 356"/>
                <a:gd name="T122" fmla="*/ 969029978 w 366"/>
                <a:gd name="T123" fmla="*/ 0 h 356"/>
                <a:gd name="T124" fmla="*/ 0 w 366"/>
                <a:gd name="T125" fmla="*/ 0 h 3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66" h="356">
                  <a:moveTo>
                    <a:pt x="0" y="0"/>
                  </a:moveTo>
                  <a:lnTo>
                    <a:pt x="0" y="207"/>
                  </a:lnTo>
                  <a:lnTo>
                    <a:pt x="0" y="227"/>
                  </a:lnTo>
                  <a:lnTo>
                    <a:pt x="4" y="245"/>
                  </a:lnTo>
                  <a:lnTo>
                    <a:pt x="8" y="263"/>
                  </a:lnTo>
                  <a:lnTo>
                    <a:pt x="14" y="278"/>
                  </a:lnTo>
                  <a:lnTo>
                    <a:pt x="22" y="291"/>
                  </a:lnTo>
                  <a:lnTo>
                    <a:pt x="31" y="304"/>
                  </a:lnTo>
                  <a:lnTo>
                    <a:pt x="41" y="314"/>
                  </a:lnTo>
                  <a:lnTo>
                    <a:pt x="53" y="324"/>
                  </a:lnTo>
                  <a:lnTo>
                    <a:pt x="66" y="332"/>
                  </a:lnTo>
                  <a:lnTo>
                    <a:pt x="80" y="339"/>
                  </a:lnTo>
                  <a:lnTo>
                    <a:pt x="95" y="343"/>
                  </a:lnTo>
                  <a:lnTo>
                    <a:pt x="111" y="348"/>
                  </a:lnTo>
                  <a:lnTo>
                    <a:pt x="128" y="351"/>
                  </a:lnTo>
                  <a:lnTo>
                    <a:pt x="146" y="353"/>
                  </a:lnTo>
                  <a:lnTo>
                    <a:pt x="164" y="354"/>
                  </a:lnTo>
                  <a:lnTo>
                    <a:pt x="183" y="356"/>
                  </a:lnTo>
                  <a:lnTo>
                    <a:pt x="202" y="354"/>
                  </a:lnTo>
                  <a:lnTo>
                    <a:pt x="221" y="353"/>
                  </a:lnTo>
                  <a:lnTo>
                    <a:pt x="239" y="351"/>
                  </a:lnTo>
                  <a:lnTo>
                    <a:pt x="256" y="348"/>
                  </a:lnTo>
                  <a:lnTo>
                    <a:pt x="272" y="343"/>
                  </a:lnTo>
                  <a:lnTo>
                    <a:pt x="286" y="339"/>
                  </a:lnTo>
                  <a:lnTo>
                    <a:pt x="301" y="332"/>
                  </a:lnTo>
                  <a:lnTo>
                    <a:pt x="314" y="324"/>
                  </a:lnTo>
                  <a:lnTo>
                    <a:pt x="326" y="314"/>
                  </a:lnTo>
                  <a:lnTo>
                    <a:pt x="336" y="304"/>
                  </a:lnTo>
                  <a:lnTo>
                    <a:pt x="345" y="291"/>
                  </a:lnTo>
                  <a:lnTo>
                    <a:pt x="353" y="278"/>
                  </a:lnTo>
                  <a:lnTo>
                    <a:pt x="359" y="263"/>
                  </a:lnTo>
                  <a:lnTo>
                    <a:pt x="363" y="245"/>
                  </a:lnTo>
                  <a:lnTo>
                    <a:pt x="365" y="227"/>
                  </a:lnTo>
                  <a:lnTo>
                    <a:pt x="366" y="207"/>
                  </a:lnTo>
                  <a:lnTo>
                    <a:pt x="366" y="0"/>
                  </a:lnTo>
                  <a:lnTo>
                    <a:pt x="245" y="0"/>
                  </a:lnTo>
                  <a:lnTo>
                    <a:pt x="245" y="183"/>
                  </a:lnTo>
                  <a:lnTo>
                    <a:pt x="245" y="193"/>
                  </a:lnTo>
                  <a:lnTo>
                    <a:pt x="244" y="203"/>
                  </a:lnTo>
                  <a:lnTo>
                    <a:pt x="243" y="214"/>
                  </a:lnTo>
                  <a:lnTo>
                    <a:pt x="240" y="222"/>
                  </a:lnTo>
                  <a:lnTo>
                    <a:pt x="237" y="229"/>
                  </a:lnTo>
                  <a:lnTo>
                    <a:pt x="232" y="237"/>
                  </a:lnTo>
                  <a:lnTo>
                    <a:pt x="228" y="243"/>
                  </a:lnTo>
                  <a:lnTo>
                    <a:pt x="221" y="249"/>
                  </a:lnTo>
                  <a:lnTo>
                    <a:pt x="214" y="252"/>
                  </a:lnTo>
                  <a:lnTo>
                    <a:pt x="205" y="255"/>
                  </a:lnTo>
                  <a:lnTo>
                    <a:pt x="195" y="258"/>
                  </a:lnTo>
                  <a:lnTo>
                    <a:pt x="183" y="258"/>
                  </a:lnTo>
                  <a:lnTo>
                    <a:pt x="172" y="258"/>
                  </a:lnTo>
                  <a:lnTo>
                    <a:pt x="162" y="255"/>
                  </a:lnTo>
                  <a:lnTo>
                    <a:pt x="152" y="252"/>
                  </a:lnTo>
                  <a:lnTo>
                    <a:pt x="145" y="249"/>
                  </a:lnTo>
                  <a:lnTo>
                    <a:pt x="139" y="243"/>
                  </a:lnTo>
                  <a:lnTo>
                    <a:pt x="133" y="237"/>
                  </a:lnTo>
                  <a:lnTo>
                    <a:pt x="130" y="229"/>
                  </a:lnTo>
                  <a:lnTo>
                    <a:pt x="127" y="222"/>
                  </a:lnTo>
                  <a:lnTo>
                    <a:pt x="124" y="214"/>
                  </a:lnTo>
                  <a:lnTo>
                    <a:pt x="123" y="203"/>
                  </a:lnTo>
                  <a:lnTo>
                    <a:pt x="122" y="193"/>
                  </a:lnTo>
                  <a:lnTo>
                    <a:pt x="122" y="183"/>
                  </a:lnTo>
                  <a:lnTo>
                    <a:pt x="12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1" name="Rectangle 115"/>
            <p:cNvSpPr>
              <a:spLocks noChangeArrowheads="1"/>
            </p:cNvSpPr>
            <p:nvPr/>
          </p:nvSpPr>
          <p:spPr bwMode="auto">
            <a:xfrm>
              <a:off x="6134914" y="6475426"/>
              <a:ext cx="23812" cy="111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  <p:sp>
          <p:nvSpPr>
            <p:cNvPr id="22" name="Freeform 116"/>
            <p:cNvSpPr>
              <a:spLocks noEditPoints="1"/>
            </p:cNvSpPr>
            <p:nvPr/>
          </p:nvSpPr>
          <p:spPr bwMode="auto">
            <a:xfrm>
              <a:off x="6169838" y="6515113"/>
              <a:ext cx="76200" cy="73025"/>
            </a:xfrm>
            <a:custGeom>
              <a:avLst/>
              <a:gdLst>
                <a:gd name="T0" fmla="*/ 1015966178 w 380"/>
                <a:gd name="T1" fmla="*/ 976561940 h 369"/>
                <a:gd name="T2" fmla="*/ 1080504570 w 380"/>
                <a:gd name="T3" fmla="*/ 860322170 h 369"/>
                <a:gd name="T4" fmla="*/ 1161127178 w 380"/>
                <a:gd name="T5" fmla="*/ 767306922 h 369"/>
                <a:gd name="T6" fmla="*/ 1265956721 w 380"/>
                <a:gd name="T7" fmla="*/ 689800879 h 369"/>
                <a:gd name="T8" fmla="*/ 1378828372 w 380"/>
                <a:gd name="T9" fmla="*/ 651067350 h 369"/>
                <a:gd name="T10" fmla="*/ 1515907159 w 380"/>
                <a:gd name="T11" fmla="*/ 620049338 h 369"/>
                <a:gd name="T12" fmla="*/ 1652985745 w 380"/>
                <a:gd name="T13" fmla="*/ 620049338 h 369"/>
                <a:gd name="T14" fmla="*/ 1781981918 w 380"/>
                <a:gd name="T15" fmla="*/ 651067350 h 369"/>
                <a:gd name="T16" fmla="*/ 1894893875 w 380"/>
                <a:gd name="T17" fmla="*/ 697555382 h 369"/>
                <a:gd name="T18" fmla="*/ 1999723418 w 380"/>
                <a:gd name="T19" fmla="*/ 775061623 h 369"/>
                <a:gd name="T20" fmla="*/ 2072263813 w 380"/>
                <a:gd name="T21" fmla="*/ 868076673 h 369"/>
                <a:gd name="T22" fmla="*/ 2128719791 w 380"/>
                <a:gd name="T23" fmla="*/ 976561940 h 369"/>
                <a:gd name="T24" fmla="*/ 999841656 w 380"/>
                <a:gd name="T25" fmla="*/ 1038598161 h 369"/>
                <a:gd name="T26" fmla="*/ 2147483647 w 380"/>
                <a:gd name="T27" fmla="*/ 1379601757 h 369"/>
                <a:gd name="T28" fmla="*/ 2147483647 w 380"/>
                <a:gd name="T29" fmla="*/ 1162592237 h 369"/>
                <a:gd name="T30" fmla="*/ 2147483647 w 380"/>
                <a:gd name="T31" fmla="*/ 968807437 h 369"/>
                <a:gd name="T32" fmla="*/ 2147483647 w 380"/>
                <a:gd name="T33" fmla="*/ 790570629 h 369"/>
                <a:gd name="T34" fmla="*/ 2147483647 w 380"/>
                <a:gd name="T35" fmla="*/ 620049338 h 369"/>
                <a:gd name="T36" fmla="*/ 2147483647 w 380"/>
                <a:gd name="T37" fmla="*/ 472791556 h 369"/>
                <a:gd name="T38" fmla="*/ 2147483647 w 380"/>
                <a:gd name="T39" fmla="*/ 341042780 h 369"/>
                <a:gd name="T40" fmla="*/ 2147483647 w 380"/>
                <a:gd name="T41" fmla="*/ 240273029 h 369"/>
                <a:gd name="T42" fmla="*/ 2147483647 w 380"/>
                <a:gd name="T43" fmla="*/ 139503279 h 369"/>
                <a:gd name="T44" fmla="*/ 2088388334 w 380"/>
                <a:gd name="T45" fmla="*/ 77506241 h 369"/>
                <a:gd name="T46" fmla="*/ 1878769353 w 380"/>
                <a:gd name="T47" fmla="*/ 38733529 h 369"/>
                <a:gd name="T48" fmla="*/ 1652985745 w 380"/>
                <a:gd name="T49" fmla="*/ 7754503 h 369"/>
                <a:gd name="T50" fmla="*/ 1370746159 w 380"/>
                <a:gd name="T51" fmla="*/ 7754503 h 369"/>
                <a:gd name="T52" fmla="*/ 1064339743 w 380"/>
                <a:gd name="T53" fmla="*/ 61997038 h 369"/>
                <a:gd name="T54" fmla="*/ 782140262 w 380"/>
                <a:gd name="T55" fmla="*/ 155012285 h 369"/>
                <a:gd name="T56" fmla="*/ 532190024 w 380"/>
                <a:gd name="T57" fmla="*/ 294515564 h 369"/>
                <a:gd name="T58" fmla="*/ 338655459 w 380"/>
                <a:gd name="T59" fmla="*/ 480546059 h 369"/>
                <a:gd name="T60" fmla="*/ 169327629 w 380"/>
                <a:gd name="T61" fmla="*/ 705309885 h 369"/>
                <a:gd name="T62" fmla="*/ 64498086 w 380"/>
                <a:gd name="T63" fmla="*/ 968807437 h 369"/>
                <a:gd name="T64" fmla="*/ 8082414 w 380"/>
                <a:gd name="T65" fmla="*/ 1271116688 h 369"/>
                <a:gd name="T66" fmla="*/ 8082414 w 380"/>
                <a:gd name="T67" fmla="*/ 1596611080 h 369"/>
                <a:gd name="T68" fmla="*/ 72580500 w 380"/>
                <a:gd name="T69" fmla="*/ 1906635848 h 369"/>
                <a:gd name="T70" fmla="*/ 193534565 w 380"/>
                <a:gd name="T71" fmla="*/ 2147483647 h 369"/>
                <a:gd name="T72" fmla="*/ 354779981 w 380"/>
                <a:gd name="T73" fmla="*/ 2147483647 h 369"/>
                <a:gd name="T74" fmla="*/ 572481175 w 380"/>
                <a:gd name="T75" fmla="*/ 2147483647 h 369"/>
                <a:gd name="T76" fmla="*/ 830514027 w 380"/>
                <a:gd name="T77" fmla="*/ 2147483647 h 369"/>
                <a:gd name="T78" fmla="*/ 1120795721 w 380"/>
                <a:gd name="T79" fmla="*/ 2147483647 h 369"/>
                <a:gd name="T80" fmla="*/ 1435284351 w 380"/>
                <a:gd name="T81" fmla="*/ 2147483647 h 369"/>
                <a:gd name="T82" fmla="*/ 1725566245 w 380"/>
                <a:gd name="T83" fmla="*/ 2147483647 h 369"/>
                <a:gd name="T84" fmla="*/ 1959391961 w 380"/>
                <a:gd name="T85" fmla="*/ 2147483647 h 369"/>
                <a:gd name="T86" fmla="*/ 2147483647 w 380"/>
                <a:gd name="T87" fmla="*/ 2147483647 h 369"/>
                <a:gd name="T88" fmla="*/ 2147483647 w 380"/>
                <a:gd name="T89" fmla="*/ 2147483647 h 369"/>
                <a:gd name="T90" fmla="*/ 2147483647 w 380"/>
                <a:gd name="T91" fmla="*/ 2147483647 h 369"/>
                <a:gd name="T92" fmla="*/ 2147483647 w 380"/>
                <a:gd name="T93" fmla="*/ 2147483647 h 369"/>
                <a:gd name="T94" fmla="*/ 2147483647 w 380"/>
                <a:gd name="T95" fmla="*/ 2147483647 h 369"/>
                <a:gd name="T96" fmla="*/ 2147483647 w 380"/>
                <a:gd name="T97" fmla="*/ 2053893432 h 369"/>
                <a:gd name="T98" fmla="*/ 2072263813 w 380"/>
                <a:gd name="T99" fmla="*/ 1937653860 h 369"/>
                <a:gd name="T100" fmla="*/ 1991641004 w 380"/>
                <a:gd name="T101" fmla="*/ 2053893432 h 369"/>
                <a:gd name="T102" fmla="*/ 1878769353 w 380"/>
                <a:gd name="T103" fmla="*/ 2123684355 h 369"/>
                <a:gd name="T104" fmla="*/ 1749732875 w 380"/>
                <a:gd name="T105" fmla="*/ 2147483647 h 369"/>
                <a:gd name="T106" fmla="*/ 1604612181 w 380"/>
                <a:gd name="T107" fmla="*/ 2147483647 h 369"/>
                <a:gd name="T108" fmla="*/ 1459451181 w 380"/>
                <a:gd name="T109" fmla="*/ 2147483647 h 369"/>
                <a:gd name="T110" fmla="*/ 1338496915 w 380"/>
                <a:gd name="T111" fmla="*/ 2139154176 h 369"/>
                <a:gd name="T112" fmla="*/ 1225625264 w 380"/>
                <a:gd name="T113" fmla="*/ 2100420648 h 369"/>
                <a:gd name="T114" fmla="*/ 1145002656 w 380"/>
                <a:gd name="T115" fmla="*/ 2030669107 h 369"/>
                <a:gd name="T116" fmla="*/ 1072422156 w 380"/>
                <a:gd name="T117" fmla="*/ 1945408363 h 369"/>
                <a:gd name="T118" fmla="*/ 1024048592 w 380"/>
                <a:gd name="T119" fmla="*/ 1844638612 h 369"/>
                <a:gd name="T120" fmla="*/ 999841656 w 380"/>
                <a:gd name="T121" fmla="*/ 1720644537 h 369"/>
                <a:gd name="T122" fmla="*/ 991799548 w 380"/>
                <a:gd name="T123" fmla="*/ 1588856577 h 369"/>
                <a:gd name="T124" fmla="*/ 2147483647 w 380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80" h="369">
                  <a:moveTo>
                    <a:pt x="124" y="134"/>
                  </a:moveTo>
                  <a:lnTo>
                    <a:pt x="126" y="126"/>
                  </a:lnTo>
                  <a:lnTo>
                    <a:pt x="130" y="118"/>
                  </a:lnTo>
                  <a:lnTo>
                    <a:pt x="134" y="111"/>
                  </a:lnTo>
                  <a:lnTo>
                    <a:pt x="139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7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9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4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80" y="192"/>
                  </a:moveTo>
                  <a:lnTo>
                    <a:pt x="380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3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5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2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7" y="7"/>
                  </a:lnTo>
                  <a:lnTo>
                    <a:pt x="233" y="5"/>
                  </a:lnTo>
                  <a:lnTo>
                    <a:pt x="220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4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9" y="246"/>
                  </a:lnTo>
                  <a:lnTo>
                    <a:pt x="15" y="264"/>
                  </a:lnTo>
                  <a:lnTo>
                    <a:pt x="24" y="280"/>
                  </a:lnTo>
                  <a:lnTo>
                    <a:pt x="33" y="295"/>
                  </a:lnTo>
                  <a:lnTo>
                    <a:pt x="44" y="309"/>
                  </a:lnTo>
                  <a:lnTo>
                    <a:pt x="57" y="321"/>
                  </a:lnTo>
                  <a:lnTo>
                    <a:pt x="71" y="333"/>
                  </a:lnTo>
                  <a:lnTo>
                    <a:pt x="87" y="342"/>
                  </a:lnTo>
                  <a:lnTo>
                    <a:pt x="103" y="349"/>
                  </a:lnTo>
                  <a:lnTo>
                    <a:pt x="121" y="356"/>
                  </a:lnTo>
                  <a:lnTo>
                    <a:pt x="139" y="362"/>
                  </a:lnTo>
                  <a:lnTo>
                    <a:pt x="158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9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10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7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9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6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30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3" y="205"/>
                  </a:lnTo>
                  <a:lnTo>
                    <a:pt x="380" y="205"/>
                  </a:lnTo>
                  <a:lnTo>
                    <a:pt x="380" y="19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3" name="Freeform 117"/>
            <p:cNvSpPr>
              <a:spLocks/>
            </p:cNvSpPr>
            <p:nvPr/>
          </p:nvSpPr>
          <p:spPr bwMode="auto">
            <a:xfrm>
              <a:off x="6298425" y="6483363"/>
              <a:ext cx="74613" cy="104775"/>
            </a:xfrm>
            <a:custGeom>
              <a:avLst/>
              <a:gdLst>
                <a:gd name="T0" fmla="*/ 2147483647 w 375"/>
                <a:gd name="T1" fmla="*/ 220298775 h 533"/>
                <a:gd name="T2" fmla="*/ 2147483647 w 375"/>
                <a:gd name="T3" fmla="*/ 106343087 h 533"/>
                <a:gd name="T4" fmla="*/ 1961321489 w 375"/>
                <a:gd name="T5" fmla="*/ 30372759 h 533"/>
                <a:gd name="T6" fmla="*/ 1646238351 w 375"/>
                <a:gd name="T7" fmla="*/ 0 h 533"/>
                <a:gd name="T8" fmla="*/ 1252414422 w 375"/>
                <a:gd name="T9" fmla="*/ 22798883 h 533"/>
                <a:gd name="T10" fmla="*/ 858590295 w 375"/>
                <a:gd name="T11" fmla="*/ 144328251 h 533"/>
                <a:gd name="T12" fmla="*/ 551385295 w 375"/>
                <a:gd name="T13" fmla="*/ 349402019 h 533"/>
                <a:gd name="T14" fmla="*/ 322961077 w 375"/>
                <a:gd name="T15" fmla="*/ 638058716 h 533"/>
                <a:gd name="T16" fmla="*/ 189033926 w 375"/>
                <a:gd name="T17" fmla="*/ 1010298147 h 533"/>
                <a:gd name="T18" fmla="*/ 173277849 w 375"/>
                <a:gd name="T19" fmla="*/ 1390072924 h 533"/>
                <a:gd name="T20" fmla="*/ 212668141 w 375"/>
                <a:gd name="T21" fmla="*/ 1671155746 h 533"/>
                <a:gd name="T22" fmla="*/ 315082939 w 375"/>
                <a:gd name="T23" fmla="*/ 1883841919 h 533"/>
                <a:gd name="T24" fmla="*/ 456848634 w 375"/>
                <a:gd name="T25" fmla="*/ 2043356647 h 533"/>
                <a:gd name="T26" fmla="*/ 645882560 w 375"/>
                <a:gd name="T27" fmla="*/ 2147483647 h 533"/>
                <a:gd name="T28" fmla="*/ 882184915 w 375"/>
                <a:gd name="T29" fmla="*/ 2147483647 h 533"/>
                <a:gd name="T30" fmla="*/ 1142121486 w 375"/>
                <a:gd name="T31" fmla="*/ 2147483647 h 533"/>
                <a:gd name="T32" fmla="*/ 1394179918 w 375"/>
                <a:gd name="T33" fmla="*/ 2147483647 h 533"/>
                <a:gd name="T34" fmla="*/ 1646238351 w 375"/>
                <a:gd name="T35" fmla="*/ 2147483647 h 533"/>
                <a:gd name="T36" fmla="*/ 1827433932 w 375"/>
                <a:gd name="T37" fmla="*/ 2147483647 h 533"/>
                <a:gd name="T38" fmla="*/ 1866784629 w 375"/>
                <a:gd name="T39" fmla="*/ 2147483647 h 533"/>
                <a:gd name="T40" fmla="*/ 1866784629 w 375"/>
                <a:gd name="T41" fmla="*/ 2147483647 h 533"/>
                <a:gd name="T42" fmla="*/ 1803799717 w 375"/>
                <a:gd name="T43" fmla="*/ 2147483647 h 533"/>
                <a:gd name="T44" fmla="*/ 1717140995 w 375"/>
                <a:gd name="T45" fmla="*/ 2147483647 h 533"/>
                <a:gd name="T46" fmla="*/ 1457204425 w 375"/>
                <a:gd name="T47" fmla="*/ 2147483647 h 533"/>
                <a:gd name="T48" fmla="*/ 1197267855 w 375"/>
                <a:gd name="T49" fmla="*/ 2147483647 h 533"/>
                <a:gd name="T50" fmla="*/ 953087560 w 375"/>
                <a:gd name="T51" fmla="*/ 2147483647 h 533"/>
                <a:gd name="T52" fmla="*/ 716785205 w 375"/>
                <a:gd name="T53" fmla="*/ 2147483647 h 533"/>
                <a:gd name="T54" fmla="*/ 519873141 w 375"/>
                <a:gd name="T55" fmla="*/ 2147483647 h 533"/>
                <a:gd name="T56" fmla="*/ 110292937 w 375"/>
                <a:gd name="T57" fmla="*/ 2147483647 h 533"/>
                <a:gd name="T58" fmla="*/ 433214419 w 375"/>
                <a:gd name="T59" fmla="*/ 2147483647 h 533"/>
                <a:gd name="T60" fmla="*/ 787687650 w 375"/>
                <a:gd name="T61" fmla="*/ 2147483647 h 533"/>
                <a:gd name="T62" fmla="*/ 1157877563 w 375"/>
                <a:gd name="T63" fmla="*/ 2147483647 h 533"/>
                <a:gd name="T64" fmla="*/ 1512350993 w 375"/>
                <a:gd name="T65" fmla="*/ 2147483647 h 533"/>
                <a:gd name="T66" fmla="*/ 1811677855 w 375"/>
                <a:gd name="T67" fmla="*/ 2147483647 h 533"/>
                <a:gd name="T68" fmla="*/ 2103086985 w 375"/>
                <a:gd name="T69" fmla="*/ 2147483647 h 533"/>
                <a:gd name="T70" fmla="*/ 2147483647 w 375"/>
                <a:gd name="T71" fmla="*/ 2147483647 h 533"/>
                <a:gd name="T72" fmla="*/ 2147483647 w 375"/>
                <a:gd name="T73" fmla="*/ 2147483647 h 533"/>
                <a:gd name="T74" fmla="*/ 2147483647 w 375"/>
                <a:gd name="T75" fmla="*/ 2147483647 h 533"/>
                <a:gd name="T76" fmla="*/ 2147483647 w 375"/>
                <a:gd name="T77" fmla="*/ 2147483647 h 533"/>
                <a:gd name="T78" fmla="*/ 2147483647 w 375"/>
                <a:gd name="T79" fmla="*/ 2147483647 h 533"/>
                <a:gd name="T80" fmla="*/ 2147483647 w 375"/>
                <a:gd name="T81" fmla="*/ 2147483647 h 533"/>
                <a:gd name="T82" fmla="*/ 2147483647 w 375"/>
                <a:gd name="T83" fmla="*/ 2147483647 h 533"/>
                <a:gd name="T84" fmla="*/ 2147483647 w 375"/>
                <a:gd name="T85" fmla="*/ 2020557765 h 533"/>
                <a:gd name="T86" fmla="*/ 2147483647 w 375"/>
                <a:gd name="T87" fmla="*/ 1838244154 h 533"/>
                <a:gd name="T88" fmla="*/ 2147483647 w 375"/>
                <a:gd name="T89" fmla="*/ 1701528308 h 533"/>
                <a:gd name="T90" fmla="*/ 1969199428 w 375"/>
                <a:gd name="T91" fmla="*/ 1595185222 h 533"/>
                <a:gd name="T92" fmla="*/ 1551741285 w 375"/>
                <a:gd name="T93" fmla="*/ 1473655854 h 533"/>
                <a:gd name="T94" fmla="*/ 1339073144 w 375"/>
                <a:gd name="T95" fmla="*/ 1359700166 h 533"/>
                <a:gd name="T96" fmla="*/ 1252414422 w 375"/>
                <a:gd name="T97" fmla="*/ 1230558196 h 533"/>
                <a:gd name="T98" fmla="*/ 1244536284 w 375"/>
                <a:gd name="T99" fmla="*/ 1116641233 h 533"/>
                <a:gd name="T100" fmla="*/ 1291804714 w 375"/>
                <a:gd name="T101" fmla="*/ 1017872023 h 533"/>
                <a:gd name="T102" fmla="*/ 1465082563 w 375"/>
                <a:gd name="T103" fmla="*/ 881156177 h 533"/>
                <a:gd name="T104" fmla="*/ 1685628643 w 375"/>
                <a:gd name="T105" fmla="*/ 835558608 h 533"/>
                <a:gd name="T106" fmla="*/ 1961321489 w 375"/>
                <a:gd name="T107" fmla="*/ 873543772 h 533"/>
                <a:gd name="T108" fmla="*/ 2147483647 w 375"/>
                <a:gd name="T109" fmla="*/ 979886859 h 533"/>
                <a:gd name="T110" fmla="*/ 2147483647 w 375"/>
                <a:gd name="T111" fmla="*/ 311455384 h 5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75" h="533">
                  <a:moveTo>
                    <a:pt x="354" y="41"/>
                  </a:moveTo>
                  <a:lnTo>
                    <a:pt x="343" y="35"/>
                  </a:lnTo>
                  <a:lnTo>
                    <a:pt x="330" y="29"/>
                  </a:lnTo>
                  <a:lnTo>
                    <a:pt x="318" y="25"/>
                  </a:lnTo>
                  <a:lnTo>
                    <a:pt x="304" y="19"/>
                  </a:lnTo>
                  <a:lnTo>
                    <a:pt x="291" y="14"/>
                  </a:lnTo>
                  <a:lnTo>
                    <a:pt x="277" y="11"/>
                  </a:lnTo>
                  <a:lnTo>
                    <a:pt x="263" y="8"/>
                  </a:lnTo>
                  <a:lnTo>
                    <a:pt x="249" y="4"/>
                  </a:lnTo>
                  <a:lnTo>
                    <a:pt x="236" y="3"/>
                  </a:lnTo>
                  <a:lnTo>
                    <a:pt x="222" y="1"/>
                  </a:lnTo>
                  <a:lnTo>
                    <a:pt x="209" y="0"/>
                  </a:lnTo>
                  <a:lnTo>
                    <a:pt x="195" y="0"/>
                  </a:lnTo>
                  <a:lnTo>
                    <a:pt x="177" y="1"/>
                  </a:lnTo>
                  <a:lnTo>
                    <a:pt x="159" y="3"/>
                  </a:lnTo>
                  <a:lnTo>
                    <a:pt x="142" y="7"/>
                  </a:lnTo>
                  <a:lnTo>
                    <a:pt x="125" y="12"/>
                  </a:lnTo>
                  <a:lnTo>
                    <a:pt x="109" y="19"/>
                  </a:lnTo>
                  <a:lnTo>
                    <a:pt x="96" y="27"/>
                  </a:lnTo>
                  <a:lnTo>
                    <a:pt x="82" y="36"/>
                  </a:lnTo>
                  <a:lnTo>
                    <a:pt x="70" y="46"/>
                  </a:lnTo>
                  <a:lnTo>
                    <a:pt x="59" y="58"/>
                  </a:lnTo>
                  <a:lnTo>
                    <a:pt x="49" y="71"/>
                  </a:lnTo>
                  <a:lnTo>
                    <a:pt x="41" y="84"/>
                  </a:lnTo>
                  <a:lnTo>
                    <a:pt x="34" y="100"/>
                  </a:lnTo>
                  <a:lnTo>
                    <a:pt x="28" y="116"/>
                  </a:lnTo>
                  <a:lnTo>
                    <a:pt x="24" y="133"/>
                  </a:lnTo>
                  <a:lnTo>
                    <a:pt x="22" y="151"/>
                  </a:lnTo>
                  <a:lnTo>
                    <a:pt x="21" y="170"/>
                  </a:lnTo>
                  <a:lnTo>
                    <a:pt x="22" y="183"/>
                  </a:lnTo>
                  <a:lnTo>
                    <a:pt x="23" y="197"/>
                  </a:lnTo>
                  <a:lnTo>
                    <a:pt x="24" y="209"/>
                  </a:lnTo>
                  <a:lnTo>
                    <a:pt x="27" y="220"/>
                  </a:lnTo>
                  <a:lnTo>
                    <a:pt x="31" y="230"/>
                  </a:lnTo>
                  <a:lnTo>
                    <a:pt x="35" y="240"/>
                  </a:lnTo>
                  <a:lnTo>
                    <a:pt x="40" y="248"/>
                  </a:lnTo>
                  <a:lnTo>
                    <a:pt x="45" y="256"/>
                  </a:lnTo>
                  <a:lnTo>
                    <a:pt x="51" y="262"/>
                  </a:lnTo>
                  <a:lnTo>
                    <a:pt x="58" y="269"/>
                  </a:lnTo>
                  <a:lnTo>
                    <a:pt x="66" y="275"/>
                  </a:lnTo>
                  <a:lnTo>
                    <a:pt x="73" y="280"/>
                  </a:lnTo>
                  <a:lnTo>
                    <a:pt x="82" y="286"/>
                  </a:lnTo>
                  <a:lnTo>
                    <a:pt x="91" y="290"/>
                  </a:lnTo>
                  <a:lnTo>
                    <a:pt x="102" y="294"/>
                  </a:lnTo>
                  <a:lnTo>
                    <a:pt x="112" y="298"/>
                  </a:lnTo>
                  <a:lnTo>
                    <a:pt x="123" y="302"/>
                  </a:lnTo>
                  <a:lnTo>
                    <a:pt x="134" y="306"/>
                  </a:lnTo>
                  <a:lnTo>
                    <a:pt x="145" y="310"/>
                  </a:lnTo>
                  <a:lnTo>
                    <a:pt x="158" y="313"/>
                  </a:lnTo>
                  <a:lnTo>
                    <a:pt x="167" y="315"/>
                  </a:lnTo>
                  <a:lnTo>
                    <a:pt x="177" y="319"/>
                  </a:lnTo>
                  <a:lnTo>
                    <a:pt x="187" y="322"/>
                  </a:lnTo>
                  <a:lnTo>
                    <a:pt x="198" y="327"/>
                  </a:lnTo>
                  <a:lnTo>
                    <a:pt x="209" y="331"/>
                  </a:lnTo>
                  <a:lnTo>
                    <a:pt x="218" y="337"/>
                  </a:lnTo>
                  <a:lnTo>
                    <a:pt x="225" y="343"/>
                  </a:lnTo>
                  <a:lnTo>
                    <a:pt x="232" y="351"/>
                  </a:lnTo>
                  <a:lnTo>
                    <a:pt x="234" y="356"/>
                  </a:lnTo>
                  <a:lnTo>
                    <a:pt x="237" y="360"/>
                  </a:lnTo>
                  <a:lnTo>
                    <a:pt x="237" y="365"/>
                  </a:lnTo>
                  <a:lnTo>
                    <a:pt x="238" y="370"/>
                  </a:lnTo>
                  <a:lnTo>
                    <a:pt x="237" y="377"/>
                  </a:lnTo>
                  <a:lnTo>
                    <a:pt x="237" y="383"/>
                  </a:lnTo>
                  <a:lnTo>
                    <a:pt x="234" y="389"/>
                  </a:lnTo>
                  <a:lnTo>
                    <a:pt x="232" y="394"/>
                  </a:lnTo>
                  <a:lnTo>
                    <a:pt x="229" y="399"/>
                  </a:lnTo>
                  <a:lnTo>
                    <a:pt x="225" y="402"/>
                  </a:lnTo>
                  <a:lnTo>
                    <a:pt x="222" y="407"/>
                  </a:lnTo>
                  <a:lnTo>
                    <a:pt x="218" y="410"/>
                  </a:lnTo>
                  <a:lnTo>
                    <a:pt x="207" y="414"/>
                  </a:lnTo>
                  <a:lnTo>
                    <a:pt x="197" y="419"/>
                  </a:lnTo>
                  <a:lnTo>
                    <a:pt x="185" y="421"/>
                  </a:lnTo>
                  <a:lnTo>
                    <a:pt x="174" y="421"/>
                  </a:lnTo>
                  <a:lnTo>
                    <a:pt x="162" y="421"/>
                  </a:lnTo>
                  <a:lnTo>
                    <a:pt x="152" y="420"/>
                  </a:lnTo>
                  <a:lnTo>
                    <a:pt x="141" y="418"/>
                  </a:lnTo>
                  <a:lnTo>
                    <a:pt x="131" y="414"/>
                  </a:lnTo>
                  <a:lnTo>
                    <a:pt x="121" y="411"/>
                  </a:lnTo>
                  <a:lnTo>
                    <a:pt x="111" y="407"/>
                  </a:lnTo>
                  <a:lnTo>
                    <a:pt x="102" y="401"/>
                  </a:lnTo>
                  <a:lnTo>
                    <a:pt x="91" y="395"/>
                  </a:lnTo>
                  <a:lnTo>
                    <a:pt x="82" y="390"/>
                  </a:lnTo>
                  <a:lnTo>
                    <a:pt x="73" y="383"/>
                  </a:lnTo>
                  <a:lnTo>
                    <a:pt x="66" y="376"/>
                  </a:lnTo>
                  <a:lnTo>
                    <a:pt x="57" y="369"/>
                  </a:lnTo>
                  <a:lnTo>
                    <a:pt x="0" y="475"/>
                  </a:lnTo>
                  <a:lnTo>
                    <a:pt x="14" y="484"/>
                  </a:lnTo>
                  <a:lnTo>
                    <a:pt x="27" y="492"/>
                  </a:lnTo>
                  <a:lnTo>
                    <a:pt x="41" y="500"/>
                  </a:lnTo>
                  <a:lnTo>
                    <a:pt x="55" y="507"/>
                  </a:lnTo>
                  <a:lnTo>
                    <a:pt x="70" y="512"/>
                  </a:lnTo>
                  <a:lnTo>
                    <a:pt x="85" y="518"/>
                  </a:lnTo>
                  <a:lnTo>
                    <a:pt x="100" y="523"/>
                  </a:lnTo>
                  <a:lnTo>
                    <a:pt x="115" y="526"/>
                  </a:lnTo>
                  <a:lnTo>
                    <a:pt x="131" y="529"/>
                  </a:lnTo>
                  <a:lnTo>
                    <a:pt x="147" y="532"/>
                  </a:lnTo>
                  <a:lnTo>
                    <a:pt x="162" y="533"/>
                  </a:lnTo>
                  <a:lnTo>
                    <a:pt x="178" y="533"/>
                  </a:lnTo>
                  <a:lnTo>
                    <a:pt x="192" y="533"/>
                  </a:lnTo>
                  <a:lnTo>
                    <a:pt x="204" y="532"/>
                  </a:lnTo>
                  <a:lnTo>
                    <a:pt x="216" y="530"/>
                  </a:lnTo>
                  <a:lnTo>
                    <a:pt x="230" y="528"/>
                  </a:lnTo>
                  <a:lnTo>
                    <a:pt x="242" y="526"/>
                  </a:lnTo>
                  <a:lnTo>
                    <a:pt x="255" y="523"/>
                  </a:lnTo>
                  <a:lnTo>
                    <a:pt x="267" y="518"/>
                  </a:lnTo>
                  <a:lnTo>
                    <a:pt x="278" y="512"/>
                  </a:lnTo>
                  <a:lnTo>
                    <a:pt x="291" y="507"/>
                  </a:lnTo>
                  <a:lnTo>
                    <a:pt x="301" y="501"/>
                  </a:lnTo>
                  <a:lnTo>
                    <a:pt x="312" y="493"/>
                  </a:lnTo>
                  <a:lnTo>
                    <a:pt x="322" y="485"/>
                  </a:lnTo>
                  <a:lnTo>
                    <a:pt x="331" y="476"/>
                  </a:lnTo>
                  <a:lnTo>
                    <a:pt x="340" y="467"/>
                  </a:lnTo>
                  <a:lnTo>
                    <a:pt x="347" y="457"/>
                  </a:lnTo>
                  <a:lnTo>
                    <a:pt x="354" y="446"/>
                  </a:lnTo>
                  <a:lnTo>
                    <a:pt x="359" y="435"/>
                  </a:lnTo>
                  <a:lnTo>
                    <a:pt x="364" y="423"/>
                  </a:lnTo>
                  <a:lnTo>
                    <a:pt x="367" y="411"/>
                  </a:lnTo>
                  <a:lnTo>
                    <a:pt x="370" y="400"/>
                  </a:lnTo>
                  <a:lnTo>
                    <a:pt x="372" y="387"/>
                  </a:lnTo>
                  <a:lnTo>
                    <a:pt x="374" y="374"/>
                  </a:lnTo>
                  <a:lnTo>
                    <a:pt x="374" y="361"/>
                  </a:lnTo>
                  <a:lnTo>
                    <a:pt x="375" y="349"/>
                  </a:lnTo>
                  <a:lnTo>
                    <a:pt x="374" y="334"/>
                  </a:lnTo>
                  <a:lnTo>
                    <a:pt x="372" y="321"/>
                  </a:lnTo>
                  <a:lnTo>
                    <a:pt x="370" y="307"/>
                  </a:lnTo>
                  <a:lnTo>
                    <a:pt x="365" y="296"/>
                  </a:lnTo>
                  <a:lnTo>
                    <a:pt x="359" y="285"/>
                  </a:lnTo>
                  <a:lnTo>
                    <a:pt x="354" y="275"/>
                  </a:lnTo>
                  <a:lnTo>
                    <a:pt x="347" y="266"/>
                  </a:lnTo>
                  <a:lnTo>
                    <a:pt x="339" y="257"/>
                  </a:lnTo>
                  <a:lnTo>
                    <a:pt x="330" y="249"/>
                  </a:lnTo>
                  <a:lnTo>
                    <a:pt x="320" y="242"/>
                  </a:lnTo>
                  <a:lnTo>
                    <a:pt x="310" y="235"/>
                  </a:lnTo>
                  <a:lnTo>
                    <a:pt x="299" y="230"/>
                  </a:lnTo>
                  <a:lnTo>
                    <a:pt x="287" y="224"/>
                  </a:lnTo>
                  <a:lnTo>
                    <a:pt x="275" y="220"/>
                  </a:lnTo>
                  <a:lnTo>
                    <a:pt x="263" y="215"/>
                  </a:lnTo>
                  <a:lnTo>
                    <a:pt x="250" y="210"/>
                  </a:lnTo>
                  <a:lnTo>
                    <a:pt x="216" y="200"/>
                  </a:lnTo>
                  <a:lnTo>
                    <a:pt x="207" y="198"/>
                  </a:lnTo>
                  <a:lnTo>
                    <a:pt x="197" y="194"/>
                  </a:lnTo>
                  <a:lnTo>
                    <a:pt x="187" y="190"/>
                  </a:lnTo>
                  <a:lnTo>
                    <a:pt x="178" y="185"/>
                  </a:lnTo>
                  <a:lnTo>
                    <a:pt x="170" y="179"/>
                  </a:lnTo>
                  <a:lnTo>
                    <a:pt x="164" y="171"/>
                  </a:lnTo>
                  <a:lnTo>
                    <a:pt x="161" y="167"/>
                  </a:lnTo>
                  <a:lnTo>
                    <a:pt x="159" y="162"/>
                  </a:lnTo>
                  <a:lnTo>
                    <a:pt x="158" y="158"/>
                  </a:lnTo>
                  <a:lnTo>
                    <a:pt x="158" y="152"/>
                  </a:lnTo>
                  <a:lnTo>
                    <a:pt x="158" y="147"/>
                  </a:lnTo>
                  <a:lnTo>
                    <a:pt x="159" y="143"/>
                  </a:lnTo>
                  <a:lnTo>
                    <a:pt x="161" y="138"/>
                  </a:lnTo>
                  <a:lnTo>
                    <a:pt x="164" y="134"/>
                  </a:lnTo>
                  <a:lnTo>
                    <a:pt x="169" y="126"/>
                  </a:lnTo>
                  <a:lnTo>
                    <a:pt x="177" y="120"/>
                  </a:lnTo>
                  <a:lnTo>
                    <a:pt x="186" y="116"/>
                  </a:lnTo>
                  <a:lnTo>
                    <a:pt x="195" y="112"/>
                  </a:lnTo>
                  <a:lnTo>
                    <a:pt x="205" y="110"/>
                  </a:lnTo>
                  <a:lnTo>
                    <a:pt x="214" y="110"/>
                  </a:lnTo>
                  <a:lnTo>
                    <a:pt x="227" y="110"/>
                  </a:lnTo>
                  <a:lnTo>
                    <a:pt x="238" y="112"/>
                  </a:lnTo>
                  <a:lnTo>
                    <a:pt x="249" y="115"/>
                  </a:lnTo>
                  <a:lnTo>
                    <a:pt x="260" y="119"/>
                  </a:lnTo>
                  <a:lnTo>
                    <a:pt x="272" y="124"/>
                  </a:lnTo>
                  <a:lnTo>
                    <a:pt x="282" y="129"/>
                  </a:lnTo>
                  <a:lnTo>
                    <a:pt x="292" y="136"/>
                  </a:lnTo>
                  <a:lnTo>
                    <a:pt x="301" y="144"/>
                  </a:lnTo>
                  <a:lnTo>
                    <a:pt x="354" y="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Freeform 118"/>
            <p:cNvSpPr>
              <a:spLocks noEditPoints="1"/>
            </p:cNvSpPr>
            <p:nvPr/>
          </p:nvSpPr>
          <p:spPr bwMode="auto">
            <a:xfrm>
              <a:off x="6379388" y="6515113"/>
              <a:ext cx="74613" cy="73025"/>
            </a:xfrm>
            <a:custGeom>
              <a:avLst/>
              <a:gdLst>
                <a:gd name="T0" fmla="*/ 961368424 w 379"/>
                <a:gd name="T1" fmla="*/ 976561940 h 369"/>
                <a:gd name="T2" fmla="*/ 1022410718 w 379"/>
                <a:gd name="T3" fmla="*/ 860322170 h 369"/>
                <a:gd name="T4" fmla="*/ 1098723280 w 379"/>
                <a:gd name="T5" fmla="*/ 767306922 h 369"/>
                <a:gd name="T6" fmla="*/ 1190267328 w 379"/>
                <a:gd name="T7" fmla="*/ 689800879 h 369"/>
                <a:gd name="T8" fmla="*/ 1304716976 w 379"/>
                <a:gd name="T9" fmla="*/ 651067350 h 369"/>
                <a:gd name="T10" fmla="*/ 1434436697 w 379"/>
                <a:gd name="T11" fmla="*/ 620049338 h 369"/>
                <a:gd name="T12" fmla="*/ 1564156614 w 379"/>
                <a:gd name="T13" fmla="*/ 620049338 h 369"/>
                <a:gd name="T14" fmla="*/ 1686241200 w 379"/>
                <a:gd name="T15" fmla="*/ 651067350 h 369"/>
                <a:gd name="T16" fmla="*/ 1793055714 w 379"/>
                <a:gd name="T17" fmla="*/ 697555382 h 369"/>
                <a:gd name="T18" fmla="*/ 1892234897 w 379"/>
                <a:gd name="T19" fmla="*/ 775061623 h 369"/>
                <a:gd name="T20" fmla="*/ 1960912325 w 379"/>
                <a:gd name="T21" fmla="*/ 868076673 h 369"/>
                <a:gd name="T22" fmla="*/ 2006684349 w 379"/>
                <a:gd name="T23" fmla="*/ 976561940 h 369"/>
                <a:gd name="T24" fmla="*/ 946136742 w 379"/>
                <a:gd name="T25" fmla="*/ 1038598161 h 369"/>
                <a:gd name="T26" fmla="*/ 2147483647 w 379"/>
                <a:gd name="T27" fmla="*/ 1379601757 h 369"/>
                <a:gd name="T28" fmla="*/ 2147483647 w 379"/>
                <a:gd name="T29" fmla="*/ 1162592237 h 369"/>
                <a:gd name="T30" fmla="*/ 2147483647 w 379"/>
                <a:gd name="T31" fmla="*/ 968807437 h 369"/>
                <a:gd name="T32" fmla="*/ 2147483647 w 379"/>
                <a:gd name="T33" fmla="*/ 790570629 h 369"/>
                <a:gd name="T34" fmla="*/ 2147483647 w 379"/>
                <a:gd name="T35" fmla="*/ 620049338 h 369"/>
                <a:gd name="T36" fmla="*/ 2147483647 w 379"/>
                <a:gd name="T37" fmla="*/ 472791556 h 369"/>
                <a:gd name="T38" fmla="*/ 2147483647 w 379"/>
                <a:gd name="T39" fmla="*/ 341042780 h 369"/>
                <a:gd name="T40" fmla="*/ 2147483647 w 379"/>
                <a:gd name="T41" fmla="*/ 240273029 h 369"/>
                <a:gd name="T42" fmla="*/ 2144039401 w 379"/>
                <a:gd name="T43" fmla="*/ 139503279 h 369"/>
                <a:gd name="T44" fmla="*/ 1976182594 w 379"/>
                <a:gd name="T45" fmla="*/ 77506241 h 369"/>
                <a:gd name="T46" fmla="*/ 1777785445 w 379"/>
                <a:gd name="T47" fmla="*/ 38733529 h 369"/>
                <a:gd name="T48" fmla="*/ 1564156614 w 379"/>
                <a:gd name="T49" fmla="*/ 7754503 h 369"/>
                <a:gd name="T50" fmla="*/ 1297120625 w 379"/>
                <a:gd name="T51" fmla="*/ 7754503 h 369"/>
                <a:gd name="T52" fmla="*/ 1007179232 w 379"/>
                <a:gd name="T53" fmla="*/ 61997038 h 369"/>
                <a:gd name="T54" fmla="*/ 740104459 w 379"/>
                <a:gd name="T55" fmla="*/ 155012285 h 369"/>
                <a:gd name="T56" fmla="*/ 503570224 w 379"/>
                <a:gd name="T57" fmla="*/ 294515564 h 369"/>
                <a:gd name="T58" fmla="*/ 320443148 w 379"/>
                <a:gd name="T59" fmla="*/ 480546059 h 369"/>
                <a:gd name="T60" fmla="*/ 160221673 w 379"/>
                <a:gd name="T61" fmla="*/ 705309885 h 369"/>
                <a:gd name="T62" fmla="*/ 61042293 w 379"/>
                <a:gd name="T63" fmla="*/ 968807437 h 369"/>
                <a:gd name="T64" fmla="*/ 7635135 w 379"/>
                <a:gd name="T65" fmla="*/ 1271116688 h 369"/>
                <a:gd name="T66" fmla="*/ 7635135 w 379"/>
                <a:gd name="T67" fmla="*/ 1596611080 h 369"/>
                <a:gd name="T68" fmla="*/ 68677428 w 379"/>
                <a:gd name="T69" fmla="*/ 1906635848 h 369"/>
                <a:gd name="T70" fmla="*/ 183127076 w 379"/>
                <a:gd name="T71" fmla="*/ 2147483647 h 369"/>
                <a:gd name="T72" fmla="*/ 335713417 w 379"/>
                <a:gd name="T73" fmla="*/ 2147483647 h 369"/>
                <a:gd name="T74" fmla="*/ 541745897 w 379"/>
                <a:gd name="T75" fmla="*/ 2147483647 h 369"/>
                <a:gd name="T76" fmla="*/ 778280131 w 379"/>
                <a:gd name="T77" fmla="*/ 2147483647 h 369"/>
                <a:gd name="T78" fmla="*/ 1052951256 w 379"/>
                <a:gd name="T79" fmla="*/ 2147483647 h 369"/>
                <a:gd name="T80" fmla="*/ 1358162918 w 379"/>
                <a:gd name="T81" fmla="*/ 2147483647 h 369"/>
                <a:gd name="T82" fmla="*/ 1632834042 w 379"/>
                <a:gd name="T83" fmla="*/ 2147483647 h 369"/>
                <a:gd name="T84" fmla="*/ 1854098007 w 379"/>
                <a:gd name="T85" fmla="*/ 2147483647 h 369"/>
                <a:gd name="T86" fmla="*/ 2067726839 w 379"/>
                <a:gd name="T87" fmla="*/ 2147483647 h 369"/>
                <a:gd name="T88" fmla="*/ 2147483647 w 379"/>
                <a:gd name="T89" fmla="*/ 2147483647 h 369"/>
                <a:gd name="T90" fmla="*/ 2147483647 w 379"/>
                <a:gd name="T91" fmla="*/ 2147483647 h 369"/>
                <a:gd name="T92" fmla="*/ 2147483647 w 379"/>
                <a:gd name="T93" fmla="*/ 2147483647 h 369"/>
                <a:gd name="T94" fmla="*/ 2147483647 w 379"/>
                <a:gd name="T95" fmla="*/ 2147483647 h 369"/>
                <a:gd name="T96" fmla="*/ 2147483647 w 379"/>
                <a:gd name="T97" fmla="*/ 2053893432 h 369"/>
                <a:gd name="T98" fmla="*/ 1960912325 w 379"/>
                <a:gd name="T99" fmla="*/ 1937653860 h 369"/>
                <a:gd name="T100" fmla="*/ 1884599763 w 379"/>
                <a:gd name="T101" fmla="*/ 2053893432 h 369"/>
                <a:gd name="T102" fmla="*/ 1777785445 w 379"/>
                <a:gd name="T103" fmla="*/ 2123684355 h 369"/>
                <a:gd name="T104" fmla="*/ 1655700662 w 379"/>
                <a:gd name="T105" fmla="*/ 2147483647 h 369"/>
                <a:gd name="T106" fmla="*/ 1518384590 w 379"/>
                <a:gd name="T107" fmla="*/ 2147483647 h 369"/>
                <a:gd name="T108" fmla="*/ 1381029538 w 379"/>
                <a:gd name="T109" fmla="*/ 2147483647 h 369"/>
                <a:gd name="T110" fmla="*/ 1258944952 w 379"/>
                <a:gd name="T111" fmla="*/ 2139154176 h 369"/>
                <a:gd name="T112" fmla="*/ 1159765573 w 379"/>
                <a:gd name="T113" fmla="*/ 2100420648 h 369"/>
                <a:gd name="T114" fmla="*/ 1083453011 w 379"/>
                <a:gd name="T115" fmla="*/ 2030669107 h 369"/>
                <a:gd name="T116" fmla="*/ 1014775583 w 379"/>
                <a:gd name="T117" fmla="*/ 1945408363 h 369"/>
                <a:gd name="T118" fmla="*/ 969003559 w 379"/>
                <a:gd name="T119" fmla="*/ 1844638612 h 369"/>
                <a:gd name="T120" fmla="*/ 946136742 w 379"/>
                <a:gd name="T121" fmla="*/ 1720644537 h 369"/>
                <a:gd name="T122" fmla="*/ 938501607 w 379"/>
                <a:gd name="T123" fmla="*/ 1588856577 h 369"/>
                <a:gd name="T124" fmla="*/ 2147483647 w 379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9" h="369">
                  <a:moveTo>
                    <a:pt x="124" y="134"/>
                  </a:moveTo>
                  <a:lnTo>
                    <a:pt x="126" y="126"/>
                  </a:lnTo>
                  <a:lnTo>
                    <a:pt x="129" y="118"/>
                  </a:lnTo>
                  <a:lnTo>
                    <a:pt x="134" y="111"/>
                  </a:lnTo>
                  <a:lnTo>
                    <a:pt x="138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6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7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3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79" y="192"/>
                  </a:moveTo>
                  <a:lnTo>
                    <a:pt x="379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3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5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1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7" y="7"/>
                  </a:lnTo>
                  <a:lnTo>
                    <a:pt x="233" y="5"/>
                  </a:lnTo>
                  <a:lnTo>
                    <a:pt x="220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3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9" y="246"/>
                  </a:lnTo>
                  <a:lnTo>
                    <a:pt x="15" y="264"/>
                  </a:lnTo>
                  <a:lnTo>
                    <a:pt x="24" y="280"/>
                  </a:lnTo>
                  <a:lnTo>
                    <a:pt x="33" y="295"/>
                  </a:lnTo>
                  <a:lnTo>
                    <a:pt x="44" y="309"/>
                  </a:lnTo>
                  <a:lnTo>
                    <a:pt x="57" y="321"/>
                  </a:lnTo>
                  <a:lnTo>
                    <a:pt x="71" y="333"/>
                  </a:lnTo>
                  <a:lnTo>
                    <a:pt x="87" y="342"/>
                  </a:lnTo>
                  <a:lnTo>
                    <a:pt x="102" y="349"/>
                  </a:lnTo>
                  <a:lnTo>
                    <a:pt x="120" y="356"/>
                  </a:lnTo>
                  <a:lnTo>
                    <a:pt x="138" y="362"/>
                  </a:lnTo>
                  <a:lnTo>
                    <a:pt x="158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9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10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7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9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5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29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3" y="205"/>
                  </a:lnTo>
                  <a:lnTo>
                    <a:pt x="379" y="205"/>
                  </a:lnTo>
                  <a:lnTo>
                    <a:pt x="379" y="19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Freeform 119"/>
            <p:cNvSpPr>
              <a:spLocks noEditPoints="1"/>
            </p:cNvSpPr>
            <p:nvPr/>
          </p:nvSpPr>
          <p:spPr bwMode="auto">
            <a:xfrm>
              <a:off x="6460350" y="6515113"/>
              <a:ext cx="76200" cy="73025"/>
            </a:xfrm>
            <a:custGeom>
              <a:avLst/>
              <a:gdLst>
                <a:gd name="T0" fmla="*/ 1024042954 w 379"/>
                <a:gd name="T1" fmla="*/ 976561940 h 369"/>
                <a:gd name="T2" fmla="*/ 1089043564 w 379"/>
                <a:gd name="T3" fmla="*/ 860322170 h 369"/>
                <a:gd name="T4" fmla="*/ 1170334689 w 379"/>
                <a:gd name="T5" fmla="*/ 767306922 h 369"/>
                <a:gd name="T6" fmla="*/ 1267876118 w 379"/>
                <a:gd name="T7" fmla="*/ 689800879 h 369"/>
                <a:gd name="T8" fmla="*/ 1389752288 w 379"/>
                <a:gd name="T9" fmla="*/ 651067350 h 369"/>
                <a:gd name="T10" fmla="*/ 1527918972 w 379"/>
                <a:gd name="T11" fmla="*/ 620049338 h 369"/>
                <a:gd name="T12" fmla="*/ 1666085858 w 379"/>
                <a:gd name="T13" fmla="*/ 620049338 h 369"/>
                <a:gd name="T14" fmla="*/ 1796127491 w 379"/>
                <a:gd name="T15" fmla="*/ 651067350 h 369"/>
                <a:gd name="T16" fmla="*/ 1909919022 w 379"/>
                <a:gd name="T17" fmla="*/ 697555382 h 369"/>
                <a:gd name="T18" fmla="*/ 2015585501 w 379"/>
                <a:gd name="T19" fmla="*/ 775061623 h 369"/>
                <a:gd name="T20" fmla="*/ 2088711163 w 379"/>
                <a:gd name="T21" fmla="*/ 868076673 h 369"/>
                <a:gd name="T22" fmla="*/ 2137502083 w 379"/>
                <a:gd name="T23" fmla="*/ 976561940 h 369"/>
                <a:gd name="T24" fmla="*/ 1007792650 w 379"/>
                <a:gd name="T25" fmla="*/ 1038598161 h 369"/>
                <a:gd name="T26" fmla="*/ 2147483647 w 379"/>
                <a:gd name="T27" fmla="*/ 1379601757 h 369"/>
                <a:gd name="T28" fmla="*/ 2147483647 w 379"/>
                <a:gd name="T29" fmla="*/ 1162592237 h 369"/>
                <a:gd name="T30" fmla="*/ 2147483647 w 379"/>
                <a:gd name="T31" fmla="*/ 968807437 h 369"/>
                <a:gd name="T32" fmla="*/ 2147483647 w 379"/>
                <a:gd name="T33" fmla="*/ 790570629 h 369"/>
                <a:gd name="T34" fmla="*/ 2147483647 w 379"/>
                <a:gd name="T35" fmla="*/ 620049338 h 369"/>
                <a:gd name="T36" fmla="*/ 2147483647 w 379"/>
                <a:gd name="T37" fmla="*/ 472791556 h 369"/>
                <a:gd name="T38" fmla="*/ 2147483647 w 379"/>
                <a:gd name="T39" fmla="*/ 341042780 h 369"/>
                <a:gd name="T40" fmla="*/ 2147483647 w 379"/>
                <a:gd name="T41" fmla="*/ 240273029 h 369"/>
                <a:gd name="T42" fmla="*/ 2147483647 w 379"/>
                <a:gd name="T43" fmla="*/ 139503279 h 369"/>
                <a:gd name="T44" fmla="*/ 2104961265 w 379"/>
                <a:gd name="T45" fmla="*/ 77506241 h 369"/>
                <a:gd name="T46" fmla="*/ 1893668919 w 379"/>
                <a:gd name="T47" fmla="*/ 38733529 h 369"/>
                <a:gd name="T48" fmla="*/ 1666085858 w 379"/>
                <a:gd name="T49" fmla="*/ 7754503 h 369"/>
                <a:gd name="T50" fmla="*/ 1381627236 w 379"/>
                <a:gd name="T51" fmla="*/ 7754503 h 369"/>
                <a:gd name="T52" fmla="*/ 1072793261 w 379"/>
                <a:gd name="T53" fmla="*/ 61997038 h 369"/>
                <a:gd name="T54" fmla="*/ 788334841 w 379"/>
                <a:gd name="T55" fmla="*/ 155012285 h 369"/>
                <a:gd name="T56" fmla="*/ 536416836 w 379"/>
                <a:gd name="T57" fmla="*/ 294515564 h 369"/>
                <a:gd name="T58" fmla="*/ 341334180 w 379"/>
                <a:gd name="T59" fmla="*/ 480546059 h 369"/>
                <a:gd name="T60" fmla="*/ 170667090 w 379"/>
                <a:gd name="T61" fmla="*/ 705309885 h 369"/>
                <a:gd name="T62" fmla="*/ 65000611 w 379"/>
                <a:gd name="T63" fmla="*/ 968807437 h 369"/>
                <a:gd name="T64" fmla="*/ 8125051 w 379"/>
                <a:gd name="T65" fmla="*/ 1271116688 h 369"/>
                <a:gd name="T66" fmla="*/ 8125051 w 379"/>
                <a:gd name="T67" fmla="*/ 1596611080 h 369"/>
                <a:gd name="T68" fmla="*/ 65000611 w 379"/>
                <a:gd name="T69" fmla="*/ 1906635848 h 369"/>
                <a:gd name="T70" fmla="*/ 186917193 w 379"/>
                <a:gd name="T71" fmla="*/ 2147483647 h 369"/>
                <a:gd name="T72" fmla="*/ 357584283 w 379"/>
                <a:gd name="T73" fmla="*/ 2147483647 h 369"/>
                <a:gd name="T74" fmla="*/ 577042293 w 379"/>
                <a:gd name="T75" fmla="*/ 2147483647 h 369"/>
                <a:gd name="T76" fmla="*/ 829000509 w 379"/>
                <a:gd name="T77" fmla="*/ 2147483647 h 369"/>
                <a:gd name="T78" fmla="*/ 1121584181 w 379"/>
                <a:gd name="T79" fmla="*/ 2147483647 h 369"/>
                <a:gd name="T80" fmla="*/ 1446668259 w 379"/>
                <a:gd name="T81" fmla="*/ 2147483647 h 369"/>
                <a:gd name="T82" fmla="*/ 1739251931 w 379"/>
                <a:gd name="T83" fmla="*/ 2147483647 h 369"/>
                <a:gd name="T84" fmla="*/ 1974919632 w 379"/>
                <a:gd name="T85" fmla="*/ 2147483647 h 369"/>
                <a:gd name="T86" fmla="*/ 2147483647 w 379"/>
                <a:gd name="T87" fmla="*/ 2147483647 h 369"/>
                <a:gd name="T88" fmla="*/ 2147483647 w 379"/>
                <a:gd name="T89" fmla="*/ 2147483647 h 369"/>
                <a:gd name="T90" fmla="*/ 2147483647 w 379"/>
                <a:gd name="T91" fmla="*/ 2147483647 h 369"/>
                <a:gd name="T92" fmla="*/ 2147483647 w 379"/>
                <a:gd name="T93" fmla="*/ 2147483647 h 369"/>
                <a:gd name="T94" fmla="*/ 2147483647 w 379"/>
                <a:gd name="T95" fmla="*/ 2147483647 h 369"/>
                <a:gd name="T96" fmla="*/ 2147483647 w 379"/>
                <a:gd name="T97" fmla="*/ 2053893432 h 369"/>
                <a:gd name="T98" fmla="*/ 2088711163 w 379"/>
                <a:gd name="T99" fmla="*/ 1937653860 h 369"/>
                <a:gd name="T100" fmla="*/ 1991210147 w 379"/>
                <a:gd name="T101" fmla="*/ 2053893432 h 369"/>
                <a:gd name="T102" fmla="*/ 1893668919 w 379"/>
                <a:gd name="T103" fmla="*/ 2123684355 h 369"/>
                <a:gd name="T104" fmla="*/ 1763627085 w 379"/>
                <a:gd name="T105" fmla="*/ 2147483647 h 369"/>
                <a:gd name="T106" fmla="*/ 1609210298 w 379"/>
                <a:gd name="T107" fmla="*/ 2147483647 h 369"/>
                <a:gd name="T108" fmla="*/ 1471043413 w 379"/>
                <a:gd name="T109" fmla="*/ 2147483647 h 369"/>
                <a:gd name="T110" fmla="*/ 1341001779 w 379"/>
                <a:gd name="T111" fmla="*/ 2139154176 h 369"/>
                <a:gd name="T112" fmla="*/ 1235335300 w 379"/>
                <a:gd name="T113" fmla="*/ 2100420648 h 369"/>
                <a:gd name="T114" fmla="*/ 1154084587 w 379"/>
                <a:gd name="T115" fmla="*/ 2030669107 h 369"/>
                <a:gd name="T116" fmla="*/ 1080918513 w 379"/>
                <a:gd name="T117" fmla="*/ 1945408363 h 369"/>
                <a:gd name="T118" fmla="*/ 1032168005 w 379"/>
                <a:gd name="T119" fmla="*/ 1844638612 h 369"/>
                <a:gd name="T120" fmla="*/ 1007792650 w 379"/>
                <a:gd name="T121" fmla="*/ 1720644537 h 369"/>
                <a:gd name="T122" fmla="*/ 983417497 w 379"/>
                <a:gd name="T123" fmla="*/ 1588856577 h 369"/>
                <a:gd name="T124" fmla="*/ 2147483647 w 379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9" h="369">
                  <a:moveTo>
                    <a:pt x="124" y="134"/>
                  </a:moveTo>
                  <a:lnTo>
                    <a:pt x="126" y="126"/>
                  </a:lnTo>
                  <a:lnTo>
                    <a:pt x="129" y="118"/>
                  </a:lnTo>
                  <a:lnTo>
                    <a:pt x="134" y="111"/>
                  </a:lnTo>
                  <a:lnTo>
                    <a:pt x="138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6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7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3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79" y="192"/>
                  </a:moveTo>
                  <a:lnTo>
                    <a:pt x="379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2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4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1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6" y="7"/>
                  </a:lnTo>
                  <a:lnTo>
                    <a:pt x="233" y="5"/>
                  </a:lnTo>
                  <a:lnTo>
                    <a:pt x="219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3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8" y="246"/>
                  </a:lnTo>
                  <a:lnTo>
                    <a:pt x="14" y="264"/>
                  </a:lnTo>
                  <a:lnTo>
                    <a:pt x="23" y="280"/>
                  </a:lnTo>
                  <a:lnTo>
                    <a:pt x="32" y="295"/>
                  </a:lnTo>
                  <a:lnTo>
                    <a:pt x="44" y="309"/>
                  </a:lnTo>
                  <a:lnTo>
                    <a:pt x="56" y="321"/>
                  </a:lnTo>
                  <a:lnTo>
                    <a:pt x="71" y="333"/>
                  </a:lnTo>
                  <a:lnTo>
                    <a:pt x="85" y="342"/>
                  </a:lnTo>
                  <a:lnTo>
                    <a:pt x="102" y="349"/>
                  </a:lnTo>
                  <a:lnTo>
                    <a:pt x="120" y="356"/>
                  </a:lnTo>
                  <a:lnTo>
                    <a:pt x="138" y="362"/>
                  </a:lnTo>
                  <a:lnTo>
                    <a:pt x="157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8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09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5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8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5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29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1" y="205"/>
                  </a:lnTo>
                  <a:lnTo>
                    <a:pt x="379" y="205"/>
                  </a:lnTo>
                  <a:lnTo>
                    <a:pt x="379" y="19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6" name="Freeform 120"/>
            <p:cNvSpPr>
              <a:spLocks/>
            </p:cNvSpPr>
            <p:nvPr/>
          </p:nvSpPr>
          <p:spPr bwMode="auto">
            <a:xfrm>
              <a:off x="6541313" y="6497650"/>
              <a:ext cx="46038" cy="88900"/>
            </a:xfrm>
            <a:custGeom>
              <a:avLst/>
              <a:gdLst>
                <a:gd name="T0" fmla="*/ 1265894186 w 232"/>
                <a:gd name="T1" fmla="*/ 1594038119 h 448"/>
                <a:gd name="T2" fmla="*/ 1812898056 w 232"/>
                <a:gd name="T3" fmla="*/ 1594038119 h 448"/>
                <a:gd name="T4" fmla="*/ 1812898056 w 232"/>
                <a:gd name="T5" fmla="*/ 812671611 h 448"/>
                <a:gd name="T6" fmla="*/ 1265894186 w 232"/>
                <a:gd name="T7" fmla="*/ 812671611 h 448"/>
                <a:gd name="T8" fmla="*/ 1265894186 w 232"/>
                <a:gd name="T9" fmla="*/ 0 h 448"/>
                <a:gd name="T10" fmla="*/ 320381815 w 232"/>
                <a:gd name="T11" fmla="*/ 0 h 448"/>
                <a:gd name="T12" fmla="*/ 320381815 w 232"/>
                <a:gd name="T13" fmla="*/ 812671611 h 448"/>
                <a:gd name="T14" fmla="*/ 0 w 232"/>
                <a:gd name="T15" fmla="*/ 812671611 h 448"/>
                <a:gd name="T16" fmla="*/ 0 w 232"/>
                <a:gd name="T17" fmla="*/ 1594038119 h 448"/>
                <a:gd name="T18" fmla="*/ 320381815 w 232"/>
                <a:gd name="T19" fmla="*/ 1594038119 h 448"/>
                <a:gd name="T20" fmla="*/ 320381815 w 232"/>
                <a:gd name="T21" fmla="*/ 2147483647 h 448"/>
                <a:gd name="T22" fmla="*/ 1265894186 w 232"/>
                <a:gd name="T23" fmla="*/ 2147483647 h 448"/>
                <a:gd name="T24" fmla="*/ 1265894186 w 232"/>
                <a:gd name="T25" fmla="*/ 1594038119 h 4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2" h="448">
                  <a:moveTo>
                    <a:pt x="162" y="204"/>
                  </a:moveTo>
                  <a:lnTo>
                    <a:pt x="232" y="204"/>
                  </a:lnTo>
                  <a:lnTo>
                    <a:pt x="232" y="104"/>
                  </a:lnTo>
                  <a:lnTo>
                    <a:pt x="162" y="104"/>
                  </a:lnTo>
                  <a:lnTo>
                    <a:pt x="162" y="0"/>
                  </a:lnTo>
                  <a:lnTo>
                    <a:pt x="41" y="0"/>
                  </a:lnTo>
                  <a:lnTo>
                    <a:pt x="41" y="104"/>
                  </a:lnTo>
                  <a:lnTo>
                    <a:pt x="0" y="104"/>
                  </a:lnTo>
                  <a:lnTo>
                    <a:pt x="0" y="204"/>
                  </a:lnTo>
                  <a:lnTo>
                    <a:pt x="41" y="204"/>
                  </a:lnTo>
                  <a:lnTo>
                    <a:pt x="41" y="448"/>
                  </a:lnTo>
                  <a:lnTo>
                    <a:pt x="162" y="448"/>
                  </a:lnTo>
                  <a:lnTo>
                    <a:pt x="162" y="20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7" name="Freeform 121"/>
            <p:cNvSpPr>
              <a:spLocks noEditPoints="1"/>
            </p:cNvSpPr>
            <p:nvPr/>
          </p:nvSpPr>
          <p:spPr bwMode="auto">
            <a:xfrm>
              <a:off x="6590525" y="6515113"/>
              <a:ext cx="79375" cy="73025"/>
            </a:xfrm>
            <a:custGeom>
              <a:avLst/>
              <a:gdLst>
                <a:gd name="T0" fmla="*/ 1670458919 w 402"/>
                <a:gd name="T1" fmla="*/ 829304158 h 369"/>
                <a:gd name="T2" fmla="*/ 1839816737 w 402"/>
                <a:gd name="T3" fmla="*/ 875831373 h 369"/>
                <a:gd name="T4" fmla="*/ 1962975342 w 402"/>
                <a:gd name="T5" fmla="*/ 953337417 h 369"/>
                <a:gd name="T6" fmla="*/ 2070734408 w 402"/>
                <a:gd name="T7" fmla="*/ 1069577187 h 369"/>
                <a:gd name="T8" fmla="*/ 2140013579 w 402"/>
                <a:gd name="T9" fmla="*/ 1201325765 h 369"/>
                <a:gd name="T10" fmla="*/ 2147483647 w 402"/>
                <a:gd name="T11" fmla="*/ 1356338050 h 369"/>
                <a:gd name="T12" fmla="*/ 2147483647 w 402"/>
                <a:gd name="T13" fmla="*/ 1511350533 h 369"/>
                <a:gd name="T14" fmla="*/ 2140013579 w 402"/>
                <a:gd name="T15" fmla="*/ 1666362818 h 369"/>
                <a:gd name="T16" fmla="*/ 2070734408 w 402"/>
                <a:gd name="T17" fmla="*/ 1798150581 h 369"/>
                <a:gd name="T18" fmla="*/ 1962975342 w 402"/>
                <a:gd name="T19" fmla="*/ 1906635848 h 369"/>
                <a:gd name="T20" fmla="*/ 1839816737 w 402"/>
                <a:gd name="T21" fmla="*/ 1984141891 h 369"/>
                <a:gd name="T22" fmla="*/ 1670458919 w 402"/>
                <a:gd name="T23" fmla="*/ 2030669107 h 369"/>
                <a:gd name="T24" fmla="*/ 1477982048 w 402"/>
                <a:gd name="T25" fmla="*/ 2030669107 h 369"/>
                <a:gd name="T26" fmla="*/ 1324023968 w 402"/>
                <a:gd name="T27" fmla="*/ 1984141891 h 369"/>
                <a:gd name="T28" fmla="*/ 1185465625 w 402"/>
                <a:gd name="T29" fmla="*/ 1906635848 h 369"/>
                <a:gd name="T30" fmla="*/ 1085386979 w 402"/>
                <a:gd name="T31" fmla="*/ 1798150581 h 369"/>
                <a:gd name="T32" fmla="*/ 1016107808 w 402"/>
                <a:gd name="T33" fmla="*/ 1666362818 h 369"/>
                <a:gd name="T34" fmla="*/ 977627914 w 402"/>
                <a:gd name="T35" fmla="*/ 1511350533 h 369"/>
                <a:gd name="T36" fmla="*/ 977627914 w 402"/>
                <a:gd name="T37" fmla="*/ 1356338050 h 369"/>
                <a:gd name="T38" fmla="*/ 1016107808 w 402"/>
                <a:gd name="T39" fmla="*/ 1201325765 h 369"/>
                <a:gd name="T40" fmla="*/ 1085386979 w 402"/>
                <a:gd name="T41" fmla="*/ 1069577187 h 369"/>
                <a:gd name="T42" fmla="*/ 1185465625 w 402"/>
                <a:gd name="T43" fmla="*/ 953337417 h 369"/>
                <a:gd name="T44" fmla="*/ 1324023968 w 402"/>
                <a:gd name="T45" fmla="*/ 875831373 h 369"/>
                <a:gd name="T46" fmla="*/ 1477982048 w 402"/>
                <a:gd name="T47" fmla="*/ 829304158 h 369"/>
                <a:gd name="T48" fmla="*/ 2147483647 w 402"/>
                <a:gd name="T49" fmla="*/ 100769750 h 369"/>
                <a:gd name="T50" fmla="*/ 2147483647 w 402"/>
                <a:gd name="T51" fmla="*/ 348758099 h 369"/>
                <a:gd name="T52" fmla="*/ 2047654251 w 402"/>
                <a:gd name="T53" fmla="*/ 248027532 h 369"/>
                <a:gd name="T54" fmla="*/ 1916776130 w 402"/>
                <a:gd name="T55" fmla="*/ 155012285 h 369"/>
                <a:gd name="T56" fmla="*/ 1785898207 w 402"/>
                <a:gd name="T57" fmla="*/ 85260744 h 369"/>
                <a:gd name="T58" fmla="*/ 1639659445 w 402"/>
                <a:gd name="T59" fmla="*/ 46488032 h 369"/>
                <a:gd name="T60" fmla="*/ 1477982048 w 402"/>
                <a:gd name="T61" fmla="*/ 15509006 h 369"/>
                <a:gd name="T62" fmla="*/ 1324023968 w 402"/>
                <a:gd name="T63" fmla="*/ 0 h 369"/>
                <a:gd name="T64" fmla="*/ 1046907282 w 402"/>
                <a:gd name="T65" fmla="*/ 38733529 h 369"/>
                <a:gd name="T66" fmla="*/ 785190137 w 402"/>
                <a:gd name="T67" fmla="*/ 123994273 h 369"/>
                <a:gd name="T68" fmla="*/ 561952886 w 402"/>
                <a:gd name="T69" fmla="*/ 255782035 h 369"/>
                <a:gd name="T70" fmla="*/ 369514911 w 402"/>
                <a:gd name="T71" fmla="*/ 426264340 h 369"/>
                <a:gd name="T72" fmla="*/ 215556831 w 402"/>
                <a:gd name="T73" fmla="*/ 635558344 h 369"/>
                <a:gd name="T74" fmla="*/ 92359328 w 402"/>
                <a:gd name="T75" fmla="*/ 883585876 h 369"/>
                <a:gd name="T76" fmla="*/ 23080157 w 402"/>
                <a:gd name="T77" fmla="*/ 1147083231 h 369"/>
                <a:gd name="T78" fmla="*/ 0 w 402"/>
                <a:gd name="T79" fmla="*/ 1426128973 h 369"/>
                <a:gd name="T80" fmla="*/ 15399737 w 402"/>
                <a:gd name="T81" fmla="*/ 1650892799 h 369"/>
                <a:gd name="T82" fmla="*/ 61598752 w 402"/>
                <a:gd name="T83" fmla="*/ 1867902319 h 369"/>
                <a:gd name="T84" fmla="*/ 138558343 w 402"/>
                <a:gd name="T85" fmla="*/ 2069402636 h 369"/>
                <a:gd name="T86" fmla="*/ 238636988 w 402"/>
                <a:gd name="T87" fmla="*/ 2147483647 h 369"/>
                <a:gd name="T88" fmla="*/ 369514911 w 402"/>
                <a:gd name="T89" fmla="*/ 2147483647 h 369"/>
                <a:gd name="T90" fmla="*/ 523472991 w 402"/>
                <a:gd name="T91" fmla="*/ 2147483647 h 369"/>
                <a:gd name="T92" fmla="*/ 700511228 w 402"/>
                <a:gd name="T93" fmla="*/ 2147483647 h 369"/>
                <a:gd name="T94" fmla="*/ 900668520 w 402"/>
                <a:gd name="T95" fmla="*/ 2147483647 h 369"/>
                <a:gd name="T96" fmla="*/ 1108506034 w 402"/>
                <a:gd name="T97" fmla="*/ 2147483647 h 369"/>
                <a:gd name="T98" fmla="*/ 1339423705 w 402"/>
                <a:gd name="T99" fmla="*/ 2147483647 h 369"/>
                <a:gd name="T100" fmla="*/ 1501101102 w 402"/>
                <a:gd name="T101" fmla="*/ 2147483647 h 369"/>
                <a:gd name="T102" fmla="*/ 1647339865 w 402"/>
                <a:gd name="T103" fmla="*/ 2147483647 h 369"/>
                <a:gd name="T104" fmla="*/ 1793617525 w 402"/>
                <a:gd name="T105" fmla="*/ 2147483647 h 369"/>
                <a:gd name="T106" fmla="*/ 1932175868 w 402"/>
                <a:gd name="T107" fmla="*/ 2147483647 h 369"/>
                <a:gd name="T108" fmla="*/ 2047654251 w 402"/>
                <a:gd name="T109" fmla="*/ 2147483647 h 369"/>
                <a:gd name="T110" fmla="*/ 2140013579 w 402"/>
                <a:gd name="T111" fmla="*/ 2147483647 h 369"/>
                <a:gd name="T112" fmla="*/ 2147483647 w 402"/>
                <a:gd name="T113" fmla="*/ 2147483647 h 369"/>
                <a:gd name="T114" fmla="*/ 2147483647 w 402"/>
                <a:gd name="T115" fmla="*/ 100769750 h 3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2" h="369">
                  <a:moveTo>
                    <a:pt x="205" y="107"/>
                  </a:moveTo>
                  <a:lnTo>
                    <a:pt x="217" y="107"/>
                  </a:lnTo>
                  <a:lnTo>
                    <a:pt x="228" y="109"/>
                  </a:lnTo>
                  <a:lnTo>
                    <a:pt x="239" y="113"/>
                  </a:lnTo>
                  <a:lnTo>
                    <a:pt x="248" y="117"/>
                  </a:lnTo>
                  <a:lnTo>
                    <a:pt x="255" y="123"/>
                  </a:lnTo>
                  <a:lnTo>
                    <a:pt x="263" y="130"/>
                  </a:lnTo>
                  <a:lnTo>
                    <a:pt x="269" y="138"/>
                  </a:lnTo>
                  <a:lnTo>
                    <a:pt x="275" y="146"/>
                  </a:lnTo>
                  <a:lnTo>
                    <a:pt x="278" y="155"/>
                  </a:lnTo>
                  <a:lnTo>
                    <a:pt x="281" y="165"/>
                  </a:lnTo>
                  <a:lnTo>
                    <a:pt x="282" y="175"/>
                  </a:lnTo>
                  <a:lnTo>
                    <a:pt x="284" y="185"/>
                  </a:lnTo>
                  <a:lnTo>
                    <a:pt x="282" y="195"/>
                  </a:lnTo>
                  <a:lnTo>
                    <a:pt x="281" y="205"/>
                  </a:lnTo>
                  <a:lnTo>
                    <a:pt x="278" y="215"/>
                  </a:lnTo>
                  <a:lnTo>
                    <a:pt x="275" y="224"/>
                  </a:lnTo>
                  <a:lnTo>
                    <a:pt x="269" y="232"/>
                  </a:lnTo>
                  <a:lnTo>
                    <a:pt x="263" y="240"/>
                  </a:lnTo>
                  <a:lnTo>
                    <a:pt x="255" y="246"/>
                  </a:lnTo>
                  <a:lnTo>
                    <a:pt x="248" y="251"/>
                  </a:lnTo>
                  <a:lnTo>
                    <a:pt x="239" y="256"/>
                  </a:lnTo>
                  <a:lnTo>
                    <a:pt x="228" y="259"/>
                  </a:lnTo>
                  <a:lnTo>
                    <a:pt x="217" y="262"/>
                  </a:lnTo>
                  <a:lnTo>
                    <a:pt x="205" y="262"/>
                  </a:lnTo>
                  <a:lnTo>
                    <a:pt x="192" y="262"/>
                  </a:lnTo>
                  <a:lnTo>
                    <a:pt x="182" y="259"/>
                  </a:lnTo>
                  <a:lnTo>
                    <a:pt x="172" y="256"/>
                  </a:lnTo>
                  <a:lnTo>
                    <a:pt x="162" y="251"/>
                  </a:lnTo>
                  <a:lnTo>
                    <a:pt x="154" y="246"/>
                  </a:lnTo>
                  <a:lnTo>
                    <a:pt x="147" y="240"/>
                  </a:lnTo>
                  <a:lnTo>
                    <a:pt x="141" y="232"/>
                  </a:lnTo>
                  <a:lnTo>
                    <a:pt x="135" y="224"/>
                  </a:lnTo>
                  <a:lnTo>
                    <a:pt x="132" y="215"/>
                  </a:lnTo>
                  <a:lnTo>
                    <a:pt x="128" y="205"/>
                  </a:lnTo>
                  <a:lnTo>
                    <a:pt x="127" y="195"/>
                  </a:lnTo>
                  <a:lnTo>
                    <a:pt x="126" y="185"/>
                  </a:lnTo>
                  <a:lnTo>
                    <a:pt x="127" y="175"/>
                  </a:lnTo>
                  <a:lnTo>
                    <a:pt x="128" y="165"/>
                  </a:lnTo>
                  <a:lnTo>
                    <a:pt x="132" y="155"/>
                  </a:lnTo>
                  <a:lnTo>
                    <a:pt x="135" y="146"/>
                  </a:lnTo>
                  <a:lnTo>
                    <a:pt x="141" y="138"/>
                  </a:lnTo>
                  <a:lnTo>
                    <a:pt x="147" y="130"/>
                  </a:lnTo>
                  <a:lnTo>
                    <a:pt x="154" y="123"/>
                  </a:lnTo>
                  <a:lnTo>
                    <a:pt x="162" y="117"/>
                  </a:lnTo>
                  <a:lnTo>
                    <a:pt x="172" y="113"/>
                  </a:lnTo>
                  <a:lnTo>
                    <a:pt x="182" y="109"/>
                  </a:lnTo>
                  <a:lnTo>
                    <a:pt x="192" y="107"/>
                  </a:lnTo>
                  <a:lnTo>
                    <a:pt x="205" y="107"/>
                  </a:lnTo>
                  <a:close/>
                  <a:moveTo>
                    <a:pt x="402" y="13"/>
                  </a:moveTo>
                  <a:lnTo>
                    <a:pt x="279" y="13"/>
                  </a:lnTo>
                  <a:lnTo>
                    <a:pt x="279" y="45"/>
                  </a:lnTo>
                  <a:lnTo>
                    <a:pt x="272" y="38"/>
                  </a:lnTo>
                  <a:lnTo>
                    <a:pt x="266" y="32"/>
                  </a:lnTo>
                  <a:lnTo>
                    <a:pt x="258" y="26"/>
                  </a:lnTo>
                  <a:lnTo>
                    <a:pt x="249" y="20"/>
                  </a:lnTo>
                  <a:lnTo>
                    <a:pt x="241" y="16"/>
                  </a:lnTo>
                  <a:lnTo>
                    <a:pt x="232" y="11"/>
                  </a:lnTo>
                  <a:lnTo>
                    <a:pt x="222" y="8"/>
                  </a:lnTo>
                  <a:lnTo>
                    <a:pt x="213" y="6"/>
                  </a:lnTo>
                  <a:lnTo>
                    <a:pt x="202" y="4"/>
                  </a:lnTo>
                  <a:lnTo>
                    <a:pt x="192" y="2"/>
                  </a:lnTo>
                  <a:lnTo>
                    <a:pt x="182" y="1"/>
                  </a:lnTo>
                  <a:lnTo>
                    <a:pt x="172" y="0"/>
                  </a:lnTo>
                  <a:lnTo>
                    <a:pt x="154" y="1"/>
                  </a:lnTo>
                  <a:lnTo>
                    <a:pt x="136" y="5"/>
                  </a:lnTo>
                  <a:lnTo>
                    <a:pt x="119" y="9"/>
                  </a:lnTo>
                  <a:lnTo>
                    <a:pt x="102" y="16"/>
                  </a:lnTo>
                  <a:lnTo>
                    <a:pt x="88" y="24"/>
                  </a:lnTo>
                  <a:lnTo>
                    <a:pt x="73" y="33"/>
                  </a:lnTo>
                  <a:lnTo>
                    <a:pt x="59" y="43"/>
                  </a:lnTo>
                  <a:lnTo>
                    <a:pt x="48" y="55"/>
                  </a:lnTo>
                  <a:lnTo>
                    <a:pt x="37" y="69"/>
                  </a:lnTo>
                  <a:lnTo>
                    <a:pt x="28" y="82"/>
                  </a:lnTo>
                  <a:lnTo>
                    <a:pt x="19" y="98"/>
                  </a:lnTo>
                  <a:lnTo>
                    <a:pt x="12" y="114"/>
                  </a:lnTo>
                  <a:lnTo>
                    <a:pt x="7" y="131"/>
                  </a:lnTo>
                  <a:lnTo>
                    <a:pt x="3" y="148"/>
                  </a:lnTo>
                  <a:lnTo>
                    <a:pt x="1" y="166"/>
                  </a:lnTo>
                  <a:lnTo>
                    <a:pt x="0" y="184"/>
                  </a:lnTo>
                  <a:lnTo>
                    <a:pt x="1" y="198"/>
                  </a:lnTo>
                  <a:lnTo>
                    <a:pt x="2" y="213"/>
                  </a:lnTo>
                  <a:lnTo>
                    <a:pt x="4" y="228"/>
                  </a:lnTo>
                  <a:lnTo>
                    <a:pt x="8" y="241"/>
                  </a:lnTo>
                  <a:lnTo>
                    <a:pt x="12" y="255"/>
                  </a:lnTo>
                  <a:lnTo>
                    <a:pt x="18" y="267"/>
                  </a:lnTo>
                  <a:lnTo>
                    <a:pt x="25" y="280"/>
                  </a:lnTo>
                  <a:lnTo>
                    <a:pt x="31" y="292"/>
                  </a:lnTo>
                  <a:lnTo>
                    <a:pt x="40" y="303"/>
                  </a:lnTo>
                  <a:lnTo>
                    <a:pt x="48" y="313"/>
                  </a:lnTo>
                  <a:lnTo>
                    <a:pt x="58" y="322"/>
                  </a:lnTo>
                  <a:lnTo>
                    <a:pt x="68" y="331"/>
                  </a:lnTo>
                  <a:lnTo>
                    <a:pt x="80" y="340"/>
                  </a:lnTo>
                  <a:lnTo>
                    <a:pt x="91" y="347"/>
                  </a:lnTo>
                  <a:lnTo>
                    <a:pt x="103" y="353"/>
                  </a:lnTo>
                  <a:lnTo>
                    <a:pt x="117" y="358"/>
                  </a:lnTo>
                  <a:lnTo>
                    <a:pt x="130" y="363"/>
                  </a:lnTo>
                  <a:lnTo>
                    <a:pt x="144" y="365"/>
                  </a:lnTo>
                  <a:lnTo>
                    <a:pt x="159" y="367"/>
                  </a:lnTo>
                  <a:lnTo>
                    <a:pt x="174" y="369"/>
                  </a:lnTo>
                  <a:lnTo>
                    <a:pt x="184" y="367"/>
                  </a:lnTo>
                  <a:lnTo>
                    <a:pt x="195" y="367"/>
                  </a:lnTo>
                  <a:lnTo>
                    <a:pt x="204" y="365"/>
                  </a:lnTo>
                  <a:lnTo>
                    <a:pt x="214" y="363"/>
                  </a:lnTo>
                  <a:lnTo>
                    <a:pt x="224" y="360"/>
                  </a:lnTo>
                  <a:lnTo>
                    <a:pt x="233" y="356"/>
                  </a:lnTo>
                  <a:lnTo>
                    <a:pt x="242" y="352"/>
                  </a:lnTo>
                  <a:lnTo>
                    <a:pt x="251" y="347"/>
                  </a:lnTo>
                  <a:lnTo>
                    <a:pt x="259" y="340"/>
                  </a:lnTo>
                  <a:lnTo>
                    <a:pt x="266" y="334"/>
                  </a:lnTo>
                  <a:lnTo>
                    <a:pt x="272" y="327"/>
                  </a:lnTo>
                  <a:lnTo>
                    <a:pt x="278" y="319"/>
                  </a:lnTo>
                  <a:lnTo>
                    <a:pt x="279" y="319"/>
                  </a:lnTo>
                  <a:lnTo>
                    <a:pt x="279" y="357"/>
                  </a:lnTo>
                  <a:lnTo>
                    <a:pt x="402" y="357"/>
                  </a:lnTo>
                  <a:lnTo>
                    <a:pt x="402" y="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8" name="Rectangle 122"/>
            <p:cNvSpPr>
              <a:spLocks noChangeArrowheads="1"/>
            </p:cNvSpPr>
            <p:nvPr/>
          </p:nvSpPr>
          <p:spPr bwMode="auto">
            <a:xfrm>
              <a:off x="6685776" y="6475426"/>
              <a:ext cx="23813" cy="111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  <p:sp>
          <p:nvSpPr>
            <p:cNvPr id="29" name="Rectangle 123"/>
            <p:cNvSpPr>
              <a:spLocks noChangeArrowheads="1"/>
            </p:cNvSpPr>
            <p:nvPr/>
          </p:nvSpPr>
          <p:spPr bwMode="auto">
            <a:xfrm>
              <a:off x="6776264" y="6223013"/>
              <a:ext cx="7937" cy="363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</p:grpSp>
      <p:sp>
        <p:nvSpPr>
          <p:cNvPr id="50" name="Freeform 13"/>
          <p:cNvSpPr>
            <a:spLocks/>
          </p:cNvSpPr>
          <p:nvPr userDrawn="1"/>
        </p:nvSpPr>
        <p:spPr bwMode="auto">
          <a:xfrm>
            <a:off x="2121" y="2581678"/>
            <a:ext cx="1156921" cy="916532"/>
          </a:xfrm>
          <a:custGeom>
            <a:avLst/>
            <a:gdLst>
              <a:gd name="T0" fmla="*/ 1977 w 2479"/>
              <a:gd name="T1" fmla="*/ 1374 h 2620"/>
              <a:gd name="T2" fmla="*/ 1974 w 2479"/>
              <a:gd name="T3" fmla="*/ 131 h 2620"/>
              <a:gd name="T4" fmla="*/ 2479 w 2479"/>
              <a:gd name="T5" fmla="*/ 134 h 2620"/>
              <a:gd name="T6" fmla="*/ 2479 w 2479"/>
              <a:gd name="T7" fmla="*/ 2620 h 2620"/>
              <a:gd name="T8" fmla="*/ 1098 w 2479"/>
              <a:gd name="T9" fmla="*/ 1577 h 2620"/>
              <a:gd name="T10" fmla="*/ 575 w 2479"/>
              <a:gd name="T11" fmla="*/ 1190 h 2620"/>
              <a:gd name="T12" fmla="*/ 569 w 2479"/>
              <a:gd name="T13" fmla="*/ 2363 h 2620"/>
              <a:gd name="T14" fmla="*/ 0 w 2479"/>
              <a:gd name="T15" fmla="*/ 2363 h 2620"/>
              <a:gd name="T16" fmla="*/ 0 w 2479"/>
              <a:gd name="T17" fmla="*/ 0 h 2620"/>
              <a:gd name="T18" fmla="*/ 1977 w 2479"/>
              <a:gd name="T19" fmla="*/ 1374 h 2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9" h="2620">
                <a:moveTo>
                  <a:pt x="1977" y="1374"/>
                </a:moveTo>
                <a:lnTo>
                  <a:pt x="1974" y="131"/>
                </a:lnTo>
                <a:lnTo>
                  <a:pt x="2479" y="134"/>
                </a:lnTo>
                <a:lnTo>
                  <a:pt x="2479" y="2620"/>
                </a:lnTo>
                <a:lnTo>
                  <a:pt x="1098" y="1577"/>
                </a:lnTo>
                <a:lnTo>
                  <a:pt x="575" y="1190"/>
                </a:lnTo>
                <a:lnTo>
                  <a:pt x="569" y="2363"/>
                </a:lnTo>
                <a:lnTo>
                  <a:pt x="0" y="2363"/>
                </a:lnTo>
                <a:lnTo>
                  <a:pt x="0" y="0"/>
                </a:lnTo>
                <a:lnTo>
                  <a:pt x="1977" y="1374"/>
                </a:lnTo>
                <a:close/>
              </a:path>
            </a:pathLst>
          </a:custGeom>
          <a:solidFill>
            <a:srgbClr val="A9B3C2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1" name="Freeform 14"/>
          <p:cNvSpPr>
            <a:spLocks/>
          </p:cNvSpPr>
          <p:nvPr userDrawn="1"/>
        </p:nvSpPr>
        <p:spPr bwMode="auto">
          <a:xfrm>
            <a:off x="2121" y="1"/>
            <a:ext cx="1156921" cy="874553"/>
          </a:xfrm>
          <a:custGeom>
            <a:avLst/>
            <a:gdLst>
              <a:gd name="T0" fmla="*/ 1491 w 2479"/>
              <a:gd name="T1" fmla="*/ 680 h 2500"/>
              <a:gd name="T2" fmla="*/ 0 w 2479"/>
              <a:gd name="T3" fmla="*/ 680 h 2500"/>
              <a:gd name="T4" fmla="*/ 0 w 2479"/>
              <a:gd name="T5" fmla="*/ 0 h 2500"/>
              <a:gd name="T6" fmla="*/ 2479 w 2479"/>
              <a:gd name="T7" fmla="*/ 0 h 2500"/>
              <a:gd name="T8" fmla="*/ 2479 w 2479"/>
              <a:gd name="T9" fmla="*/ 630 h 2500"/>
              <a:gd name="T10" fmla="*/ 993 w 2479"/>
              <a:gd name="T11" fmla="*/ 1821 h 2500"/>
              <a:gd name="T12" fmla="*/ 2479 w 2479"/>
              <a:gd name="T13" fmla="*/ 1821 h 2500"/>
              <a:gd name="T14" fmla="*/ 2479 w 2479"/>
              <a:gd name="T15" fmla="*/ 2500 h 2500"/>
              <a:gd name="T16" fmla="*/ 0 w 2479"/>
              <a:gd name="T17" fmla="*/ 2500 h 2500"/>
              <a:gd name="T18" fmla="*/ 0 w 2479"/>
              <a:gd name="T19" fmla="*/ 1878 h 2500"/>
              <a:gd name="T20" fmla="*/ 1491 w 2479"/>
              <a:gd name="T21" fmla="*/ 680 h 2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79" h="2500">
                <a:moveTo>
                  <a:pt x="1491" y="680"/>
                </a:moveTo>
                <a:lnTo>
                  <a:pt x="0" y="680"/>
                </a:lnTo>
                <a:lnTo>
                  <a:pt x="0" y="0"/>
                </a:lnTo>
                <a:lnTo>
                  <a:pt x="2479" y="0"/>
                </a:lnTo>
                <a:lnTo>
                  <a:pt x="2479" y="630"/>
                </a:lnTo>
                <a:lnTo>
                  <a:pt x="993" y="1821"/>
                </a:lnTo>
                <a:lnTo>
                  <a:pt x="2479" y="1821"/>
                </a:lnTo>
                <a:lnTo>
                  <a:pt x="2479" y="2500"/>
                </a:lnTo>
                <a:lnTo>
                  <a:pt x="0" y="2500"/>
                </a:lnTo>
                <a:lnTo>
                  <a:pt x="0" y="1878"/>
                </a:lnTo>
                <a:lnTo>
                  <a:pt x="1491" y="680"/>
                </a:lnTo>
                <a:close/>
              </a:path>
            </a:pathLst>
          </a:custGeom>
          <a:solidFill>
            <a:srgbClr val="A9B3C2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2" name="Freeform 15"/>
          <p:cNvSpPr>
            <a:spLocks/>
          </p:cNvSpPr>
          <p:nvPr userDrawn="1"/>
        </p:nvSpPr>
        <p:spPr bwMode="auto">
          <a:xfrm>
            <a:off x="2120" y="3545435"/>
            <a:ext cx="1191909" cy="836072"/>
          </a:xfrm>
          <a:custGeom>
            <a:avLst/>
            <a:gdLst>
              <a:gd name="T0" fmla="*/ 1624 w 2555"/>
              <a:gd name="T1" fmla="*/ 1630 h 2389"/>
              <a:gd name="T2" fmla="*/ 1720 w 2555"/>
              <a:gd name="T3" fmla="*/ 1603 h 2389"/>
              <a:gd name="T4" fmla="*/ 1808 w 2555"/>
              <a:gd name="T5" fmla="*/ 1560 h 2389"/>
              <a:gd name="T6" fmla="*/ 1849 w 2555"/>
              <a:gd name="T7" fmla="*/ 1533 h 2389"/>
              <a:gd name="T8" fmla="*/ 1885 w 2555"/>
              <a:gd name="T9" fmla="*/ 1503 h 2389"/>
              <a:gd name="T10" fmla="*/ 1917 w 2555"/>
              <a:gd name="T11" fmla="*/ 1466 h 2389"/>
              <a:gd name="T12" fmla="*/ 1943 w 2555"/>
              <a:gd name="T13" fmla="*/ 1425 h 2389"/>
              <a:gd name="T14" fmla="*/ 1964 w 2555"/>
              <a:gd name="T15" fmla="*/ 1379 h 2389"/>
              <a:gd name="T16" fmla="*/ 1985 w 2555"/>
              <a:gd name="T17" fmla="*/ 1291 h 2389"/>
              <a:gd name="T18" fmla="*/ 1994 w 2555"/>
              <a:gd name="T19" fmla="*/ 1182 h 2389"/>
              <a:gd name="T20" fmla="*/ 1990 w 2555"/>
              <a:gd name="T21" fmla="*/ 1109 h 2389"/>
              <a:gd name="T22" fmla="*/ 1980 w 2555"/>
              <a:gd name="T23" fmla="*/ 1055 h 2389"/>
              <a:gd name="T24" fmla="*/ 1965 w 2555"/>
              <a:gd name="T25" fmla="*/ 1004 h 2389"/>
              <a:gd name="T26" fmla="*/ 1943 w 2555"/>
              <a:gd name="T27" fmla="*/ 955 h 2389"/>
              <a:gd name="T28" fmla="*/ 1915 w 2555"/>
              <a:gd name="T29" fmla="*/ 909 h 2389"/>
              <a:gd name="T30" fmla="*/ 1879 w 2555"/>
              <a:gd name="T31" fmla="*/ 868 h 2389"/>
              <a:gd name="T32" fmla="*/ 1837 w 2555"/>
              <a:gd name="T33" fmla="*/ 831 h 2389"/>
              <a:gd name="T34" fmla="*/ 1788 w 2555"/>
              <a:gd name="T35" fmla="*/ 800 h 2389"/>
              <a:gd name="T36" fmla="*/ 1734 w 2555"/>
              <a:gd name="T37" fmla="*/ 778 h 2389"/>
              <a:gd name="T38" fmla="*/ 1658 w 2555"/>
              <a:gd name="T39" fmla="*/ 759 h 2389"/>
              <a:gd name="T40" fmla="*/ 1539 w 2555"/>
              <a:gd name="T41" fmla="*/ 742 h 2389"/>
              <a:gd name="T42" fmla="*/ 1732 w 2555"/>
              <a:gd name="T43" fmla="*/ 0 h 2389"/>
              <a:gd name="T44" fmla="*/ 1822 w 2555"/>
              <a:gd name="T45" fmla="*/ 11 h 2389"/>
              <a:gd name="T46" fmla="*/ 1910 w 2555"/>
              <a:gd name="T47" fmla="*/ 34 h 2389"/>
              <a:gd name="T48" fmla="*/ 1995 w 2555"/>
              <a:gd name="T49" fmla="*/ 65 h 2389"/>
              <a:gd name="T50" fmla="*/ 2078 w 2555"/>
              <a:gd name="T51" fmla="*/ 109 h 2389"/>
              <a:gd name="T52" fmla="*/ 2155 w 2555"/>
              <a:gd name="T53" fmla="*/ 159 h 2389"/>
              <a:gd name="T54" fmla="*/ 2228 w 2555"/>
              <a:gd name="T55" fmla="*/ 218 h 2389"/>
              <a:gd name="T56" fmla="*/ 2293 w 2555"/>
              <a:gd name="T57" fmla="*/ 284 h 2389"/>
              <a:gd name="T58" fmla="*/ 2351 w 2555"/>
              <a:gd name="T59" fmla="*/ 357 h 2389"/>
              <a:gd name="T60" fmla="*/ 2400 w 2555"/>
              <a:gd name="T61" fmla="*/ 434 h 2389"/>
              <a:gd name="T62" fmla="*/ 2440 w 2555"/>
              <a:gd name="T63" fmla="*/ 516 h 2389"/>
              <a:gd name="T64" fmla="*/ 2470 w 2555"/>
              <a:gd name="T65" fmla="*/ 610 h 2389"/>
              <a:gd name="T66" fmla="*/ 2500 w 2555"/>
              <a:gd name="T67" fmla="*/ 724 h 2389"/>
              <a:gd name="T68" fmla="*/ 2522 w 2555"/>
              <a:gd name="T69" fmla="*/ 841 h 2389"/>
              <a:gd name="T70" fmla="*/ 2540 w 2555"/>
              <a:gd name="T71" fmla="*/ 962 h 2389"/>
              <a:gd name="T72" fmla="*/ 2550 w 2555"/>
              <a:gd name="T73" fmla="*/ 1086 h 2389"/>
              <a:gd name="T74" fmla="*/ 2555 w 2555"/>
              <a:gd name="T75" fmla="*/ 1209 h 2389"/>
              <a:gd name="T76" fmla="*/ 2546 w 2555"/>
              <a:gd name="T77" fmla="*/ 1403 h 2389"/>
              <a:gd name="T78" fmla="*/ 2528 w 2555"/>
              <a:gd name="T79" fmla="*/ 1530 h 2389"/>
              <a:gd name="T80" fmla="*/ 2508 w 2555"/>
              <a:gd name="T81" fmla="*/ 1623 h 2389"/>
              <a:gd name="T82" fmla="*/ 2482 w 2555"/>
              <a:gd name="T83" fmla="*/ 1713 h 2389"/>
              <a:gd name="T84" fmla="*/ 2451 w 2555"/>
              <a:gd name="T85" fmla="*/ 1801 h 2389"/>
              <a:gd name="T86" fmla="*/ 2413 w 2555"/>
              <a:gd name="T87" fmla="*/ 1886 h 2389"/>
              <a:gd name="T88" fmla="*/ 2368 w 2555"/>
              <a:gd name="T89" fmla="*/ 1967 h 2389"/>
              <a:gd name="T90" fmla="*/ 2317 w 2555"/>
              <a:gd name="T91" fmla="*/ 2045 h 2389"/>
              <a:gd name="T92" fmla="*/ 2258 w 2555"/>
              <a:gd name="T93" fmla="*/ 2116 h 2389"/>
              <a:gd name="T94" fmla="*/ 2190 w 2555"/>
              <a:gd name="T95" fmla="*/ 2182 h 2389"/>
              <a:gd name="T96" fmla="*/ 2117 w 2555"/>
              <a:gd name="T97" fmla="*/ 2236 h 2389"/>
              <a:gd name="T98" fmla="*/ 2040 w 2555"/>
              <a:gd name="T99" fmla="*/ 2280 h 2389"/>
              <a:gd name="T100" fmla="*/ 1959 w 2555"/>
              <a:gd name="T101" fmla="*/ 2315 h 2389"/>
              <a:gd name="T102" fmla="*/ 1875 w 2555"/>
              <a:gd name="T103" fmla="*/ 2341 h 2389"/>
              <a:gd name="T104" fmla="*/ 1788 w 2555"/>
              <a:gd name="T105" fmla="*/ 2361 h 2389"/>
              <a:gd name="T106" fmla="*/ 1698 w 2555"/>
              <a:gd name="T107" fmla="*/ 2375 h 2389"/>
              <a:gd name="T108" fmla="*/ 1512 w 2555"/>
              <a:gd name="T109" fmla="*/ 2388 h 2389"/>
              <a:gd name="T110" fmla="*/ 1320 w 2555"/>
              <a:gd name="T111" fmla="*/ 2389 h 2389"/>
              <a:gd name="T112" fmla="*/ 1560 w 2555"/>
              <a:gd name="T113" fmla="*/ 1639 h 2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555" h="2389">
                <a:moveTo>
                  <a:pt x="1560" y="1639"/>
                </a:moveTo>
                <a:lnTo>
                  <a:pt x="1592" y="1636"/>
                </a:lnTo>
                <a:lnTo>
                  <a:pt x="1624" y="1630"/>
                </a:lnTo>
                <a:lnTo>
                  <a:pt x="1656" y="1622"/>
                </a:lnTo>
                <a:lnTo>
                  <a:pt x="1688" y="1613"/>
                </a:lnTo>
                <a:lnTo>
                  <a:pt x="1720" y="1603"/>
                </a:lnTo>
                <a:lnTo>
                  <a:pt x="1750" y="1591"/>
                </a:lnTo>
                <a:lnTo>
                  <a:pt x="1780" y="1577"/>
                </a:lnTo>
                <a:lnTo>
                  <a:pt x="1808" y="1560"/>
                </a:lnTo>
                <a:lnTo>
                  <a:pt x="1822" y="1552"/>
                </a:lnTo>
                <a:lnTo>
                  <a:pt x="1835" y="1544"/>
                </a:lnTo>
                <a:lnTo>
                  <a:pt x="1849" y="1533"/>
                </a:lnTo>
                <a:lnTo>
                  <a:pt x="1861" y="1524"/>
                </a:lnTo>
                <a:lnTo>
                  <a:pt x="1873" y="1513"/>
                </a:lnTo>
                <a:lnTo>
                  <a:pt x="1885" y="1503"/>
                </a:lnTo>
                <a:lnTo>
                  <a:pt x="1896" y="1491"/>
                </a:lnTo>
                <a:lnTo>
                  <a:pt x="1906" y="1479"/>
                </a:lnTo>
                <a:lnTo>
                  <a:pt x="1917" y="1466"/>
                </a:lnTo>
                <a:lnTo>
                  <a:pt x="1926" y="1453"/>
                </a:lnTo>
                <a:lnTo>
                  <a:pt x="1934" y="1439"/>
                </a:lnTo>
                <a:lnTo>
                  <a:pt x="1943" y="1425"/>
                </a:lnTo>
                <a:lnTo>
                  <a:pt x="1951" y="1410"/>
                </a:lnTo>
                <a:lnTo>
                  <a:pt x="1958" y="1395"/>
                </a:lnTo>
                <a:lnTo>
                  <a:pt x="1964" y="1379"/>
                </a:lnTo>
                <a:lnTo>
                  <a:pt x="1970" y="1362"/>
                </a:lnTo>
                <a:lnTo>
                  <a:pt x="1978" y="1327"/>
                </a:lnTo>
                <a:lnTo>
                  <a:pt x="1985" y="1291"/>
                </a:lnTo>
                <a:lnTo>
                  <a:pt x="1990" y="1255"/>
                </a:lnTo>
                <a:lnTo>
                  <a:pt x="1993" y="1218"/>
                </a:lnTo>
                <a:lnTo>
                  <a:pt x="1994" y="1182"/>
                </a:lnTo>
                <a:lnTo>
                  <a:pt x="1993" y="1144"/>
                </a:lnTo>
                <a:lnTo>
                  <a:pt x="1992" y="1127"/>
                </a:lnTo>
                <a:lnTo>
                  <a:pt x="1990" y="1109"/>
                </a:lnTo>
                <a:lnTo>
                  <a:pt x="1987" y="1091"/>
                </a:lnTo>
                <a:lnTo>
                  <a:pt x="1984" y="1073"/>
                </a:lnTo>
                <a:lnTo>
                  <a:pt x="1980" y="1055"/>
                </a:lnTo>
                <a:lnTo>
                  <a:pt x="1976" y="1039"/>
                </a:lnTo>
                <a:lnTo>
                  <a:pt x="1971" y="1021"/>
                </a:lnTo>
                <a:lnTo>
                  <a:pt x="1965" y="1004"/>
                </a:lnTo>
                <a:lnTo>
                  <a:pt x="1958" y="988"/>
                </a:lnTo>
                <a:lnTo>
                  <a:pt x="1951" y="972"/>
                </a:lnTo>
                <a:lnTo>
                  <a:pt x="1943" y="955"/>
                </a:lnTo>
                <a:lnTo>
                  <a:pt x="1934" y="940"/>
                </a:lnTo>
                <a:lnTo>
                  <a:pt x="1925" y="925"/>
                </a:lnTo>
                <a:lnTo>
                  <a:pt x="1915" y="909"/>
                </a:lnTo>
                <a:lnTo>
                  <a:pt x="1904" y="895"/>
                </a:lnTo>
                <a:lnTo>
                  <a:pt x="1892" y="881"/>
                </a:lnTo>
                <a:lnTo>
                  <a:pt x="1879" y="868"/>
                </a:lnTo>
                <a:lnTo>
                  <a:pt x="1866" y="854"/>
                </a:lnTo>
                <a:lnTo>
                  <a:pt x="1852" y="842"/>
                </a:lnTo>
                <a:lnTo>
                  <a:pt x="1837" y="831"/>
                </a:lnTo>
                <a:lnTo>
                  <a:pt x="1821" y="819"/>
                </a:lnTo>
                <a:lnTo>
                  <a:pt x="1804" y="808"/>
                </a:lnTo>
                <a:lnTo>
                  <a:pt x="1788" y="800"/>
                </a:lnTo>
                <a:lnTo>
                  <a:pt x="1770" y="792"/>
                </a:lnTo>
                <a:lnTo>
                  <a:pt x="1751" y="785"/>
                </a:lnTo>
                <a:lnTo>
                  <a:pt x="1734" y="778"/>
                </a:lnTo>
                <a:lnTo>
                  <a:pt x="1715" y="772"/>
                </a:lnTo>
                <a:lnTo>
                  <a:pt x="1696" y="767"/>
                </a:lnTo>
                <a:lnTo>
                  <a:pt x="1658" y="759"/>
                </a:lnTo>
                <a:lnTo>
                  <a:pt x="1619" y="753"/>
                </a:lnTo>
                <a:lnTo>
                  <a:pt x="1579" y="747"/>
                </a:lnTo>
                <a:lnTo>
                  <a:pt x="1539" y="742"/>
                </a:lnTo>
                <a:lnTo>
                  <a:pt x="0" y="742"/>
                </a:lnTo>
                <a:lnTo>
                  <a:pt x="0" y="0"/>
                </a:lnTo>
                <a:lnTo>
                  <a:pt x="1732" y="0"/>
                </a:lnTo>
                <a:lnTo>
                  <a:pt x="1762" y="2"/>
                </a:lnTo>
                <a:lnTo>
                  <a:pt x="1791" y="5"/>
                </a:lnTo>
                <a:lnTo>
                  <a:pt x="1822" y="11"/>
                </a:lnTo>
                <a:lnTo>
                  <a:pt x="1851" y="17"/>
                </a:lnTo>
                <a:lnTo>
                  <a:pt x="1881" y="24"/>
                </a:lnTo>
                <a:lnTo>
                  <a:pt x="1910" y="34"/>
                </a:lnTo>
                <a:lnTo>
                  <a:pt x="1938" y="43"/>
                </a:lnTo>
                <a:lnTo>
                  <a:pt x="1967" y="54"/>
                </a:lnTo>
                <a:lnTo>
                  <a:pt x="1995" y="65"/>
                </a:lnTo>
                <a:lnTo>
                  <a:pt x="2024" y="80"/>
                </a:lnTo>
                <a:lnTo>
                  <a:pt x="2051" y="94"/>
                </a:lnTo>
                <a:lnTo>
                  <a:pt x="2078" y="109"/>
                </a:lnTo>
                <a:lnTo>
                  <a:pt x="2103" y="124"/>
                </a:lnTo>
                <a:lnTo>
                  <a:pt x="2130" y="142"/>
                </a:lnTo>
                <a:lnTo>
                  <a:pt x="2155" y="159"/>
                </a:lnTo>
                <a:lnTo>
                  <a:pt x="2180" y="178"/>
                </a:lnTo>
                <a:lnTo>
                  <a:pt x="2204" y="198"/>
                </a:lnTo>
                <a:lnTo>
                  <a:pt x="2228" y="218"/>
                </a:lnTo>
                <a:lnTo>
                  <a:pt x="2250" y="239"/>
                </a:lnTo>
                <a:lnTo>
                  <a:pt x="2272" y="262"/>
                </a:lnTo>
                <a:lnTo>
                  <a:pt x="2293" y="284"/>
                </a:lnTo>
                <a:lnTo>
                  <a:pt x="2313" y="308"/>
                </a:lnTo>
                <a:lnTo>
                  <a:pt x="2332" y="332"/>
                </a:lnTo>
                <a:lnTo>
                  <a:pt x="2351" y="357"/>
                </a:lnTo>
                <a:lnTo>
                  <a:pt x="2368" y="382"/>
                </a:lnTo>
                <a:lnTo>
                  <a:pt x="2385" y="407"/>
                </a:lnTo>
                <a:lnTo>
                  <a:pt x="2400" y="434"/>
                </a:lnTo>
                <a:lnTo>
                  <a:pt x="2414" y="460"/>
                </a:lnTo>
                <a:lnTo>
                  <a:pt x="2427" y="489"/>
                </a:lnTo>
                <a:lnTo>
                  <a:pt x="2440" y="516"/>
                </a:lnTo>
                <a:lnTo>
                  <a:pt x="2451" y="544"/>
                </a:lnTo>
                <a:lnTo>
                  <a:pt x="2460" y="573"/>
                </a:lnTo>
                <a:lnTo>
                  <a:pt x="2470" y="610"/>
                </a:lnTo>
                <a:lnTo>
                  <a:pt x="2481" y="647"/>
                </a:lnTo>
                <a:lnTo>
                  <a:pt x="2490" y="685"/>
                </a:lnTo>
                <a:lnTo>
                  <a:pt x="2500" y="724"/>
                </a:lnTo>
                <a:lnTo>
                  <a:pt x="2508" y="762"/>
                </a:lnTo>
                <a:lnTo>
                  <a:pt x="2515" y="801"/>
                </a:lnTo>
                <a:lnTo>
                  <a:pt x="2522" y="841"/>
                </a:lnTo>
                <a:lnTo>
                  <a:pt x="2529" y="881"/>
                </a:lnTo>
                <a:lnTo>
                  <a:pt x="2535" y="921"/>
                </a:lnTo>
                <a:lnTo>
                  <a:pt x="2540" y="962"/>
                </a:lnTo>
                <a:lnTo>
                  <a:pt x="2544" y="1003"/>
                </a:lnTo>
                <a:lnTo>
                  <a:pt x="2548" y="1044"/>
                </a:lnTo>
                <a:lnTo>
                  <a:pt x="2550" y="1086"/>
                </a:lnTo>
                <a:lnTo>
                  <a:pt x="2553" y="1127"/>
                </a:lnTo>
                <a:lnTo>
                  <a:pt x="2554" y="1168"/>
                </a:lnTo>
                <a:lnTo>
                  <a:pt x="2555" y="1209"/>
                </a:lnTo>
                <a:lnTo>
                  <a:pt x="2554" y="1274"/>
                </a:lnTo>
                <a:lnTo>
                  <a:pt x="2550" y="1338"/>
                </a:lnTo>
                <a:lnTo>
                  <a:pt x="2546" y="1403"/>
                </a:lnTo>
                <a:lnTo>
                  <a:pt x="2537" y="1466"/>
                </a:lnTo>
                <a:lnTo>
                  <a:pt x="2533" y="1498"/>
                </a:lnTo>
                <a:lnTo>
                  <a:pt x="2528" y="1530"/>
                </a:lnTo>
                <a:lnTo>
                  <a:pt x="2522" y="1560"/>
                </a:lnTo>
                <a:lnTo>
                  <a:pt x="2515" y="1592"/>
                </a:lnTo>
                <a:lnTo>
                  <a:pt x="2508" y="1623"/>
                </a:lnTo>
                <a:lnTo>
                  <a:pt x="2500" y="1653"/>
                </a:lnTo>
                <a:lnTo>
                  <a:pt x="2492" y="1684"/>
                </a:lnTo>
                <a:lnTo>
                  <a:pt x="2482" y="1713"/>
                </a:lnTo>
                <a:lnTo>
                  <a:pt x="2473" y="1743"/>
                </a:lnTo>
                <a:lnTo>
                  <a:pt x="2462" y="1772"/>
                </a:lnTo>
                <a:lnTo>
                  <a:pt x="2451" y="1801"/>
                </a:lnTo>
                <a:lnTo>
                  <a:pt x="2439" y="1831"/>
                </a:lnTo>
                <a:lnTo>
                  <a:pt x="2426" y="1859"/>
                </a:lnTo>
                <a:lnTo>
                  <a:pt x="2413" y="1886"/>
                </a:lnTo>
                <a:lnTo>
                  <a:pt x="2399" y="1914"/>
                </a:lnTo>
                <a:lnTo>
                  <a:pt x="2384" y="1941"/>
                </a:lnTo>
                <a:lnTo>
                  <a:pt x="2368" y="1967"/>
                </a:lnTo>
                <a:lnTo>
                  <a:pt x="2352" y="1994"/>
                </a:lnTo>
                <a:lnTo>
                  <a:pt x="2334" y="2019"/>
                </a:lnTo>
                <a:lnTo>
                  <a:pt x="2317" y="2045"/>
                </a:lnTo>
                <a:lnTo>
                  <a:pt x="2298" y="2069"/>
                </a:lnTo>
                <a:lnTo>
                  <a:pt x="2278" y="2093"/>
                </a:lnTo>
                <a:lnTo>
                  <a:pt x="2258" y="2116"/>
                </a:lnTo>
                <a:lnTo>
                  <a:pt x="2237" y="2140"/>
                </a:lnTo>
                <a:lnTo>
                  <a:pt x="2214" y="2161"/>
                </a:lnTo>
                <a:lnTo>
                  <a:pt x="2190" y="2182"/>
                </a:lnTo>
                <a:lnTo>
                  <a:pt x="2167" y="2201"/>
                </a:lnTo>
                <a:lnTo>
                  <a:pt x="2142" y="2219"/>
                </a:lnTo>
                <a:lnTo>
                  <a:pt x="2117" y="2236"/>
                </a:lnTo>
                <a:lnTo>
                  <a:pt x="2092" y="2251"/>
                </a:lnTo>
                <a:lnTo>
                  <a:pt x="2066" y="2266"/>
                </a:lnTo>
                <a:lnTo>
                  <a:pt x="2040" y="2280"/>
                </a:lnTo>
                <a:lnTo>
                  <a:pt x="2013" y="2293"/>
                </a:lnTo>
                <a:lnTo>
                  <a:pt x="1986" y="2304"/>
                </a:lnTo>
                <a:lnTo>
                  <a:pt x="1959" y="2315"/>
                </a:lnTo>
                <a:lnTo>
                  <a:pt x="1931" y="2324"/>
                </a:lnTo>
                <a:lnTo>
                  <a:pt x="1903" y="2334"/>
                </a:lnTo>
                <a:lnTo>
                  <a:pt x="1875" y="2341"/>
                </a:lnTo>
                <a:lnTo>
                  <a:pt x="1846" y="2349"/>
                </a:lnTo>
                <a:lnTo>
                  <a:pt x="1817" y="2355"/>
                </a:lnTo>
                <a:lnTo>
                  <a:pt x="1788" y="2361"/>
                </a:lnTo>
                <a:lnTo>
                  <a:pt x="1757" y="2365"/>
                </a:lnTo>
                <a:lnTo>
                  <a:pt x="1728" y="2370"/>
                </a:lnTo>
                <a:lnTo>
                  <a:pt x="1698" y="2375"/>
                </a:lnTo>
                <a:lnTo>
                  <a:pt x="1637" y="2381"/>
                </a:lnTo>
                <a:lnTo>
                  <a:pt x="1574" y="2384"/>
                </a:lnTo>
                <a:lnTo>
                  <a:pt x="1512" y="2388"/>
                </a:lnTo>
                <a:lnTo>
                  <a:pt x="1449" y="2389"/>
                </a:lnTo>
                <a:lnTo>
                  <a:pt x="1384" y="2389"/>
                </a:lnTo>
                <a:lnTo>
                  <a:pt x="1320" y="2389"/>
                </a:lnTo>
                <a:lnTo>
                  <a:pt x="0" y="2389"/>
                </a:lnTo>
                <a:lnTo>
                  <a:pt x="0" y="1644"/>
                </a:lnTo>
                <a:lnTo>
                  <a:pt x="1560" y="1639"/>
                </a:lnTo>
                <a:close/>
              </a:path>
            </a:pathLst>
          </a:custGeom>
          <a:solidFill>
            <a:srgbClr val="A9B3C2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3" name="Freeform 16"/>
          <p:cNvSpPr>
            <a:spLocks/>
          </p:cNvSpPr>
          <p:nvPr userDrawn="1"/>
        </p:nvSpPr>
        <p:spPr bwMode="auto">
          <a:xfrm>
            <a:off x="2121" y="1938007"/>
            <a:ext cx="1156921" cy="545720"/>
          </a:xfrm>
          <a:custGeom>
            <a:avLst/>
            <a:gdLst>
              <a:gd name="T0" fmla="*/ 530 w 2479"/>
              <a:gd name="T1" fmla="*/ 0 h 1558"/>
              <a:gd name="T2" fmla="*/ 530 w 2479"/>
              <a:gd name="T3" fmla="*/ 898 h 1558"/>
              <a:gd name="T4" fmla="*/ 947 w 2479"/>
              <a:gd name="T5" fmla="*/ 898 h 1558"/>
              <a:gd name="T6" fmla="*/ 952 w 2479"/>
              <a:gd name="T7" fmla="*/ 111 h 1558"/>
              <a:gd name="T8" fmla="*/ 1493 w 2479"/>
              <a:gd name="T9" fmla="*/ 111 h 1558"/>
              <a:gd name="T10" fmla="*/ 1493 w 2479"/>
              <a:gd name="T11" fmla="*/ 898 h 1558"/>
              <a:gd name="T12" fmla="*/ 1951 w 2479"/>
              <a:gd name="T13" fmla="*/ 898 h 1558"/>
              <a:gd name="T14" fmla="*/ 1957 w 2479"/>
              <a:gd name="T15" fmla="*/ 0 h 1558"/>
              <a:gd name="T16" fmla="*/ 2479 w 2479"/>
              <a:gd name="T17" fmla="*/ 0 h 1558"/>
              <a:gd name="T18" fmla="*/ 2479 w 2479"/>
              <a:gd name="T19" fmla="*/ 1558 h 1558"/>
              <a:gd name="T20" fmla="*/ 0 w 2479"/>
              <a:gd name="T21" fmla="*/ 1558 h 1558"/>
              <a:gd name="T22" fmla="*/ 0 w 2479"/>
              <a:gd name="T23" fmla="*/ 0 h 1558"/>
              <a:gd name="T24" fmla="*/ 530 w 2479"/>
              <a:gd name="T25" fmla="*/ 0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79" h="1558">
                <a:moveTo>
                  <a:pt x="530" y="0"/>
                </a:moveTo>
                <a:lnTo>
                  <a:pt x="530" y="898"/>
                </a:lnTo>
                <a:lnTo>
                  <a:pt x="947" y="898"/>
                </a:lnTo>
                <a:lnTo>
                  <a:pt x="952" y="111"/>
                </a:lnTo>
                <a:lnTo>
                  <a:pt x="1493" y="111"/>
                </a:lnTo>
                <a:lnTo>
                  <a:pt x="1493" y="898"/>
                </a:lnTo>
                <a:lnTo>
                  <a:pt x="1951" y="898"/>
                </a:lnTo>
                <a:lnTo>
                  <a:pt x="1957" y="0"/>
                </a:lnTo>
                <a:lnTo>
                  <a:pt x="2479" y="0"/>
                </a:lnTo>
                <a:lnTo>
                  <a:pt x="2479" y="1558"/>
                </a:lnTo>
                <a:lnTo>
                  <a:pt x="0" y="1558"/>
                </a:lnTo>
                <a:lnTo>
                  <a:pt x="0" y="0"/>
                </a:lnTo>
                <a:lnTo>
                  <a:pt x="530" y="0"/>
                </a:lnTo>
                <a:close/>
              </a:path>
            </a:pathLst>
          </a:custGeom>
          <a:solidFill>
            <a:srgbClr val="A9B3C2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4" name="Freeform 17"/>
          <p:cNvSpPr>
            <a:spLocks/>
          </p:cNvSpPr>
          <p:nvPr userDrawn="1"/>
        </p:nvSpPr>
        <p:spPr bwMode="auto">
          <a:xfrm>
            <a:off x="2121" y="4465470"/>
            <a:ext cx="1156921" cy="563211"/>
          </a:xfrm>
          <a:custGeom>
            <a:avLst/>
            <a:gdLst>
              <a:gd name="T0" fmla="*/ 1910 w 2479"/>
              <a:gd name="T1" fmla="*/ 863 h 1611"/>
              <a:gd name="T2" fmla="*/ 1915 w 2479"/>
              <a:gd name="T3" fmla="*/ 0 h 1611"/>
              <a:gd name="T4" fmla="*/ 2479 w 2479"/>
              <a:gd name="T5" fmla="*/ 0 h 1611"/>
              <a:gd name="T6" fmla="*/ 2479 w 2479"/>
              <a:gd name="T7" fmla="*/ 1611 h 1611"/>
              <a:gd name="T8" fmla="*/ 0 w 2479"/>
              <a:gd name="T9" fmla="*/ 1611 h 1611"/>
              <a:gd name="T10" fmla="*/ 0 w 2479"/>
              <a:gd name="T11" fmla="*/ 863 h 1611"/>
              <a:gd name="T12" fmla="*/ 1910 w 2479"/>
              <a:gd name="T13" fmla="*/ 863 h 1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79" h="1611">
                <a:moveTo>
                  <a:pt x="1910" y="863"/>
                </a:moveTo>
                <a:lnTo>
                  <a:pt x="1915" y="0"/>
                </a:lnTo>
                <a:lnTo>
                  <a:pt x="2479" y="0"/>
                </a:lnTo>
                <a:lnTo>
                  <a:pt x="2479" y="1611"/>
                </a:lnTo>
                <a:lnTo>
                  <a:pt x="0" y="1611"/>
                </a:lnTo>
                <a:lnTo>
                  <a:pt x="0" y="863"/>
                </a:lnTo>
                <a:lnTo>
                  <a:pt x="1910" y="863"/>
                </a:lnTo>
                <a:close/>
              </a:path>
            </a:pathLst>
          </a:custGeom>
          <a:solidFill>
            <a:srgbClr val="A9B3C2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5" name="Freeform 18"/>
          <p:cNvSpPr>
            <a:spLocks noEditPoints="1"/>
          </p:cNvSpPr>
          <p:nvPr userDrawn="1"/>
        </p:nvSpPr>
        <p:spPr bwMode="auto">
          <a:xfrm>
            <a:off x="2121" y="953262"/>
            <a:ext cx="1159255" cy="818582"/>
          </a:xfrm>
          <a:custGeom>
            <a:avLst/>
            <a:gdLst>
              <a:gd name="T0" fmla="*/ 6 w 2483"/>
              <a:gd name="T1" fmla="*/ 1005 h 2340"/>
              <a:gd name="T2" fmla="*/ 23 w 2483"/>
              <a:gd name="T3" fmla="*/ 928 h 2340"/>
              <a:gd name="T4" fmla="*/ 46 w 2483"/>
              <a:gd name="T5" fmla="*/ 850 h 2340"/>
              <a:gd name="T6" fmla="*/ 79 w 2483"/>
              <a:gd name="T7" fmla="*/ 775 h 2340"/>
              <a:gd name="T8" fmla="*/ 119 w 2483"/>
              <a:gd name="T9" fmla="*/ 703 h 2340"/>
              <a:gd name="T10" fmla="*/ 165 w 2483"/>
              <a:gd name="T11" fmla="*/ 636 h 2340"/>
              <a:gd name="T12" fmla="*/ 218 w 2483"/>
              <a:gd name="T13" fmla="*/ 574 h 2340"/>
              <a:gd name="T14" fmla="*/ 277 w 2483"/>
              <a:gd name="T15" fmla="*/ 517 h 2340"/>
              <a:gd name="T16" fmla="*/ 342 w 2483"/>
              <a:gd name="T17" fmla="*/ 469 h 2340"/>
              <a:gd name="T18" fmla="*/ 412 w 2483"/>
              <a:gd name="T19" fmla="*/ 428 h 2340"/>
              <a:gd name="T20" fmla="*/ 486 w 2483"/>
              <a:gd name="T21" fmla="*/ 397 h 2340"/>
              <a:gd name="T22" fmla="*/ 554 w 2483"/>
              <a:gd name="T23" fmla="*/ 379 h 2340"/>
              <a:gd name="T24" fmla="*/ 624 w 2483"/>
              <a:gd name="T25" fmla="*/ 366 h 2340"/>
              <a:gd name="T26" fmla="*/ 696 w 2483"/>
              <a:gd name="T27" fmla="*/ 358 h 2340"/>
              <a:gd name="T28" fmla="*/ 767 w 2483"/>
              <a:gd name="T29" fmla="*/ 356 h 2340"/>
              <a:gd name="T30" fmla="*/ 839 w 2483"/>
              <a:gd name="T31" fmla="*/ 360 h 2340"/>
              <a:gd name="T32" fmla="*/ 911 w 2483"/>
              <a:gd name="T33" fmla="*/ 370 h 2340"/>
              <a:gd name="T34" fmla="*/ 980 w 2483"/>
              <a:gd name="T35" fmla="*/ 388 h 2340"/>
              <a:gd name="T36" fmla="*/ 1045 w 2483"/>
              <a:gd name="T37" fmla="*/ 412 h 2340"/>
              <a:gd name="T38" fmla="*/ 1109 w 2483"/>
              <a:gd name="T39" fmla="*/ 441 h 2340"/>
              <a:gd name="T40" fmla="*/ 1167 w 2483"/>
              <a:gd name="T41" fmla="*/ 479 h 2340"/>
              <a:gd name="T42" fmla="*/ 1225 w 2483"/>
              <a:gd name="T43" fmla="*/ 528 h 2340"/>
              <a:gd name="T44" fmla="*/ 1283 w 2483"/>
              <a:gd name="T45" fmla="*/ 594 h 2340"/>
              <a:gd name="T46" fmla="*/ 1334 w 2483"/>
              <a:gd name="T47" fmla="*/ 665 h 2340"/>
              <a:gd name="T48" fmla="*/ 1375 w 2483"/>
              <a:gd name="T49" fmla="*/ 742 h 2340"/>
              <a:gd name="T50" fmla="*/ 1422 w 2483"/>
              <a:gd name="T51" fmla="*/ 848 h 2340"/>
              <a:gd name="T52" fmla="*/ 2483 w 2483"/>
              <a:gd name="T53" fmla="*/ 0 h 2340"/>
              <a:gd name="T54" fmla="*/ 2479 w 2483"/>
              <a:gd name="T55" fmla="*/ 1594 h 2340"/>
              <a:gd name="T56" fmla="*/ 0 w 2483"/>
              <a:gd name="T57" fmla="*/ 1058 h 2340"/>
              <a:gd name="T58" fmla="*/ 661 w 2483"/>
              <a:gd name="T59" fmla="*/ 1112 h 2340"/>
              <a:gd name="T60" fmla="*/ 722 w 2483"/>
              <a:gd name="T61" fmla="*/ 1091 h 2340"/>
              <a:gd name="T62" fmla="*/ 787 w 2483"/>
              <a:gd name="T63" fmla="*/ 1080 h 2340"/>
              <a:gd name="T64" fmla="*/ 854 w 2483"/>
              <a:gd name="T65" fmla="*/ 1083 h 2340"/>
              <a:gd name="T66" fmla="*/ 919 w 2483"/>
              <a:gd name="T67" fmla="*/ 1098 h 2340"/>
              <a:gd name="T68" fmla="*/ 973 w 2483"/>
              <a:gd name="T69" fmla="*/ 1123 h 2340"/>
              <a:gd name="T70" fmla="*/ 1010 w 2483"/>
              <a:gd name="T71" fmla="*/ 1152 h 2340"/>
              <a:gd name="T72" fmla="*/ 1041 w 2483"/>
              <a:gd name="T73" fmla="*/ 1186 h 2340"/>
              <a:gd name="T74" fmla="*/ 1063 w 2483"/>
              <a:gd name="T75" fmla="*/ 1227 h 2340"/>
              <a:gd name="T76" fmla="*/ 1081 w 2483"/>
              <a:gd name="T77" fmla="*/ 1273 h 2340"/>
              <a:gd name="T78" fmla="*/ 1091 w 2483"/>
              <a:gd name="T79" fmla="*/ 1322 h 2340"/>
              <a:gd name="T80" fmla="*/ 1102 w 2483"/>
              <a:gd name="T81" fmla="*/ 1427 h 2340"/>
              <a:gd name="T82" fmla="*/ 1102 w 2483"/>
              <a:gd name="T83" fmla="*/ 1601 h 2340"/>
              <a:gd name="T84" fmla="*/ 486 w 2483"/>
              <a:gd name="T85" fmla="*/ 1467 h 2340"/>
              <a:gd name="T86" fmla="*/ 489 w 2483"/>
              <a:gd name="T87" fmla="*/ 1367 h 2340"/>
              <a:gd name="T88" fmla="*/ 500 w 2483"/>
              <a:gd name="T89" fmla="*/ 1304 h 2340"/>
              <a:gd name="T90" fmla="*/ 513 w 2483"/>
              <a:gd name="T91" fmla="*/ 1259 h 2340"/>
              <a:gd name="T92" fmla="*/ 533 w 2483"/>
              <a:gd name="T93" fmla="*/ 1219 h 2340"/>
              <a:gd name="T94" fmla="*/ 560 w 2483"/>
              <a:gd name="T95" fmla="*/ 1181 h 2340"/>
              <a:gd name="T96" fmla="*/ 595 w 2483"/>
              <a:gd name="T97" fmla="*/ 1151 h 2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83" h="2340">
                <a:moveTo>
                  <a:pt x="0" y="1058"/>
                </a:moveTo>
                <a:lnTo>
                  <a:pt x="3" y="1032"/>
                </a:lnTo>
                <a:lnTo>
                  <a:pt x="6" y="1005"/>
                </a:lnTo>
                <a:lnTo>
                  <a:pt x="11" y="979"/>
                </a:lnTo>
                <a:lnTo>
                  <a:pt x="16" y="953"/>
                </a:lnTo>
                <a:lnTo>
                  <a:pt x="23" y="928"/>
                </a:lnTo>
                <a:lnTo>
                  <a:pt x="30" y="902"/>
                </a:lnTo>
                <a:lnTo>
                  <a:pt x="38" y="876"/>
                </a:lnTo>
                <a:lnTo>
                  <a:pt x="46" y="850"/>
                </a:lnTo>
                <a:lnTo>
                  <a:pt x="57" y="825"/>
                </a:lnTo>
                <a:lnTo>
                  <a:pt x="67" y="799"/>
                </a:lnTo>
                <a:lnTo>
                  <a:pt x="79" y="775"/>
                </a:lnTo>
                <a:lnTo>
                  <a:pt x="91" y="751"/>
                </a:lnTo>
                <a:lnTo>
                  <a:pt x="105" y="727"/>
                </a:lnTo>
                <a:lnTo>
                  <a:pt x="119" y="703"/>
                </a:lnTo>
                <a:lnTo>
                  <a:pt x="133" y="681"/>
                </a:lnTo>
                <a:lnTo>
                  <a:pt x="149" y="657"/>
                </a:lnTo>
                <a:lnTo>
                  <a:pt x="165" y="636"/>
                </a:lnTo>
                <a:lnTo>
                  <a:pt x="182" y="614"/>
                </a:lnTo>
                <a:lnTo>
                  <a:pt x="200" y="594"/>
                </a:lnTo>
                <a:lnTo>
                  <a:pt x="218" y="574"/>
                </a:lnTo>
                <a:lnTo>
                  <a:pt x="237" y="554"/>
                </a:lnTo>
                <a:lnTo>
                  <a:pt x="257" y="535"/>
                </a:lnTo>
                <a:lnTo>
                  <a:pt x="277" y="517"/>
                </a:lnTo>
                <a:lnTo>
                  <a:pt x="298" y="500"/>
                </a:lnTo>
                <a:lnTo>
                  <a:pt x="319" y="484"/>
                </a:lnTo>
                <a:lnTo>
                  <a:pt x="342" y="469"/>
                </a:lnTo>
                <a:lnTo>
                  <a:pt x="365" y="454"/>
                </a:lnTo>
                <a:lnTo>
                  <a:pt x="389" y="441"/>
                </a:lnTo>
                <a:lnTo>
                  <a:pt x="412" y="428"/>
                </a:lnTo>
                <a:lnTo>
                  <a:pt x="437" y="417"/>
                </a:lnTo>
                <a:lnTo>
                  <a:pt x="461" y="407"/>
                </a:lnTo>
                <a:lnTo>
                  <a:pt x="486" y="397"/>
                </a:lnTo>
                <a:lnTo>
                  <a:pt x="508" y="390"/>
                </a:lnTo>
                <a:lnTo>
                  <a:pt x="532" y="385"/>
                </a:lnTo>
                <a:lnTo>
                  <a:pt x="554" y="379"/>
                </a:lnTo>
                <a:lnTo>
                  <a:pt x="577" y="374"/>
                </a:lnTo>
                <a:lnTo>
                  <a:pt x="601" y="369"/>
                </a:lnTo>
                <a:lnTo>
                  <a:pt x="624" y="366"/>
                </a:lnTo>
                <a:lnTo>
                  <a:pt x="648" y="362"/>
                </a:lnTo>
                <a:lnTo>
                  <a:pt x="671" y="360"/>
                </a:lnTo>
                <a:lnTo>
                  <a:pt x="696" y="358"/>
                </a:lnTo>
                <a:lnTo>
                  <a:pt x="719" y="356"/>
                </a:lnTo>
                <a:lnTo>
                  <a:pt x="744" y="356"/>
                </a:lnTo>
                <a:lnTo>
                  <a:pt x="767" y="356"/>
                </a:lnTo>
                <a:lnTo>
                  <a:pt x="792" y="356"/>
                </a:lnTo>
                <a:lnTo>
                  <a:pt x="815" y="358"/>
                </a:lnTo>
                <a:lnTo>
                  <a:pt x="839" y="360"/>
                </a:lnTo>
                <a:lnTo>
                  <a:pt x="864" y="363"/>
                </a:lnTo>
                <a:lnTo>
                  <a:pt x="887" y="367"/>
                </a:lnTo>
                <a:lnTo>
                  <a:pt x="911" y="370"/>
                </a:lnTo>
                <a:lnTo>
                  <a:pt x="934" y="375"/>
                </a:lnTo>
                <a:lnTo>
                  <a:pt x="956" y="381"/>
                </a:lnTo>
                <a:lnTo>
                  <a:pt x="980" y="388"/>
                </a:lnTo>
                <a:lnTo>
                  <a:pt x="1002" y="395"/>
                </a:lnTo>
                <a:lnTo>
                  <a:pt x="1024" y="402"/>
                </a:lnTo>
                <a:lnTo>
                  <a:pt x="1045" y="412"/>
                </a:lnTo>
                <a:lnTo>
                  <a:pt x="1066" y="421"/>
                </a:lnTo>
                <a:lnTo>
                  <a:pt x="1088" y="430"/>
                </a:lnTo>
                <a:lnTo>
                  <a:pt x="1109" y="441"/>
                </a:lnTo>
                <a:lnTo>
                  <a:pt x="1129" y="453"/>
                </a:lnTo>
                <a:lnTo>
                  <a:pt x="1149" y="466"/>
                </a:lnTo>
                <a:lnTo>
                  <a:pt x="1167" y="479"/>
                </a:lnTo>
                <a:lnTo>
                  <a:pt x="1186" y="493"/>
                </a:lnTo>
                <a:lnTo>
                  <a:pt x="1204" y="508"/>
                </a:lnTo>
                <a:lnTo>
                  <a:pt x="1225" y="528"/>
                </a:lnTo>
                <a:lnTo>
                  <a:pt x="1246" y="549"/>
                </a:lnTo>
                <a:lnTo>
                  <a:pt x="1266" y="571"/>
                </a:lnTo>
                <a:lnTo>
                  <a:pt x="1283" y="594"/>
                </a:lnTo>
                <a:lnTo>
                  <a:pt x="1301" y="617"/>
                </a:lnTo>
                <a:lnTo>
                  <a:pt x="1318" y="641"/>
                </a:lnTo>
                <a:lnTo>
                  <a:pt x="1334" y="665"/>
                </a:lnTo>
                <a:lnTo>
                  <a:pt x="1348" y="690"/>
                </a:lnTo>
                <a:lnTo>
                  <a:pt x="1362" y="716"/>
                </a:lnTo>
                <a:lnTo>
                  <a:pt x="1375" y="742"/>
                </a:lnTo>
                <a:lnTo>
                  <a:pt x="1388" y="768"/>
                </a:lnTo>
                <a:lnTo>
                  <a:pt x="1400" y="794"/>
                </a:lnTo>
                <a:lnTo>
                  <a:pt x="1422" y="848"/>
                </a:lnTo>
                <a:lnTo>
                  <a:pt x="1442" y="902"/>
                </a:lnTo>
                <a:lnTo>
                  <a:pt x="1832" y="574"/>
                </a:lnTo>
                <a:lnTo>
                  <a:pt x="2483" y="0"/>
                </a:lnTo>
                <a:lnTo>
                  <a:pt x="2483" y="834"/>
                </a:lnTo>
                <a:lnTo>
                  <a:pt x="1554" y="1594"/>
                </a:lnTo>
                <a:lnTo>
                  <a:pt x="2479" y="1594"/>
                </a:lnTo>
                <a:lnTo>
                  <a:pt x="2479" y="2340"/>
                </a:lnTo>
                <a:lnTo>
                  <a:pt x="0" y="2340"/>
                </a:lnTo>
                <a:lnTo>
                  <a:pt x="0" y="1058"/>
                </a:lnTo>
                <a:close/>
                <a:moveTo>
                  <a:pt x="623" y="1132"/>
                </a:moveTo>
                <a:lnTo>
                  <a:pt x="642" y="1121"/>
                </a:lnTo>
                <a:lnTo>
                  <a:pt x="661" y="1112"/>
                </a:lnTo>
                <a:lnTo>
                  <a:pt x="681" y="1104"/>
                </a:lnTo>
                <a:lnTo>
                  <a:pt x="701" y="1097"/>
                </a:lnTo>
                <a:lnTo>
                  <a:pt x="722" y="1091"/>
                </a:lnTo>
                <a:lnTo>
                  <a:pt x="744" y="1086"/>
                </a:lnTo>
                <a:lnTo>
                  <a:pt x="765" y="1083"/>
                </a:lnTo>
                <a:lnTo>
                  <a:pt x="787" y="1080"/>
                </a:lnTo>
                <a:lnTo>
                  <a:pt x="810" y="1080"/>
                </a:lnTo>
                <a:lnTo>
                  <a:pt x="832" y="1080"/>
                </a:lnTo>
                <a:lnTo>
                  <a:pt x="854" y="1083"/>
                </a:lnTo>
                <a:lnTo>
                  <a:pt x="875" y="1086"/>
                </a:lnTo>
                <a:lnTo>
                  <a:pt x="898" y="1091"/>
                </a:lnTo>
                <a:lnTo>
                  <a:pt x="919" y="1098"/>
                </a:lnTo>
                <a:lnTo>
                  <a:pt x="939" y="1106"/>
                </a:lnTo>
                <a:lnTo>
                  <a:pt x="957" y="1116"/>
                </a:lnTo>
                <a:lnTo>
                  <a:pt x="973" y="1123"/>
                </a:lnTo>
                <a:lnTo>
                  <a:pt x="987" y="1132"/>
                </a:lnTo>
                <a:lnTo>
                  <a:pt x="998" y="1141"/>
                </a:lnTo>
                <a:lnTo>
                  <a:pt x="1010" y="1152"/>
                </a:lnTo>
                <a:lnTo>
                  <a:pt x="1022" y="1163"/>
                </a:lnTo>
                <a:lnTo>
                  <a:pt x="1031" y="1174"/>
                </a:lnTo>
                <a:lnTo>
                  <a:pt x="1041" y="1186"/>
                </a:lnTo>
                <a:lnTo>
                  <a:pt x="1049" y="1200"/>
                </a:lnTo>
                <a:lnTo>
                  <a:pt x="1057" y="1213"/>
                </a:lnTo>
                <a:lnTo>
                  <a:pt x="1063" y="1227"/>
                </a:lnTo>
                <a:lnTo>
                  <a:pt x="1070" y="1243"/>
                </a:lnTo>
                <a:lnTo>
                  <a:pt x="1075" y="1258"/>
                </a:lnTo>
                <a:lnTo>
                  <a:pt x="1081" y="1273"/>
                </a:lnTo>
                <a:lnTo>
                  <a:pt x="1084" y="1290"/>
                </a:lnTo>
                <a:lnTo>
                  <a:pt x="1089" y="1305"/>
                </a:lnTo>
                <a:lnTo>
                  <a:pt x="1091" y="1322"/>
                </a:lnTo>
                <a:lnTo>
                  <a:pt x="1097" y="1357"/>
                </a:lnTo>
                <a:lnTo>
                  <a:pt x="1101" y="1392"/>
                </a:lnTo>
                <a:lnTo>
                  <a:pt x="1102" y="1427"/>
                </a:lnTo>
                <a:lnTo>
                  <a:pt x="1103" y="1462"/>
                </a:lnTo>
                <a:lnTo>
                  <a:pt x="1103" y="1534"/>
                </a:lnTo>
                <a:lnTo>
                  <a:pt x="1102" y="1601"/>
                </a:lnTo>
                <a:lnTo>
                  <a:pt x="486" y="1601"/>
                </a:lnTo>
                <a:lnTo>
                  <a:pt x="486" y="1535"/>
                </a:lnTo>
                <a:lnTo>
                  <a:pt x="486" y="1467"/>
                </a:lnTo>
                <a:lnTo>
                  <a:pt x="486" y="1433"/>
                </a:lnTo>
                <a:lnTo>
                  <a:pt x="487" y="1400"/>
                </a:lnTo>
                <a:lnTo>
                  <a:pt x="489" y="1367"/>
                </a:lnTo>
                <a:lnTo>
                  <a:pt x="494" y="1334"/>
                </a:lnTo>
                <a:lnTo>
                  <a:pt x="496" y="1319"/>
                </a:lnTo>
                <a:lnTo>
                  <a:pt x="500" y="1304"/>
                </a:lnTo>
                <a:lnTo>
                  <a:pt x="503" y="1288"/>
                </a:lnTo>
                <a:lnTo>
                  <a:pt x="508" y="1273"/>
                </a:lnTo>
                <a:lnTo>
                  <a:pt x="513" y="1259"/>
                </a:lnTo>
                <a:lnTo>
                  <a:pt x="519" y="1245"/>
                </a:lnTo>
                <a:lnTo>
                  <a:pt x="526" y="1232"/>
                </a:lnTo>
                <a:lnTo>
                  <a:pt x="533" y="1219"/>
                </a:lnTo>
                <a:lnTo>
                  <a:pt x="541" y="1206"/>
                </a:lnTo>
                <a:lnTo>
                  <a:pt x="549" y="1193"/>
                </a:lnTo>
                <a:lnTo>
                  <a:pt x="560" y="1181"/>
                </a:lnTo>
                <a:lnTo>
                  <a:pt x="570" y="1171"/>
                </a:lnTo>
                <a:lnTo>
                  <a:pt x="582" y="1160"/>
                </a:lnTo>
                <a:lnTo>
                  <a:pt x="595" y="1151"/>
                </a:lnTo>
                <a:lnTo>
                  <a:pt x="609" y="1141"/>
                </a:lnTo>
                <a:lnTo>
                  <a:pt x="623" y="1132"/>
                </a:lnTo>
                <a:close/>
              </a:path>
            </a:pathLst>
          </a:custGeom>
          <a:solidFill>
            <a:srgbClr val="A9B3C2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6" name="Freeform 124"/>
          <p:cNvSpPr>
            <a:spLocks/>
          </p:cNvSpPr>
          <p:nvPr userDrawn="1"/>
        </p:nvSpPr>
        <p:spPr bwMode="auto">
          <a:xfrm>
            <a:off x="9152247" y="6402387"/>
            <a:ext cx="226504" cy="222250"/>
          </a:xfrm>
          <a:custGeom>
            <a:avLst/>
            <a:gdLst>
              <a:gd name="T0" fmla="*/ 1920038862 w 854"/>
              <a:gd name="T1" fmla="*/ 0 h 1115"/>
              <a:gd name="T2" fmla="*/ 0 w 854"/>
              <a:gd name="T3" fmla="*/ 0 h 1115"/>
              <a:gd name="T4" fmla="*/ 0 w 854"/>
              <a:gd name="T5" fmla="*/ 2147483647 h 1115"/>
              <a:gd name="T6" fmla="*/ 1920038862 w 854"/>
              <a:gd name="T7" fmla="*/ 2147483647 h 1115"/>
              <a:gd name="T8" fmla="*/ 1920038862 w 854"/>
              <a:gd name="T9" fmla="*/ 2147483647 h 1115"/>
              <a:gd name="T10" fmla="*/ 2147483647 w 854"/>
              <a:gd name="T11" fmla="*/ 2147483647 h 1115"/>
              <a:gd name="T12" fmla="*/ 2147483647 w 854"/>
              <a:gd name="T13" fmla="*/ 2147483647 h 1115"/>
              <a:gd name="T14" fmla="*/ 2147483647 w 854"/>
              <a:gd name="T15" fmla="*/ 2147483647 h 1115"/>
              <a:gd name="T16" fmla="*/ 2147483647 w 854"/>
              <a:gd name="T17" fmla="*/ 2147483647 h 1115"/>
              <a:gd name="T18" fmla="*/ 2147483647 w 854"/>
              <a:gd name="T19" fmla="*/ 2147483647 h 1115"/>
              <a:gd name="T20" fmla="*/ 1920038862 w 854"/>
              <a:gd name="T21" fmla="*/ 2147483647 h 1115"/>
              <a:gd name="T22" fmla="*/ 1920038862 w 854"/>
              <a:gd name="T23" fmla="*/ 0 h 11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854" h="1115">
                <a:moveTo>
                  <a:pt x="244" y="0"/>
                </a:moveTo>
                <a:lnTo>
                  <a:pt x="0" y="0"/>
                </a:lnTo>
                <a:lnTo>
                  <a:pt x="0" y="1115"/>
                </a:lnTo>
                <a:lnTo>
                  <a:pt x="244" y="1115"/>
                </a:lnTo>
                <a:lnTo>
                  <a:pt x="244" y="835"/>
                </a:lnTo>
                <a:lnTo>
                  <a:pt x="511" y="1115"/>
                </a:lnTo>
                <a:lnTo>
                  <a:pt x="854" y="1115"/>
                </a:lnTo>
                <a:lnTo>
                  <a:pt x="487" y="745"/>
                </a:lnTo>
                <a:lnTo>
                  <a:pt x="832" y="426"/>
                </a:lnTo>
                <a:lnTo>
                  <a:pt x="497" y="426"/>
                </a:lnTo>
                <a:lnTo>
                  <a:pt x="244" y="675"/>
                </a:lnTo>
                <a:lnTo>
                  <a:pt x="244" y="0"/>
                </a:lnTo>
                <a:close/>
              </a:path>
            </a:pathLst>
          </a:custGeom>
          <a:solidFill>
            <a:srgbClr val="A9B3C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57" name="Freeform 125"/>
          <p:cNvSpPr>
            <a:spLocks/>
          </p:cNvSpPr>
          <p:nvPr userDrawn="1"/>
        </p:nvSpPr>
        <p:spPr bwMode="auto">
          <a:xfrm>
            <a:off x="9385105" y="6483355"/>
            <a:ext cx="160881" cy="144463"/>
          </a:xfrm>
          <a:custGeom>
            <a:avLst/>
            <a:gdLst>
              <a:gd name="T0" fmla="*/ 2147483647 w 603"/>
              <a:gd name="T1" fmla="*/ 182223466 h 735"/>
              <a:gd name="T2" fmla="*/ 2147483647 w 603"/>
              <a:gd name="T3" fmla="*/ 45546137 h 735"/>
              <a:gd name="T4" fmla="*/ 2147483647 w 603"/>
              <a:gd name="T5" fmla="*/ 0 h 735"/>
              <a:gd name="T6" fmla="*/ 2147483647 w 603"/>
              <a:gd name="T7" fmla="*/ 37974507 h 735"/>
              <a:gd name="T8" fmla="*/ 1794246775 w 603"/>
              <a:gd name="T9" fmla="*/ 151859309 h 735"/>
              <a:gd name="T10" fmla="*/ 1321655123 w 603"/>
              <a:gd name="T11" fmla="*/ 356875302 h 735"/>
              <a:gd name="T12" fmla="*/ 929170068 w 603"/>
              <a:gd name="T13" fmla="*/ 645411940 h 735"/>
              <a:gd name="T14" fmla="*/ 632804448 w 603"/>
              <a:gd name="T15" fmla="*/ 1017430896 h 735"/>
              <a:gd name="T16" fmla="*/ 496611607 w 603"/>
              <a:gd name="T17" fmla="*/ 1328759864 h 735"/>
              <a:gd name="T18" fmla="*/ 432518445 w 603"/>
              <a:gd name="T19" fmla="*/ 1670453186 h 735"/>
              <a:gd name="T20" fmla="*/ 448571698 w 603"/>
              <a:gd name="T21" fmla="*/ 2147483647 h 735"/>
              <a:gd name="T22" fmla="*/ 584724523 w 603"/>
              <a:gd name="T23" fmla="*/ 2147483647 h 735"/>
              <a:gd name="T24" fmla="*/ 800983745 w 603"/>
              <a:gd name="T25" fmla="*/ 2147483647 h 735"/>
              <a:gd name="T26" fmla="*/ 1089342647 w 603"/>
              <a:gd name="T27" fmla="*/ 2147483647 h 735"/>
              <a:gd name="T28" fmla="*/ 1417774957 w 603"/>
              <a:gd name="T29" fmla="*/ 2147483647 h 735"/>
              <a:gd name="T30" fmla="*/ 1754173568 w 603"/>
              <a:gd name="T31" fmla="*/ 2147483647 h 735"/>
              <a:gd name="T32" fmla="*/ 2098619114 w 603"/>
              <a:gd name="T33" fmla="*/ 2147483647 h 735"/>
              <a:gd name="T34" fmla="*/ 2147483647 w 603"/>
              <a:gd name="T35" fmla="*/ 2147483647 h 735"/>
              <a:gd name="T36" fmla="*/ 2147483647 w 603"/>
              <a:gd name="T37" fmla="*/ 2147483647 h 735"/>
              <a:gd name="T38" fmla="*/ 2147483647 w 603"/>
              <a:gd name="T39" fmla="*/ 2147483647 h 735"/>
              <a:gd name="T40" fmla="*/ 2147483647 w 603"/>
              <a:gd name="T41" fmla="*/ 2147483647 h 735"/>
              <a:gd name="T42" fmla="*/ 2147483647 w 603"/>
              <a:gd name="T43" fmla="*/ 2147483647 h 735"/>
              <a:gd name="T44" fmla="*/ 2147483647 w 603"/>
              <a:gd name="T45" fmla="*/ 2147483647 h 735"/>
              <a:gd name="T46" fmla="*/ 2147483647 w 603"/>
              <a:gd name="T47" fmla="*/ 2147483647 h 735"/>
              <a:gd name="T48" fmla="*/ 2147483647 w 603"/>
              <a:gd name="T49" fmla="*/ 2147483647 h 735"/>
              <a:gd name="T50" fmla="*/ 1866306638 w 603"/>
              <a:gd name="T51" fmla="*/ 2147483647 h 735"/>
              <a:gd name="T52" fmla="*/ 1449801429 w 603"/>
              <a:gd name="T53" fmla="*/ 2147483647 h 735"/>
              <a:gd name="T54" fmla="*/ 1057316175 w 603"/>
              <a:gd name="T55" fmla="*/ 2147483647 h 735"/>
              <a:gd name="T56" fmla="*/ 712870829 w 603"/>
              <a:gd name="T57" fmla="*/ 2147483647 h 735"/>
              <a:gd name="T58" fmla="*/ 248325712 w 603"/>
              <a:gd name="T59" fmla="*/ 2147483647 h 735"/>
              <a:gd name="T60" fmla="*/ 656824202 w 603"/>
              <a:gd name="T61" fmla="*/ 2147483647 h 735"/>
              <a:gd name="T62" fmla="*/ 1073329411 w 603"/>
              <a:gd name="T63" fmla="*/ 2147483647 h 735"/>
              <a:gd name="T64" fmla="*/ 1497881155 w 603"/>
              <a:gd name="T65" fmla="*/ 2147483647 h 735"/>
              <a:gd name="T66" fmla="*/ 1930399600 w 603"/>
              <a:gd name="T67" fmla="*/ 2147483647 h 735"/>
              <a:gd name="T68" fmla="*/ 2147483647 w 603"/>
              <a:gd name="T69" fmla="*/ 2147483647 h 735"/>
              <a:gd name="T70" fmla="*/ 2147483647 w 603"/>
              <a:gd name="T71" fmla="*/ 2147483647 h 735"/>
              <a:gd name="T72" fmla="*/ 2147483647 w 603"/>
              <a:gd name="T73" fmla="*/ 2147483647 h 735"/>
              <a:gd name="T74" fmla="*/ 2147483647 w 603"/>
              <a:gd name="T75" fmla="*/ 2147483647 h 735"/>
              <a:gd name="T76" fmla="*/ 2147483647 w 603"/>
              <a:gd name="T77" fmla="*/ 2147483647 h 735"/>
              <a:gd name="T78" fmla="*/ 2147483647 w 603"/>
              <a:gd name="T79" fmla="*/ 2147483647 h 735"/>
              <a:gd name="T80" fmla="*/ 2147483647 w 603"/>
              <a:gd name="T81" fmla="*/ 2147483647 h 735"/>
              <a:gd name="T82" fmla="*/ 2147483647 w 603"/>
              <a:gd name="T83" fmla="*/ 2147483647 h 735"/>
              <a:gd name="T84" fmla="*/ 2147483647 w 603"/>
              <a:gd name="T85" fmla="*/ 2147483647 h 735"/>
              <a:gd name="T86" fmla="*/ 2147483647 w 603"/>
              <a:gd name="T87" fmla="*/ 2147483647 h 735"/>
              <a:gd name="T88" fmla="*/ 2147483647 w 603"/>
              <a:gd name="T89" fmla="*/ 2147483647 h 735"/>
              <a:gd name="T90" fmla="*/ 2147483647 w 603"/>
              <a:gd name="T91" fmla="*/ 2147483647 h 735"/>
              <a:gd name="T92" fmla="*/ 2147483647 w 603"/>
              <a:gd name="T93" fmla="*/ 2147483647 h 735"/>
              <a:gd name="T94" fmla="*/ 2147483647 w 603"/>
              <a:gd name="T95" fmla="*/ 2147483647 h 735"/>
              <a:gd name="T96" fmla="*/ 2147483647 w 603"/>
              <a:gd name="T97" fmla="*/ 2133603136 h 735"/>
              <a:gd name="T98" fmla="*/ 2147483647 w 603"/>
              <a:gd name="T99" fmla="*/ 2034900315 h 735"/>
              <a:gd name="T100" fmla="*/ 2147483647 w 603"/>
              <a:gd name="T101" fmla="*/ 1989353981 h 735"/>
              <a:gd name="T102" fmla="*/ 2147483647 w 603"/>
              <a:gd name="T103" fmla="*/ 1905833336 h 735"/>
              <a:gd name="T104" fmla="*/ 2147483647 w 603"/>
              <a:gd name="T105" fmla="*/ 1791909814 h 735"/>
              <a:gd name="T106" fmla="*/ 2147483647 w 603"/>
              <a:gd name="T107" fmla="*/ 1617296698 h 735"/>
              <a:gd name="T108" fmla="*/ 2147483647 w 603"/>
              <a:gd name="T109" fmla="*/ 1488191000 h 735"/>
              <a:gd name="T110" fmla="*/ 2147483647 w 603"/>
              <a:gd name="T111" fmla="*/ 1389488178 h 735"/>
              <a:gd name="T112" fmla="*/ 2147483647 w 603"/>
              <a:gd name="T113" fmla="*/ 1313577884 h 735"/>
              <a:gd name="T114" fmla="*/ 2147483647 w 603"/>
              <a:gd name="T115" fmla="*/ 1268031550 h 735"/>
              <a:gd name="T116" fmla="*/ 2147483647 w 603"/>
              <a:gd name="T117" fmla="*/ 1283213726 h 735"/>
              <a:gd name="T118" fmla="*/ 2147483647 w 603"/>
              <a:gd name="T119" fmla="*/ 1336370214 h 735"/>
              <a:gd name="T120" fmla="*/ 2147483647 w 603"/>
              <a:gd name="T121" fmla="*/ 1412280705 h 735"/>
              <a:gd name="T122" fmla="*/ 2147483647 w 603"/>
              <a:gd name="T123" fmla="*/ 1518593877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03" h="735">
                <a:moveTo>
                  <a:pt x="583" y="44"/>
                </a:moveTo>
                <a:lnTo>
                  <a:pt x="556" y="33"/>
                </a:lnTo>
                <a:lnTo>
                  <a:pt x="528" y="24"/>
                </a:lnTo>
                <a:lnTo>
                  <a:pt x="501" y="16"/>
                </a:lnTo>
                <a:lnTo>
                  <a:pt x="472" y="10"/>
                </a:lnTo>
                <a:lnTo>
                  <a:pt x="443" y="6"/>
                </a:lnTo>
                <a:lnTo>
                  <a:pt x="414" y="2"/>
                </a:lnTo>
                <a:lnTo>
                  <a:pt x="385" y="0"/>
                </a:lnTo>
                <a:lnTo>
                  <a:pt x="356" y="0"/>
                </a:lnTo>
                <a:lnTo>
                  <a:pt x="333" y="0"/>
                </a:lnTo>
                <a:lnTo>
                  <a:pt x="311" y="2"/>
                </a:lnTo>
                <a:lnTo>
                  <a:pt x="288" y="5"/>
                </a:lnTo>
                <a:lnTo>
                  <a:pt x="267" y="9"/>
                </a:lnTo>
                <a:lnTo>
                  <a:pt x="245" y="14"/>
                </a:lnTo>
                <a:lnTo>
                  <a:pt x="224" y="20"/>
                </a:lnTo>
                <a:lnTo>
                  <a:pt x="204" y="28"/>
                </a:lnTo>
                <a:lnTo>
                  <a:pt x="184" y="37"/>
                </a:lnTo>
                <a:lnTo>
                  <a:pt x="165" y="47"/>
                </a:lnTo>
                <a:lnTo>
                  <a:pt x="147" y="59"/>
                </a:lnTo>
                <a:lnTo>
                  <a:pt x="132" y="71"/>
                </a:lnTo>
                <a:lnTo>
                  <a:pt x="116" y="85"/>
                </a:lnTo>
                <a:lnTo>
                  <a:pt x="102" y="100"/>
                </a:lnTo>
                <a:lnTo>
                  <a:pt x="90" y="117"/>
                </a:lnTo>
                <a:lnTo>
                  <a:pt x="79" y="134"/>
                </a:lnTo>
                <a:lnTo>
                  <a:pt x="70" y="153"/>
                </a:lnTo>
                <a:lnTo>
                  <a:pt x="65" y="163"/>
                </a:lnTo>
                <a:lnTo>
                  <a:pt x="62" y="175"/>
                </a:lnTo>
                <a:lnTo>
                  <a:pt x="59" y="185"/>
                </a:lnTo>
                <a:lnTo>
                  <a:pt x="57" y="196"/>
                </a:lnTo>
                <a:lnTo>
                  <a:pt x="54" y="220"/>
                </a:lnTo>
                <a:lnTo>
                  <a:pt x="53" y="245"/>
                </a:lnTo>
                <a:lnTo>
                  <a:pt x="53" y="266"/>
                </a:lnTo>
                <a:lnTo>
                  <a:pt x="56" y="286"/>
                </a:lnTo>
                <a:lnTo>
                  <a:pt x="59" y="305"/>
                </a:lnTo>
                <a:lnTo>
                  <a:pt x="65" y="322"/>
                </a:lnTo>
                <a:lnTo>
                  <a:pt x="73" y="337"/>
                </a:lnTo>
                <a:lnTo>
                  <a:pt x="81" y="351"/>
                </a:lnTo>
                <a:lnTo>
                  <a:pt x="90" y="363"/>
                </a:lnTo>
                <a:lnTo>
                  <a:pt x="100" y="374"/>
                </a:lnTo>
                <a:lnTo>
                  <a:pt x="111" y="383"/>
                </a:lnTo>
                <a:lnTo>
                  <a:pt x="124" y="392"/>
                </a:lnTo>
                <a:lnTo>
                  <a:pt x="136" y="400"/>
                </a:lnTo>
                <a:lnTo>
                  <a:pt x="150" y="407"/>
                </a:lnTo>
                <a:lnTo>
                  <a:pt x="163" y="413"/>
                </a:lnTo>
                <a:lnTo>
                  <a:pt x="177" y="417"/>
                </a:lnTo>
                <a:lnTo>
                  <a:pt x="191" y="422"/>
                </a:lnTo>
                <a:lnTo>
                  <a:pt x="206" y="426"/>
                </a:lnTo>
                <a:lnTo>
                  <a:pt x="219" y="429"/>
                </a:lnTo>
                <a:lnTo>
                  <a:pt x="234" y="433"/>
                </a:lnTo>
                <a:lnTo>
                  <a:pt x="248" y="436"/>
                </a:lnTo>
                <a:lnTo>
                  <a:pt x="262" y="438"/>
                </a:lnTo>
                <a:lnTo>
                  <a:pt x="275" y="442"/>
                </a:lnTo>
                <a:lnTo>
                  <a:pt x="287" y="445"/>
                </a:lnTo>
                <a:lnTo>
                  <a:pt x="299" y="449"/>
                </a:lnTo>
                <a:lnTo>
                  <a:pt x="311" y="452"/>
                </a:lnTo>
                <a:lnTo>
                  <a:pt x="321" y="455"/>
                </a:lnTo>
                <a:lnTo>
                  <a:pt x="330" y="460"/>
                </a:lnTo>
                <a:lnTo>
                  <a:pt x="339" y="465"/>
                </a:lnTo>
                <a:lnTo>
                  <a:pt x="345" y="471"/>
                </a:lnTo>
                <a:lnTo>
                  <a:pt x="351" y="477"/>
                </a:lnTo>
                <a:lnTo>
                  <a:pt x="356" y="485"/>
                </a:lnTo>
                <a:lnTo>
                  <a:pt x="358" y="492"/>
                </a:lnTo>
                <a:lnTo>
                  <a:pt x="359" y="503"/>
                </a:lnTo>
                <a:lnTo>
                  <a:pt x="358" y="509"/>
                </a:lnTo>
                <a:lnTo>
                  <a:pt x="357" y="515"/>
                </a:lnTo>
                <a:lnTo>
                  <a:pt x="354" y="522"/>
                </a:lnTo>
                <a:lnTo>
                  <a:pt x="351" y="526"/>
                </a:lnTo>
                <a:lnTo>
                  <a:pt x="347" y="531"/>
                </a:lnTo>
                <a:lnTo>
                  <a:pt x="342" y="535"/>
                </a:lnTo>
                <a:lnTo>
                  <a:pt x="338" y="540"/>
                </a:lnTo>
                <a:lnTo>
                  <a:pt x="332" y="543"/>
                </a:lnTo>
                <a:lnTo>
                  <a:pt x="320" y="548"/>
                </a:lnTo>
                <a:lnTo>
                  <a:pt x="307" y="552"/>
                </a:lnTo>
                <a:lnTo>
                  <a:pt x="294" y="554"/>
                </a:lnTo>
                <a:lnTo>
                  <a:pt x="282" y="554"/>
                </a:lnTo>
                <a:lnTo>
                  <a:pt x="267" y="554"/>
                </a:lnTo>
                <a:lnTo>
                  <a:pt x="250" y="552"/>
                </a:lnTo>
                <a:lnTo>
                  <a:pt x="233" y="549"/>
                </a:lnTo>
                <a:lnTo>
                  <a:pt x="216" y="544"/>
                </a:lnTo>
                <a:lnTo>
                  <a:pt x="198" y="539"/>
                </a:lnTo>
                <a:lnTo>
                  <a:pt x="181" y="533"/>
                </a:lnTo>
                <a:lnTo>
                  <a:pt x="164" y="526"/>
                </a:lnTo>
                <a:lnTo>
                  <a:pt x="147" y="518"/>
                </a:lnTo>
                <a:lnTo>
                  <a:pt x="132" y="511"/>
                </a:lnTo>
                <a:lnTo>
                  <a:pt x="116" y="503"/>
                </a:lnTo>
                <a:lnTo>
                  <a:pt x="102" y="494"/>
                </a:lnTo>
                <a:lnTo>
                  <a:pt x="89" y="485"/>
                </a:lnTo>
                <a:lnTo>
                  <a:pt x="0" y="656"/>
                </a:lnTo>
                <a:lnTo>
                  <a:pt x="16" y="665"/>
                </a:lnTo>
                <a:lnTo>
                  <a:pt x="31" y="674"/>
                </a:lnTo>
                <a:lnTo>
                  <a:pt x="48" y="682"/>
                </a:lnTo>
                <a:lnTo>
                  <a:pt x="65" y="690"/>
                </a:lnTo>
                <a:lnTo>
                  <a:pt x="82" y="696"/>
                </a:lnTo>
                <a:lnTo>
                  <a:pt x="99" y="703"/>
                </a:lnTo>
                <a:lnTo>
                  <a:pt x="116" y="709"/>
                </a:lnTo>
                <a:lnTo>
                  <a:pt x="134" y="714"/>
                </a:lnTo>
                <a:lnTo>
                  <a:pt x="151" y="719"/>
                </a:lnTo>
                <a:lnTo>
                  <a:pt x="169" y="723"/>
                </a:lnTo>
                <a:lnTo>
                  <a:pt x="187" y="727"/>
                </a:lnTo>
                <a:lnTo>
                  <a:pt x="205" y="730"/>
                </a:lnTo>
                <a:lnTo>
                  <a:pt x="223" y="732"/>
                </a:lnTo>
                <a:lnTo>
                  <a:pt x="241" y="734"/>
                </a:lnTo>
                <a:lnTo>
                  <a:pt x="260" y="735"/>
                </a:lnTo>
                <a:lnTo>
                  <a:pt x="278" y="735"/>
                </a:lnTo>
                <a:lnTo>
                  <a:pt x="302" y="735"/>
                </a:lnTo>
                <a:lnTo>
                  <a:pt x="326" y="732"/>
                </a:lnTo>
                <a:lnTo>
                  <a:pt x="350" y="730"/>
                </a:lnTo>
                <a:lnTo>
                  <a:pt x="374" y="726"/>
                </a:lnTo>
                <a:lnTo>
                  <a:pt x="396" y="720"/>
                </a:lnTo>
                <a:lnTo>
                  <a:pt x="419" y="713"/>
                </a:lnTo>
                <a:lnTo>
                  <a:pt x="440" y="705"/>
                </a:lnTo>
                <a:lnTo>
                  <a:pt x="461" y="696"/>
                </a:lnTo>
                <a:lnTo>
                  <a:pt x="482" y="686"/>
                </a:lnTo>
                <a:lnTo>
                  <a:pt x="501" y="675"/>
                </a:lnTo>
                <a:lnTo>
                  <a:pt x="518" y="662"/>
                </a:lnTo>
                <a:lnTo>
                  <a:pt x="535" y="647"/>
                </a:lnTo>
                <a:lnTo>
                  <a:pt x="549" y="631"/>
                </a:lnTo>
                <a:lnTo>
                  <a:pt x="563" y="614"/>
                </a:lnTo>
                <a:lnTo>
                  <a:pt x="575" y="595"/>
                </a:lnTo>
                <a:lnTo>
                  <a:pt x="584" y="575"/>
                </a:lnTo>
                <a:lnTo>
                  <a:pt x="589" y="563"/>
                </a:lnTo>
                <a:lnTo>
                  <a:pt x="593" y="553"/>
                </a:lnTo>
                <a:lnTo>
                  <a:pt x="595" y="541"/>
                </a:lnTo>
                <a:lnTo>
                  <a:pt x="599" y="530"/>
                </a:lnTo>
                <a:lnTo>
                  <a:pt x="600" y="517"/>
                </a:lnTo>
                <a:lnTo>
                  <a:pt x="602" y="505"/>
                </a:lnTo>
                <a:lnTo>
                  <a:pt x="602" y="491"/>
                </a:lnTo>
                <a:lnTo>
                  <a:pt x="603" y="478"/>
                </a:lnTo>
                <a:lnTo>
                  <a:pt x="602" y="463"/>
                </a:lnTo>
                <a:lnTo>
                  <a:pt x="601" y="447"/>
                </a:lnTo>
                <a:lnTo>
                  <a:pt x="599" y="434"/>
                </a:lnTo>
                <a:lnTo>
                  <a:pt x="597" y="420"/>
                </a:lnTo>
                <a:lnTo>
                  <a:pt x="592" y="408"/>
                </a:lnTo>
                <a:lnTo>
                  <a:pt x="588" y="396"/>
                </a:lnTo>
                <a:lnTo>
                  <a:pt x="583" y="384"/>
                </a:lnTo>
                <a:lnTo>
                  <a:pt x="576" y="373"/>
                </a:lnTo>
                <a:lnTo>
                  <a:pt x="570" y="364"/>
                </a:lnTo>
                <a:lnTo>
                  <a:pt x="563" y="354"/>
                </a:lnTo>
                <a:lnTo>
                  <a:pt x="555" y="345"/>
                </a:lnTo>
                <a:lnTo>
                  <a:pt x="546" y="337"/>
                </a:lnTo>
                <a:lnTo>
                  <a:pt x="537" y="329"/>
                </a:lnTo>
                <a:lnTo>
                  <a:pt x="527" y="321"/>
                </a:lnTo>
                <a:lnTo>
                  <a:pt x="517" y="314"/>
                </a:lnTo>
                <a:lnTo>
                  <a:pt x="505" y="309"/>
                </a:lnTo>
                <a:lnTo>
                  <a:pt x="482" y="298"/>
                </a:lnTo>
                <a:lnTo>
                  <a:pt x="457" y="289"/>
                </a:lnTo>
                <a:lnTo>
                  <a:pt x="431" y="281"/>
                </a:lnTo>
                <a:lnTo>
                  <a:pt x="403" y="274"/>
                </a:lnTo>
                <a:lnTo>
                  <a:pt x="388" y="272"/>
                </a:lnTo>
                <a:lnTo>
                  <a:pt x="371" y="268"/>
                </a:lnTo>
                <a:lnTo>
                  <a:pt x="362" y="266"/>
                </a:lnTo>
                <a:lnTo>
                  <a:pt x="353" y="264"/>
                </a:lnTo>
                <a:lnTo>
                  <a:pt x="344" y="262"/>
                </a:lnTo>
                <a:lnTo>
                  <a:pt x="335" y="259"/>
                </a:lnTo>
                <a:lnTo>
                  <a:pt x="326" y="256"/>
                </a:lnTo>
                <a:lnTo>
                  <a:pt x="318" y="251"/>
                </a:lnTo>
                <a:lnTo>
                  <a:pt x="312" y="247"/>
                </a:lnTo>
                <a:lnTo>
                  <a:pt x="305" y="241"/>
                </a:lnTo>
                <a:lnTo>
                  <a:pt x="300" y="236"/>
                </a:lnTo>
                <a:lnTo>
                  <a:pt x="296" y="229"/>
                </a:lnTo>
                <a:lnTo>
                  <a:pt x="294" y="222"/>
                </a:lnTo>
                <a:lnTo>
                  <a:pt x="293" y="213"/>
                </a:lnTo>
                <a:lnTo>
                  <a:pt x="294" y="207"/>
                </a:lnTo>
                <a:lnTo>
                  <a:pt x="295" y="202"/>
                </a:lnTo>
                <a:lnTo>
                  <a:pt x="297" y="196"/>
                </a:lnTo>
                <a:lnTo>
                  <a:pt x="300" y="192"/>
                </a:lnTo>
                <a:lnTo>
                  <a:pt x="305" y="187"/>
                </a:lnTo>
                <a:lnTo>
                  <a:pt x="309" y="183"/>
                </a:lnTo>
                <a:lnTo>
                  <a:pt x="315" y="179"/>
                </a:lnTo>
                <a:lnTo>
                  <a:pt x="321" y="177"/>
                </a:lnTo>
                <a:lnTo>
                  <a:pt x="333" y="173"/>
                </a:lnTo>
                <a:lnTo>
                  <a:pt x="345" y="169"/>
                </a:lnTo>
                <a:lnTo>
                  <a:pt x="358" y="167"/>
                </a:lnTo>
                <a:lnTo>
                  <a:pt x="369" y="167"/>
                </a:lnTo>
                <a:lnTo>
                  <a:pt x="380" y="167"/>
                </a:lnTo>
                <a:lnTo>
                  <a:pt x="391" y="168"/>
                </a:lnTo>
                <a:lnTo>
                  <a:pt x="402" y="169"/>
                </a:lnTo>
                <a:lnTo>
                  <a:pt x="414" y="170"/>
                </a:lnTo>
                <a:lnTo>
                  <a:pt x="425" y="173"/>
                </a:lnTo>
                <a:lnTo>
                  <a:pt x="437" y="176"/>
                </a:lnTo>
                <a:lnTo>
                  <a:pt x="448" y="179"/>
                </a:lnTo>
                <a:lnTo>
                  <a:pt x="459" y="183"/>
                </a:lnTo>
                <a:lnTo>
                  <a:pt x="470" y="186"/>
                </a:lnTo>
                <a:lnTo>
                  <a:pt x="481" y="191"/>
                </a:lnTo>
                <a:lnTo>
                  <a:pt x="491" y="195"/>
                </a:lnTo>
                <a:lnTo>
                  <a:pt x="501" y="200"/>
                </a:lnTo>
                <a:lnTo>
                  <a:pt x="583" y="44"/>
                </a:lnTo>
                <a:close/>
              </a:path>
            </a:pathLst>
          </a:custGeom>
          <a:solidFill>
            <a:srgbClr val="A9B3C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58" name="Freeform 126"/>
          <p:cNvSpPr>
            <a:spLocks/>
          </p:cNvSpPr>
          <p:nvPr userDrawn="1"/>
        </p:nvSpPr>
        <p:spPr bwMode="auto">
          <a:xfrm>
            <a:off x="9567154" y="6483355"/>
            <a:ext cx="160881" cy="144463"/>
          </a:xfrm>
          <a:custGeom>
            <a:avLst/>
            <a:gdLst>
              <a:gd name="T0" fmla="*/ 2147483647 w 603"/>
              <a:gd name="T1" fmla="*/ 182223466 h 735"/>
              <a:gd name="T2" fmla="*/ 2147483647 w 603"/>
              <a:gd name="T3" fmla="*/ 45546137 h 735"/>
              <a:gd name="T4" fmla="*/ 2147483647 w 603"/>
              <a:gd name="T5" fmla="*/ 0 h 735"/>
              <a:gd name="T6" fmla="*/ 2147483647 w 603"/>
              <a:gd name="T7" fmla="*/ 37974507 h 735"/>
              <a:gd name="T8" fmla="*/ 1794246775 w 603"/>
              <a:gd name="T9" fmla="*/ 151859309 h 735"/>
              <a:gd name="T10" fmla="*/ 1321655123 w 603"/>
              <a:gd name="T11" fmla="*/ 356875302 h 735"/>
              <a:gd name="T12" fmla="*/ 929170068 w 603"/>
              <a:gd name="T13" fmla="*/ 645411940 h 735"/>
              <a:gd name="T14" fmla="*/ 632804448 w 603"/>
              <a:gd name="T15" fmla="*/ 1017430896 h 735"/>
              <a:gd name="T16" fmla="*/ 496611607 w 603"/>
              <a:gd name="T17" fmla="*/ 1328759864 h 735"/>
              <a:gd name="T18" fmla="*/ 432518445 w 603"/>
              <a:gd name="T19" fmla="*/ 1670453186 h 735"/>
              <a:gd name="T20" fmla="*/ 448571698 w 603"/>
              <a:gd name="T21" fmla="*/ 2147483647 h 735"/>
              <a:gd name="T22" fmla="*/ 584724523 w 603"/>
              <a:gd name="T23" fmla="*/ 2147483647 h 735"/>
              <a:gd name="T24" fmla="*/ 800983745 w 603"/>
              <a:gd name="T25" fmla="*/ 2147483647 h 735"/>
              <a:gd name="T26" fmla="*/ 1089342647 w 603"/>
              <a:gd name="T27" fmla="*/ 2147483647 h 735"/>
              <a:gd name="T28" fmla="*/ 1417774957 w 603"/>
              <a:gd name="T29" fmla="*/ 2147483647 h 735"/>
              <a:gd name="T30" fmla="*/ 1754173568 w 603"/>
              <a:gd name="T31" fmla="*/ 2147483647 h 735"/>
              <a:gd name="T32" fmla="*/ 2098619114 w 603"/>
              <a:gd name="T33" fmla="*/ 2147483647 h 735"/>
              <a:gd name="T34" fmla="*/ 2147483647 w 603"/>
              <a:gd name="T35" fmla="*/ 2147483647 h 735"/>
              <a:gd name="T36" fmla="*/ 2147483647 w 603"/>
              <a:gd name="T37" fmla="*/ 2147483647 h 735"/>
              <a:gd name="T38" fmla="*/ 2147483647 w 603"/>
              <a:gd name="T39" fmla="*/ 2147483647 h 735"/>
              <a:gd name="T40" fmla="*/ 2147483647 w 603"/>
              <a:gd name="T41" fmla="*/ 2147483647 h 735"/>
              <a:gd name="T42" fmla="*/ 2147483647 w 603"/>
              <a:gd name="T43" fmla="*/ 2147483647 h 735"/>
              <a:gd name="T44" fmla="*/ 2147483647 w 603"/>
              <a:gd name="T45" fmla="*/ 2147483647 h 735"/>
              <a:gd name="T46" fmla="*/ 2147483647 w 603"/>
              <a:gd name="T47" fmla="*/ 2147483647 h 735"/>
              <a:gd name="T48" fmla="*/ 2147483647 w 603"/>
              <a:gd name="T49" fmla="*/ 2147483647 h 735"/>
              <a:gd name="T50" fmla="*/ 1866306638 w 603"/>
              <a:gd name="T51" fmla="*/ 2147483647 h 735"/>
              <a:gd name="T52" fmla="*/ 1449801429 w 603"/>
              <a:gd name="T53" fmla="*/ 2147483647 h 735"/>
              <a:gd name="T54" fmla="*/ 1057316175 w 603"/>
              <a:gd name="T55" fmla="*/ 2147483647 h 735"/>
              <a:gd name="T56" fmla="*/ 712870829 w 603"/>
              <a:gd name="T57" fmla="*/ 2147483647 h 735"/>
              <a:gd name="T58" fmla="*/ 248325712 w 603"/>
              <a:gd name="T59" fmla="*/ 2147483647 h 735"/>
              <a:gd name="T60" fmla="*/ 656824202 w 603"/>
              <a:gd name="T61" fmla="*/ 2147483647 h 735"/>
              <a:gd name="T62" fmla="*/ 1073329411 w 603"/>
              <a:gd name="T63" fmla="*/ 2147483647 h 735"/>
              <a:gd name="T64" fmla="*/ 1497881155 w 603"/>
              <a:gd name="T65" fmla="*/ 2147483647 h 735"/>
              <a:gd name="T66" fmla="*/ 1930399600 w 603"/>
              <a:gd name="T67" fmla="*/ 2147483647 h 735"/>
              <a:gd name="T68" fmla="*/ 2147483647 w 603"/>
              <a:gd name="T69" fmla="*/ 2147483647 h 735"/>
              <a:gd name="T70" fmla="*/ 2147483647 w 603"/>
              <a:gd name="T71" fmla="*/ 2147483647 h 735"/>
              <a:gd name="T72" fmla="*/ 2147483647 w 603"/>
              <a:gd name="T73" fmla="*/ 2147483647 h 735"/>
              <a:gd name="T74" fmla="*/ 2147483647 w 603"/>
              <a:gd name="T75" fmla="*/ 2147483647 h 735"/>
              <a:gd name="T76" fmla="*/ 2147483647 w 603"/>
              <a:gd name="T77" fmla="*/ 2147483647 h 735"/>
              <a:gd name="T78" fmla="*/ 2147483647 w 603"/>
              <a:gd name="T79" fmla="*/ 2147483647 h 735"/>
              <a:gd name="T80" fmla="*/ 2147483647 w 603"/>
              <a:gd name="T81" fmla="*/ 2147483647 h 735"/>
              <a:gd name="T82" fmla="*/ 2147483647 w 603"/>
              <a:gd name="T83" fmla="*/ 2147483647 h 735"/>
              <a:gd name="T84" fmla="*/ 2147483647 w 603"/>
              <a:gd name="T85" fmla="*/ 2147483647 h 735"/>
              <a:gd name="T86" fmla="*/ 2147483647 w 603"/>
              <a:gd name="T87" fmla="*/ 2147483647 h 735"/>
              <a:gd name="T88" fmla="*/ 2147483647 w 603"/>
              <a:gd name="T89" fmla="*/ 2147483647 h 735"/>
              <a:gd name="T90" fmla="*/ 2147483647 w 603"/>
              <a:gd name="T91" fmla="*/ 2147483647 h 735"/>
              <a:gd name="T92" fmla="*/ 2147483647 w 603"/>
              <a:gd name="T93" fmla="*/ 2147483647 h 735"/>
              <a:gd name="T94" fmla="*/ 2147483647 w 603"/>
              <a:gd name="T95" fmla="*/ 2147483647 h 735"/>
              <a:gd name="T96" fmla="*/ 2147483647 w 603"/>
              <a:gd name="T97" fmla="*/ 2133603136 h 735"/>
              <a:gd name="T98" fmla="*/ 2147483647 w 603"/>
              <a:gd name="T99" fmla="*/ 2034900315 h 735"/>
              <a:gd name="T100" fmla="*/ 2147483647 w 603"/>
              <a:gd name="T101" fmla="*/ 1989353981 h 735"/>
              <a:gd name="T102" fmla="*/ 2147483647 w 603"/>
              <a:gd name="T103" fmla="*/ 1905833336 h 735"/>
              <a:gd name="T104" fmla="*/ 2147483647 w 603"/>
              <a:gd name="T105" fmla="*/ 1791909814 h 735"/>
              <a:gd name="T106" fmla="*/ 2147483647 w 603"/>
              <a:gd name="T107" fmla="*/ 1617296698 h 735"/>
              <a:gd name="T108" fmla="*/ 2147483647 w 603"/>
              <a:gd name="T109" fmla="*/ 1488191000 h 735"/>
              <a:gd name="T110" fmla="*/ 2147483647 w 603"/>
              <a:gd name="T111" fmla="*/ 1389488178 h 735"/>
              <a:gd name="T112" fmla="*/ 2147483647 w 603"/>
              <a:gd name="T113" fmla="*/ 1313577884 h 735"/>
              <a:gd name="T114" fmla="*/ 2147483647 w 603"/>
              <a:gd name="T115" fmla="*/ 1268031550 h 735"/>
              <a:gd name="T116" fmla="*/ 2147483647 w 603"/>
              <a:gd name="T117" fmla="*/ 1283213726 h 735"/>
              <a:gd name="T118" fmla="*/ 2147483647 w 603"/>
              <a:gd name="T119" fmla="*/ 1336370214 h 735"/>
              <a:gd name="T120" fmla="*/ 2147483647 w 603"/>
              <a:gd name="T121" fmla="*/ 1412280705 h 735"/>
              <a:gd name="T122" fmla="*/ 2147483647 w 603"/>
              <a:gd name="T123" fmla="*/ 1518593877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03" h="735">
                <a:moveTo>
                  <a:pt x="583" y="44"/>
                </a:moveTo>
                <a:lnTo>
                  <a:pt x="556" y="33"/>
                </a:lnTo>
                <a:lnTo>
                  <a:pt x="528" y="24"/>
                </a:lnTo>
                <a:lnTo>
                  <a:pt x="501" y="16"/>
                </a:lnTo>
                <a:lnTo>
                  <a:pt x="472" y="10"/>
                </a:lnTo>
                <a:lnTo>
                  <a:pt x="444" y="6"/>
                </a:lnTo>
                <a:lnTo>
                  <a:pt x="414" y="2"/>
                </a:lnTo>
                <a:lnTo>
                  <a:pt x="385" y="0"/>
                </a:lnTo>
                <a:lnTo>
                  <a:pt x="356" y="0"/>
                </a:lnTo>
                <a:lnTo>
                  <a:pt x="333" y="0"/>
                </a:lnTo>
                <a:lnTo>
                  <a:pt x="311" y="2"/>
                </a:lnTo>
                <a:lnTo>
                  <a:pt x="289" y="5"/>
                </a:lnTo>
                <a:lnTo>
                  <a:pt x="267" y="9"/>
                </a:lnTo>
                <a:lnTo>
                  <a:pt x="245" y="14"/>
                </a:lnTo>
                <a:lnTo>
                  <a:pt x="224" y="20"/>
                </a:lnTo>
                <a:lnTo>
                  <a:pt x="204" y="28"/>
                </a:lnTo>
                <a:lnTo>
                  <a:pt x="185" y="37"/>
                </a:lnTo>
                <a:lnTo>
                  <a:pt x="165" y="47"/>
                </a:lnTo>
                <a:lnTo>
                  <a:pt x="147" y="59"/>
                </a:lnTo>
                <a:lnTo>
                  <a:pt x="132" y="71"/>
                </a:lnTo>
                <a:lnTo>
                  <a:pt x="116" y="85"/>
                </a:lnTo>
                <a:lnTo>
                  <a:pt x="102" y="100"/>
                </a:lnTo>
                <a:lnTo>
                  <a:pt x="90" y="117"/>
                </a:lnTo>
                <a:lnTo>
                  <a:pt x="79" y="134"/>
                </a:lnTo>
                <a:lnTo>
                  <a:pt x="70" y="153"/>
                </a:lnTo>
                <a:lnTo>
                  <a:pt x="65" y="163"/>
                </a:lnTo>
                <a:lnTo>
                  <a:pt x="62" y="175"/>
                </a:lnTo>
                <a:lnTo>
                  <a:pt x="60" y="185"/>
                </a:lnTo>
                <a:lnTo>
                  <a:pt x="57" y="196"/>
                </a:lnTo>
                <a:lnTo>
                  <a:pt x="54" y="220"/>
                </a:lnTo>
                <a:lnTo>
                  <a:pt x="53" y="245"/>
                </a:lnTo>
                <a:lnTo>
                  <a:pt x="53" y="266"/>
                </a:lnTo>
                <a:lnTo>
                  <a:pt x="56" y="286"/>
                </a:lnTo>
                <a:lnTo>
                  <a:pt x="60" y="305"/>
                </a:lnTo>
                <a:lnTo>
                  <a:pt x="65" y="322"/>
                </a:lnTo>
                <a:lnTo>
                  <a:pt x="73" y="337"/>
                </a:lnTo>
                <a:lnTo>
                  <a:pt x="81" y="351"/>
                </a:lnTo>
                <a:lnTo>
                  <a:pt x="90" y="363"/>
                </a:lnTo>
                <a:lnTo>
                  <a:pt x="100" y="374"/>
                </a:lnTo>
                <a:lnTo>
                  <a:pt x="111" y="383"/>
                </a:lnTo>
                <a:lnTo>
                  <a:pt x="124" y="392"/>
                </a:lnTo>
                <a:lnTo>
                  <a:pt x="136" y="400"/>
                </a:lnTo>
                <a:lnTo>
                  <a:pt x="150" y="407"/>
                </a:lnTo>
                <a:lnTo>
                  <a:pt x="163" y="413"/>
                </a:lnTo>
                <a:lnTo>
                  <a:pt x="177" y="417"/>
                </a:lnTo>
                <a:lnTo>
                  <a:pt x="191" y="422"/>
                </a:lnTo>
                <a:lnTo>
                  <a:pt x="206" y="426"/>
                </a:lnTo>
                <a:lnTo>
                  <a:pt x="219" y="429"/>
                </a:lnTo>
                <a:lnTo>
                  <a:pt x="234" y="433"/>
                </a:lnTo>
                <a:lnTo>
                  <a:pt x="248" y="436"/>
                </a:lnTo>
                <a:lnTo>
                  <a:pt x="262" y="438"/>
                </a:lnTo>
                <a:lnTo>
                  <a:pt x="275" y="442"/>
                </a:lnTo>
                <a:lnTo>
                  <a:pt x="288" y="445"/>
                </a:lnTo>
                <a:lnTo>
                  <a:pt x="299" y="449"/>
                </a:lnTo>
                <a:lnTo>
                  <a:pt x="311" y="452"/>
                </a:lnTo>
                <a:lnTo>
                  <a:pt x="321" y="455"/>
                </a:lnTo>
                <a:lnTo>
                  <a:pt x="331" y="460"/>
                </a:lnTo>
                <a:lnTo>
                  <a:pt x="339" y="465"/>
                </a:lnTo>
                <a:lnTo>
                  <a:pt x="346" y="471"/>
                </a:lnTo>
                <a:lnTo>
                  <a:pt x="351" y="477"/>
                </a:lnTo>
                <a:lnTo>
                  <a:pt x="356" y="485"/>
                </a:lnTo>
                <a:lnTo>
                  <a:pt x="358" y="492"/>
                </a:lnTo>
                <a:lnTo>
                  <a:pt x="359" y="503"/>
                </a:lnTo>
                <a:lnTo>
                  <a:pt x="358" y="509"/>
                </a:lnTo>
                <a:lnTo>
                  <a:pt x="357" y="515"/>
                </a:lnTo>
                <a:lnTo>
                  <a:pt x="355" y="522"/>
                </a:lnTo>
                <a:lnTo>
                  <a:pt x="351" y="526"/>
                </a:lnTo>
                <a:lnTo>
                  <a:pt x="347" y="531"/>
                </a:lnTo>
                <a:lnTo>
                  <a:pt x="342" y="535"/>
                </a:lnTo>
                <a:lnTo>
                  <a:pt x="338" y="540"/>
                </a:lnTo>
                <a:lnTo>
                  <a:pt x="332" y="543"/>
                </a:lnTo>
                <a:lnTo>
                  <a:pt x="320" y="548"/>
                </a:lnTo>
                <a:lnTo>
                  <a:pt x="307" y="552"/>
                </a:lnTo>
                <a:lnTo>
                  <a:pt x="294" y="554"/>
                </a:lnTo>
                <a:lnTo>
                  <a:pt x="283" y="554"/>
                </a:lnTo>
                <a:lnTo>
                  <a:pt x="267" y="554"/>
                </a:lnTo>
                <a:lnTo>
                  <a:pt x="250" y="552"/>
                </a:lnTo>
                <a:lnTo>
                  <a:pt x="233" y="549"/>
                </a:lnTo>
                <a:lnTo>
                  <a:pt x="216" y="544"/>
                </a:lnTo>
                <a:lnTo>
                  <a:pt x="198" y="539"/>
                </a:lnTo>
                <a:lnTo>
                  <a:pt x="181" y="533"/>
                </a:lnTo>
                <a:lnTo>
                  <a:pt x="164" y="526"/>
                </a:lnTo>
                <a:lnTo>
                  <a:pt x="147" y="518"/>
                </a:lnTo>
                <a:lnTo>
                  <a:pt x="132" y="511"/>
                </a:lnTo>
                <a:lnTo>
                  <a:pt x="116" y="503"/>
                </a:lnTo>
                <a:lnTo>
                  <a:pt x="102" y="494"/>
                </a:lnTo>
                <a:lnTo>
                  <a:pt x="89" y="485"/>
                </a:lnTo>
                <a:lnTo>
                  <a:pt x="0" y="656"/>
                </a:lnTo>
                <a:lnTo>
                  <a:pt x="16" y="665"/>
                </a:lnTo>
                <a:lnTo>
                  <a:pt x="31" y="674"/>
                </a:lnTo>
                <a:lnTo>
                  <a:pt x="48" y="682"/>
                </a:lnTo>
                <a:lnTo>
                  <a:pt x="65" y="690"/>
                </a:lnTo>
                <a:lnTo>
                  <a:pt x="82" y="696"/>
                </a:lnTo>
                <a:lnTo>
                  <a:pt x="99" y="703"/>
                </a:lnTo>
                <a:lnTo>
                  <a:pt x="116" y="709"/>
                </a:lnTo>
                <a:lnTo>
                  <a:pt x="134" y="714"/>
                </a:lnTo>
                <a:lnTo>
                  <a:pt x="151" y="719"/>
                </a:lnTo>
                <a:lnTo>
                  <a:pt x="169" y="723"/>
                </a:lnTo>
                <a:lnTo>
                  <a:pt x="187" y="727"/>
                </a:lnTo>
                <a:lnTo>
                  <a:pt x="205" y="730"/>
                </a:lnTo>
                <a:lnTo>
                  <a:pt x="223" y="732"/>
                </a:lnTo>
                <a:lnTo>
                  <a:pt x="241" y="734"/>
                </a:lnTo>
                <a:lnTo>
                  <a:pt x="260" y="735"/>
                </a:lnTo>
                <a:lnTo>
                  <a:pt x="278" y="735"/>
                </a:lnTo>
                <a:lnTo>
                  <a:pt x="302" y="735"/>
                </a:lnTo>
                <a:lnTo>
                  <a:pt x="326" y="732"/>
                </a:lnTo>
                <a:lnTo>
                  <a:pt x="350" y="730"/>
                </a:lnTo>
                <a:lnTo>
                  <a:pt x="374" y="726"/>
                </a:lnTo>
                <a:lnTo>
                  <a:pt x="396" y="720"/>
                </a:lnTo>
                <a:lnTo>
                  <a:pt x="419" y="713"/>
                </a:lnTo>
                <a:lnTo>
                  <a:pt x="440" y="705"/>
                </a:lnTo>
                <a:lnTo>
                  <a:pt x="462" y="696"/>
                </a:lnTo>
                <a:lnTo>
                  <a:pt x="482" y="686"/>
                </a:lnTo>
                <a:lnTo>
                  <a:pt x="501" y="675"/>
                </a:lnTo>
                <a:lnTo>
                  <a:pt x="518" y="662"/>
                </a:lnTo>
                <a:lnTo>
                  <a:pt x="535" y="647"/>
                </a:lnTo>
                <a:lnTo>
                  <a:pt x="549" y="631"/>
                </a:lnTo>
                <a:lnTo>
                  <a:pt x="563" y="614"/>
                </a:lnTo>
                <a:lnTo>
                  <a:pt x="575" y="595"/>
                </a:lnTo>
                <a:lnTo>
                  <a:pt x="585" y="575"/>
                </a:lnTo>
                <a:lnTo>
                  <a:pt x="589" y="563"/>
                </a:lnTo>
                <a:lnTo>
                  <a:pt x="593" y="553"/>
                </a:lnTo>
                <a:lnTo>
                  <a:pt x="596" y="541"/>
                </a:lnTo>
                <a:lnTo>
                  <a:pt x="599" y="530"/>
                </a:lnTo>
                <a:lnTo>
                  <a:pt x="600" y="517"/>
                </a:lnTo>
                <a:lnTo>
                  <a:pt x="602" y="505"/>
                </a:lnTo>
                <a:lnTo>
                  <a:pt x="602" y="491"/>
                </a:lnTo>
                <a:lnTo>
                  <a:pt x="603" y="478"/>
                </a:lnTo>
                <a:lnTo>
                  <a:pt x="602" y="463"/>
                </a:lnTo>
                <a:lnTo>
                  <a:pt x="601" y="447"/>
                </a:lnTo>
                <a:lnTo>
                  <a:pt x="599" y="434"/>
                </a:lnTo>
                <a:lnTo>
                  <a:pt x="597" y="420"/>
                </a:lnTo>
                <a:lnTo>
                  <a:pt x="592" y="408"/>
                </a:lnTo>
                <a:lnTo>
                  <a:pt x="588" y="396"/>
                </a:lnTo>
                <a:lnTo>
                  <a:pt x="583" y="384"/>
                </a:lnTo>
                <a:lnTo>
                  <a:pt x="576" y="373"/>
                </a:lnTo>
                <a:lnTo>
                  <a:pt x="570" y="364"/>
                </a:lnTo>
                <a:lnTo>
                  <a:pt x="563" y="354"/>
                </a:lnTo>
                <a:lnTo>
                  <a:pt x="555" y="345"/>
                </a:lnTo>
                <a:lnTo>
                  <a:pt x="546" y="337"/>
                </a:lnTo>
                <a:lnTo>
                  <a:pt x="537" y="329"/>
                </a:lnTo>
                <a:lnTo>
                  <a:pt x="527" y="321"/>
                </a:lnTo>
                <a:lnTo>
                  <a:pt x="517" y="314"/>
                </a:lnTo>
                <a:lnTo>
                  <a:pt x="505" y="309"/>
                </a:lnTo>
                <a:lnTo>
                  <a:pt x="483" y="298"/>
                </a:lnTo>
                <a:lnTo>
                  <a:pt x="457" y="289"/>
                </a:lnTo>
                <a:lnTo>
                  <a:pt x="431" y="281"/>
                </a:lnTo>
                <a:lnTo>
                  <a:pt x="403" y="274"/>
                </a:lnTo>
                <a:lnTo>
                  <a:pt x="388" y="272"/>
                </a:lnTo>
                <a:lnTo>
                  <a:pt x="371" y="268"/>
                </a:lnTo>
                <a:lnTo>
                  <a:pt x="362" y="266"/>
                </a:lnTo>
                <a:lnTo>
                  <a:pt x="353" y="264"/>
                </a:lnTo>
                <a:lnTo>
                  <a:pt x="344" y="262"/>
                </a:lnTo>
                <a:lnTo>
                  <a:pt x="335" y="259"/>
                </a:lnTo>
                <a:lnTo>
                  <a:pt x="326" y="256"/>
                </a:lnTo>
                <a:lnTo>
                  <a:pt x="319" y="251"/>
                </a:lnTo>
                <a:lnTo>
                  <a:pt x="312" y="247"/>
                </a:lnTo>
                <a:lnTo>
                  <a:pt x="305" y="241"/>
                </a:lnTo>
                <a:lnTo>
                  <a:pt x="301" y="236"/>
                </a:lnTo>
                <a:lnTo>
                  <a:pt x="296" y="229"/>
                </a:lnTo>
                <a:lnTo>
                  <a:pt x="294" y="222"/>
                </a:lnTo>
                <a:lnTo>
                  <a:pt x="293" y="213"/>
                </a:lnTo>
                <a:lnTo>
                  <a:pt x="294" y="207"/>
                </a:lnTo>
                <a:lnTo>
                  <a:pt x="295" y="202"/>
                </a:lnTo>
                <a:lnTo>
                  <a:pt x="297" y="196"/>
                </a:lnTo>
                <a:lnTo>
                  <a:pt x="301" y="192"/>
                </a:lnTo>
                <a:lnTo>
                  <a:pt x="305" y="187"/>
                </a:lnTo>
                <a:lnTo>
                  <a:pt x="310" y="183"/>
                </a:lnTo>
                <a:lnTo>
                  <a:pt x="315" y="179"/>
                </a:lnTo>
                <a:lnTo>
                  <a:pt x="321" y="177"/>
                </a:lnTo>
                <a:lnTo>
                  <a:pt x="333" y="173"/>
                </a:lnTo>
                <a:lnTo>
                  <a:pt x="346" y="169"/>
                </a:lnTo>
                <a:lnTo>
                  <a:pt x="358" y="167"/>
                </a:lnTo>
                <a:lnTo>
                  <a:pt x="369" y="167"/>
                </a:lnTo>
                <a:lnTo>
                  <a:pt x="381" y="167"/>
                </a:lnTo>
                <a:lnTo>
                  <a:pt x="391" y="168"/>
                </a:lnTo>
                <a:lnTo>
                  <a:pt x="402" y="169"/>
                </a:lnTo>
                <a:lnTo>
                  <a:pt x="414" y="170"/>
                </a:lnTo>
                <a:lnTo>
                  <a:pt x="426" y="173"/>
                </a:lnTo>
                <a:lnTo>
                  <a:pt x="437" y="176"/>
                </a:lnTo>
                <a:lnTo>
                  <a:pt x="448" y="179"/>
                </a:lnTo>
                <a:lnTo>
                  <a:pt x="459" y="183"/>
                </a:lnTo>
                <a:lnTo>
                  <a:pt x="471" y="186"/>
                </a:lnTo>
                <a:lnTo>
                  <a:pt x="481" y="191"/>
                </a:lnTo>
                <a:lnTo>
                  <a:pt x="491" y="195"/>
                </a:lnTo>
                <a:lnTo>
                  <a:pt x="501" y="200"/>
                </a:lnTo>
                <a:lnTo>
                  <a:pt x="583" y="44"/>
                </a:lnTo>
                <a:close/>
              </a:path>
            </a:pathLst>
          </a:custGeom>
          <a:solidFill>
            <a:srgbClr val="A9B3C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59" name="Freeform 127"/>
          <p:cNvSpPr>
            <a:spLocks noEditPoints="1"/>
          </p:cNvSpPr>
          <p:nvPr userDrawn="1"/>
        </p:nvSpPr>
        <p:spPr bwMode="auto">
          <a:xfrm>
            <a:off x="9749200" y="6483355"/>
            <a:ext cx="201101" cy="144463"/>
          </a:xfrm>
          <a:custGeom>
            <a:avLst/>
            <a:gdLst>
              <a:gd name="T0" fmla="*/ 2047551739 w 759"/>
              <a:gd name="T1" fmla="*/ 1776727637 h 735"/>
              <a:gd name="T2" fmla="*/ 2147483647 w 759"/>
              <a:gd name="T3" fmla="*/ 1488191000 h 735"/>
              <a:gd name="T4" fmla="*/ 2147483647 w 759"/>
              <a:gd name="T5" fmla="*/ 1290785357 h 735"/>
              <a:gd name="T6" fmla="*/ 2147483647 w 759"/>
              <a:gd name="T7" fmla="*/ 1207264712 h 735"/>
              <a:gd name="T8" fmla="*/ 2147483647 w 759"/>
              <a:gd name="T9" fmla="*/ 1230057042 h 735"/>
              <a:gd name="T10" fmla="*/ 2147483647 w 759"/>
              <a:gd name="T11" fmla="*/ 1359124021 h 735"/>
              <a:gd name="T12" fmla="*/ 2147483647 w 759"/>
              <a:gd name="T13" fmla="*/ 1594504171 h 735"/>
              <a:gd name="T14" fmla="*/ 2147483647 w 759"/>
              <a:gd name="T15" fmla="*/ 1905833336 h 735"/>
              <a:gd name="T16" fmla="*/ 2147483647 w 759"/>
              <a:gd name="T17" fmla="*/ 2147483647 h 735"/>
              <a:gd name="T18" fmla="*/ 2147483647 w 759"/>
              <a:gd name="T19" fmla="*/ 2147483647 h 735"/>
              <a:gd name="T20" fmla="*/ 2147483647 w 759"/>
              <a:gd name="T21" fmla="*/ 1700817343 h 735"/>
              <a:gd name="T22" fmla="*/ 2147483647 w 759"/>
              <a:gd name="T23" fmla="*/ 1199692885 h 735"/>
              <a:gd name="T24" fmla="*/ 2147483647 w 759"/>
              <a:gd name="T25" fmla="*/ 782050745 h 735"/>
              <a:gd name="T26" fmla="*/ 2147483647 w 759"/>
              <a:gd name="T27" fmla="*/ 447967774 h 735"/>
              <a:gd name="T28" fmla="*/ 2147483647 w 759"/>
              <a:gd name="T29" fmla="*/ 197405643 h 735"/>
              <a:gd name="T30" fmla="*/ 2147483647 w 759"/>
              <a:gd name="T31" fmla="*/ 53156488 h 735"/>
              <a:gd name="T32" fmla="*/ 2147483647 w 759"/>
              <a:gd name="T33" fmla="*/ 0 h 735"/>
              <a:gd name="T34" fmla="*/ 2147483647 w 759"/>
              <a:gd name="T35" fmla="*/ 30364157 h 735"/>
              <a:gd name="T36" fmla="*/ 2071082740 w 759"/>
              <a:gd name="T37" fmla="*/ 106313172 h 735"/>
              <a:gd name="T38" fmla="*/ 1655302823 w 759"/>
              <a:gd name="T39" fmla="*/ 242990500 h 735"/>
              <a:gd name="T40" fmla="*/ 1278727928 w 759"/>
              <a:gd name="T41" fmla="*/ 417603616 h 735"/>
              <a:gd name="T42" fmla="*/ 949254576 w 759"/>
              <a:gd name="T43" fmla="*/ 652983767 h 735"/>
              <a:gd name="T44" fmla="*/ 658986246 w 759"/>
              <a:gd name="T45" fmla="*/ 933910054 h 735"/>
              <a:gd name="T46" fmla="*/ 415780115 w 759"/>
              <a:gd name="T47" fmla="*/ 1260421199 h 735"/>
              <a:gd name="T48" fmla="*/ 227492568 w 759"/>
              <a:gd name="T49" fmla="*/ 1617296698 h 735"/>
              <a:gd name="T50" fmla="*/ 94124003 w 759"/>
              <a:gd name="T51" fmla="*/ 2027289964 h 735"/>
              <a:gd name="T52" fmla="*/ 23531001 w 759"/>
              <a:gd name="T53" fmla="*/ 2147483647 h 735"/>
              <a:gd name="T54" fmla="*/ 15674220 w 759"/>
              <a:gd name="T55" fmla="*/ 2147483647 h 735"/>
              <a:gd name="T56" fmla="*/ 62775564 w 759"/>
              <a:gd name="T57" fmla="*/ 2147483647 h 735"/>
              <a:gd name="T58" fmla="*/ 188287348 w 759"/>
              <a:gd name="T59" fmla="*/ 2147483647 h 735"/>
              <a:gd name="T60" fmla="*/ 376574895 w 759"/>
              <a:gd name="T61" fmla="*/ 2147483647 h 735"/>
              <a:gd name="T62" fmla="*/ 611924244 w 759"/>
              <a:gd name="T63" fmla="*/ 2147483647 h 735"/>
              <a:gd name="T64" fmla="*/ 902153034 w 759"/>
              <a:gd name="T65" fmla="*/ 2147483647 h 735"/>
              <a:gd name="T66" fmla="*/ 1239522708 w 759"/>
              <a:gd name="T67" fmla="*/ 2147483647 h 735"/>
              <a:gd name="T68" fmla="*/ 1616058062 w 759"/>
              <a:gd name="T69" fmla="*/ 2147483647 h 735"/>
              <a:gd name="T70" fmla="*/ 2031838177 w 759"/>
              <a:gd name="T71" fmla="*/ 2147483647 h 735"/>
              <a:gd name="T72" fmla="*/ 2147483647 w 759"/>
              <a:gd name="T73" fmla="*/ 2147483647 h 735"/>
              <a:gd name="T74" fmla="*/ 2147483647 w 759"/>
              <a:gd name="T75" fmla="*/ 2147483647 h 735"/>
              <a:gd name="T76" fmla="*/ 2147483647 w 759"/>
              <a:gd name="T77" fmla="*/ 2147483647 h 735"/>
              <a:gd name="T78" fmla="*/ 2147483647 w 759"/>
              <a:gd name="T79" fmla="*/ 2147483647 h 735"/>
              <a:gd name="T80" fmla="*/ 2147483647 w 759"/>
              <a:gd name="T81" fmla="*/ 2147483647 h 735"/>
              <a:gd name="T82" fmla="*/ 2147483647 w 759"/>
              <a:gd name="T83" fmla="*/ 2147483647 h 735"/>
              <a:gd name="T84" fmla="*/ 2147483647 w 759"/>
              <a:gd name="T85" fmla="*/ 2147483647 h 735"/>
              <a:gd name="T86" fmla="*/ 2147483647 w 759"/>
              <a:gd name="T87" fmla="*/ 2147483647 h 735"/>
              <a:gd name="T88" fmla="*/ 2147483647 w 759"/>
              <a:gd name="T89" fmla="*/ 2147483647 h 735"/>
              <a:gd name="T90" fmla="*/ 2147483647 w 759"/>
              <a:gd name="T91" fmla="*/ 2147483647 h 735"/>
              <a:gd name="T92" fmla="*/ 2147483647 w 759"/>
              <a:gd name="T93" fmla="*/ 2147483647 h 735"/>
              <a:gd name="T94" fmla="*/ 2147483647 w 759"/>
              <a:gd name="T95" fmla="*/ 2147483647 h 735"/>
              <a:gd name="T96" fmla="*/ 2147483647 w 759"/>
              <a:gd name="T97" fmla="*/ 2147483647 h 735"/>
              <a:gd name="T98" fmla="*/ 2147483647 w 759"/>
              <a:gd name="T99" fmla="*/ 2147483647 h 735"/>
              <a:gd name="T100" fmla="*/ 2147483647 w 759"/>
              <a:gd name="T101" fmla="*/ 2147483647 h 735"/>
              <a:gd name="T102" fmla="*/ 2147483647 w 759"/>
              <a:gd name="T103" fmla="*/ 2147483647 h 735"/>
              <a:gd name="T104" fmla="*/ 2147483647 w 759"/>
              <a:gd name="T105" fmla="*/ 2147483647 h 735"/>
              <a:gd name="T106" fmla="*/ 2094613740 w 759"/>
              <a:gd name="T107" fmla="*/ 2147483647 h 735"/>
              <a:gd name="T108" fmla="*/ 1961245175 w 759"/>
              <a:gd name="T109" fmla="*/ 2147483647 h 735"/>
              <a:gd name="T110" fmla="*/ 1929857393 w 759"/>
              <a:gd name="T111" fmla="*/ 2147483647 h 7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59" h="735">
                <a:moveTo>
                  <a:pt x="249" y="267"/>
                </a:moveTo>
                <a:lnTo>
                  <a:pt x="254" y="250"/>
                </a:lnTo>
                <a:lnTo>
                  <a:pt x="261" y="234"/>
                </a:lnTo>
                <a:lnTo>
                  <a:pt x="268" y="220"/>
                </a:lnTo>
                <a:lnTo>
                  <a:pt x="277" y="207"/>
                </a:lnTo>
                <a:lnTo>
                  <a:pt x="289" y="196"/>
                </a:lnTo>
                <a:lnTo>
                  <a:pt x="301" y="186"/>
                </a:lnTo>
                <a:lnTo>
                  <a:pt x="315" y="178"/>
                </a:lnTo>
                <a:lnTo>
                  <a:pt x="328" y="170"/>
                </a:lnTo>
                <a:lnTo>
                  <a:pt x="344" y="166"/>
                </a:lnTo>
                <a:lnTo>
                  <a:pt x="360" y="161"/>
                </a:lnTo>
                <a:lnTo>
                  <a:pt x="376" y="159"/>
                </a:lnTo>
                <a:lnTo>
                  <a:pt x="394" y="158"/>
                </a:lnTo>
                <a:lnTo>
                  <a:pt x="411" y="159"/>
                </a:lnTo>
                <a:lnTo>
                  <a:pt x="427" y="162"/>
                </a:lnTo>
                <a:lnTo>
                  <a:pt x="442" y="166"/>
                </a:lnTo>
                <a:lnTo>
                  <a:pt x="456" y="173"/>
                </a:lnTo>
                <a:lnTo>
                  <a:pt x="471" y="179"/>
                </a:lnTo>
                <a:lnTo>
                  <a:pt x="483" y="188"/>
                </a:lnTo>
                <a:lnTo>
                  <a:pt x="496" y="198"/>
                </a:lnTo>
                <a:lnTo>
                  <a:pt x="506" y="210"/>
                </a:lnTo>
                <a:lnTo>
                  <a:pt x="515" y="222"/>
                </a:lnTo>
                <a:lnTo>
                  <a:pt x="523" y="237"/>
                </a:lnTo>
                <a:lnTo>
                  <a:pt x="528" y="251"/>
                </a:lnTo>
                <a:lnTo>
                  <a:pt x="533" y="267"/>
                </a:lnTo>
                <a:lnTo>
                  <a:pt x="249" y="267"/>
                </a:lnTo>
                <a:close/>
                <a:moveTo>
                  <a:pt x="759" y="383"/>
                </a:moveTo>
                <a:lnTo>
                  <a:pt x="759" y="354"/>
                </a:lnTo>
                <a:lnTo>
                  <a:pt x="757" y="326"/>
                </a:lnTo>
                <a:lnTo>
                  <a:pt x="754" y="299"/>
                </a:lnTo>
                <a:lnTo>
                  <a:pt x="748" y="273"/>
                </a:lnTo>
                <a:lnTo>
                  <a:pt x="742" y="248"/>
                </a:lnTo>
                <a:lnTo>
                  <a:pt x="735" y="224"/>
                </a:lnTo>
                <a:lnTo>
                  <a:pt x="726" y="201"/>
                </a:lnTo>
                <a:lnTo>
                  <a:pt x="715" y="179"/>
                </a:lnTo>
                <a:lnTo>
                  <a:pt x="703" y="158"/>
                </a:lnTo>
                <a:lnTo>
                  <a:pt x="691" y="139"/>
                </a:lnTo>
                <a:lnTo>
                  <a:pt x="676" y="121"/>
                </a:lnTo>
                <a:lnTo>
                  <a:pt x="661" y="103"/>
                </a:lnTo>
                <a:lnTo>
                  <a:pt x="644" y="87"/>
                </a:lnTo>
                <a:lnTo>
                  <a:pt x="626" y="72"/>
                </a:lnTo>
                <a:lnTo>
                  <a:pt x="607" y="59"/>
                </a:lnTo>
                <a:lnTo>
                  <a:pt x="587" y="46"/>
                </a:lnTo>
                <a:lnTo>
                  <a:pt x="565" y="36"/>
                </a:lnTo>
                <a:lnTo>
                  <a:pt x="542" y="26"/>
                </a:lnTo>
                <a:lnTo>
                  <a:pt x="518" y="18"/>
                </a:lnTo>
                <a:lnTo>
                  <a:pt x="494" y="11"/>
                </a:lnTo>
                <a:lnTo>
                  <a:pt x="468" y="7"/>
                </a:lnTo>
                <a:lnTo>
                  <a:pt x="440" y="4"/>
                </a:lnTo>
                <a:lnTo>
                  <a:pt x="411" y="0"/>
                </a:lnTo>
                <a:lnTo>
                  <a:pt x="382" y="0"/>
                </a:lnTo>
                <a:lnTo>
                  <a:pt x="362" y="0"/>
                </a:lnTo>
                <a:lnTo>
                  <a:pt x="340" y="1"/>
                </a:lnTo>
                <a:lnTo>
                  <a:pt x="321" y="4"/>
                </a:lnTo>
                <a:lnTo>
                  <a:pt x="301" y="6"/>
                </a:lnTo>
                <a:lnTo>
                  <a:pt x="283" y="10"/>
                </a:lnTo>
                <a:lnTo>
                  <a:pt x="264" y="14"/>
                </a:lnTo>
                <a:lnTo>
                  <a:pt x="246" y="19"/>
                </a:lnTo>
                <a:lnTo>
                  <a:pt x="228" y="25"/>
                </a:lnTo>
                <a:lnTo>
                  <a:pt x="211" y="32"/>
                </a:lnTo>
                <a:lnTo>
                  <a:pt x="194" y="38"/>
                </a:lnTo>
                <a:lnTo>
                  <a:pt x="178" y="47"/>
                </a:lnTo>
                <a:lnTo>
                  <a:pt x="163" y="55"/>
                </a:lnTo>
                <a:lnTo>
                  <a:pt x="148" y="65"/>
                </a:lnTo>
                <a:lnTo>
                  <a:pt x="134" y="76"/>
                </a:lnTo>
                <a:lnTo>
                  <a:pt x="121" y="86"/>
                </a:lnTo>
                <a:lnTo>
                  <a:pt x="107" y="98"/>
                </a:lnTo>
                <a:lnTo>
                  <a:pt x="95" y="109"/>
                </a:lnTo>
                <a:lnTo>
                  <a:pt x="84" y="123"/>
                </a:lnTo>
                <a:lnTo>
                  <a:pt x="72" y="136"/>
                </a:lnTo>
                <a:lnTo>
                  <a:pt x="62" y="150"/>
                </a:lnTo>
                <a:lnTo>
                  <a:pt x="53" y="166"/>
                </a:lnTo>
                <a:lnTo>
                  <a:pt x="44" y="180"/>
                </a:lnTo>
                <a:lnTo>
                  <a:pt x="36" y="197"/>
                </a:lnTo>
                <a:lnTo>
                  <a:pt x="29" y="213"/>
                </a:lnTo>
                <a:lnTo>
                  <a:pt x="23" y="231"/>
                </a:lnTo>
                <a:lnTo>
                  <a:pt x="17" y="249"/>
                </a:lnTo>
                <a:lnTo>
                  <a:pt x="12" y="267"/>
                </a:lnTo>
                <a:lnTo>
                  <a:pt x="8" y="286"/>
                </a:lnTo>
                <a:lnTo>
                  <a:pt x="5" y="305"/>
                </a:lnTo>
                <a:lnTo>
                  <a:pt x="3" y="326"/>
                </a:lnTo>
                <a:lnTo>
                  <a:pt x="2" y="347"/>
                </a:lnTo>
                <a:lnTo>
                  <a:pt x="0" y="369"/>
                </a:lnTo>
                <a:lnTo>
                  <a:pt x="2" y="390"/>
                </a:lnTo>
                <a:lnTo>
                  <a:pt x="3" y="411"/>
                </a:lnTo>
                <a:lnTo>
                  <a:pt x="5" y="432"/>
                </a:lnTo>
                <a:lnTo>
                  <a:pt x="8" y="452"/>
                </a:lnTo>
                <a:lnTo>
                  <a:pt x="13" y="471"/>
                </a:lnTo>
                <a:lnTo>
                  <a:pt x="18" y="490"/>
                </a:lnTo>
                <a:lnTo>
                  <a:pt x="24" y="508"/>
                </a:lnTo>
                <a:lnTo>
                  <a:pt x="31" y="525"/>
                </a:lnTo>
                <a:lnTo>
                  <a:pt x="39" y="542"/>
                </a:lnTo>
                <a:lnTo>
                  <a:pt x="48" y="559"/>
                </a:lnTo>
                <a:lnTo>
                  <a:pt x="57" y="574"/>
                </a:lnTo>
                <a:lnTo>
                  <a:pt x="67" y="588"/>
                </a:lnTo>
                <a:lnTo>
                  <a:pt x="78" y="603"/>
                </a:lnTo>
                <a:lnTo>
                  <a:pt x="89" y="616"/>
                </a:lnTo>
                <a:lnTo>
                  <a:pt x="102" y="629"/>
                </a:lnTo>
                <a:lnTo>
                  <a:pt x="115" y="640"/>
                </a:lnTo>
                <a:lnTo>
                  <a:pt x="129" y="652"/>
                </a:lnTo>
                <a:lnTo>
                  <a:pt x="143" y="663"/>
                </a:lnTo>
                <a:lnTo>
                  <a:pt x="158" y="673"/>
                </a:lnTo>
                <a:lnTo>
                  <a:pt x="174" y="682"/>
                </a:lnTo>
                <a:lnTo>
                  <a:pt x="190" y="690"/>
                </a:lnTo>
                <a:lnTo>
                  <a:pt x="206" y="698"/>
                </a:lnTo>
                <a:lnTo>
                  <a:pt x="223" y="704"/>
                </a:lnTo>
                <a:lnTo>
                  <a:pt x="241" y="711"/>
                </a:lnTo>
                <a:lnTo>
                  <a:pt x="259" y="717"/>
                </a:lnTo>
                <a:lnTo>
                  <a:pt x="279" y="721"/>
                </a:lnTo>
                <a:lnTo>
                  <a:pt x="298" y="726"/>
                </a:lnTo>
                <a:lnTo>
                  <a:pt x="317" y="729"/>
                </a:lnTo>
                <a:lnTo>
                  <a:pt x="337" y="731"/>
                </a:lnTo>
                <a:lnTo>
                  <a:pt x="357" y="734"/>
                </a:lnTo>
                <a:lnTo>
                  <a:pt x="379" y="735"/>
                </a:lnTo>
                <a:lnTo>
                  <a:pt x="400" y="735"/>
                </a:lnTo>
                <a:lnTo>
                  <a:pt x="429" y="734"/>
                </a:lnTo>
                <a:lnTo>
                  <a:pt x="459" y="731"/>
                </a:lnTo>
                <a:lnTo>
                  <a:pt x="488" y="727"/>
                </a:lnTo>
                <a:lnTo>
                  <a:pt x="516" y="720"/>
                </a:lnTo>
                <a:lnTo>
                  <a:pt x="544" y="712"/>
                </a:lnTo>
                <a:lnTo>
                  <a:pt x="570" y="703"/>
                </a:lnTo>
                <a:lnTo>
                  <a:pt x="596" y="691"/>
                </a:lnTo>
                <a:lnTo>
                  <a:pt x="620" y="677"/>
                </a:lnTo>
                <a:lnTo>
                  <a:pt x="632" y="669"/>
                </a:lnTo>
                <a:lnTo>
                  <a:pt x="643" y="662"/>
                </a:lnTo>
                <a:lnTo>
                  <a:pt x="653" y="654"/>
                </a:lnTo>
                <a:lnTo>
                  <a:pt x="665" y="645"/>
                </a:lnTo>
                <a:lnTo>
                  <a:pt x="675" y="634"/>
                </a:lnTo>
                <a:lnTo>
                  <a:pt x="684" y="624"/>
                </a:lnTo>
                <a:lnTo>
                  <a:pt x="693" y="614"/>
                </a:lnTo>
                <a:lnTo>
                  <a:pt x="702" y="603"/>
                </a:lnTo>
                <a:lnTo>
                  <a:pt x="710" y="592"/>
                </a:lnTo>
                <a:lnTo>
                  <a:pt x="718" y="580"/>
                </a:lnTo>
                <a:lnTo>
                  <a:pt x="724" y="568"/>
                </a:lnTo>
                <a:lnTo>
                  <a:pt x="731" y="554"/>
                </a:lnTo>
                <a:lnTo>
                  <a:pt x="737" y="542"/>
                </a:lnTo>
                <a:lnTo>
                  <a:pt x="742" y="527"/>
                </a:lnTo>
                <a:lnTo>
                  <a:pt x="747" y="513"/>
                </a:lnTo>
                <a:lnTo>
                  <a:pt x="750" y="498"/>
                </a:lnTo>
                <a:lnTo>
                  <a:pt x="515" y="498"/>
                </a:lnTo>
                <a:lnTo>
                  <a:pt x="510" y="507"/>
                </a:lnTo>
                <a:lnTo>
                  <a:pt x="505" y="514"/>
                </a:lnTo>
                <a:lnTo>
                  <a:pt x="499" y="521"/>
                </a:lnTo>
                <a:lnTo>
                  <a:pt x="494" y="527"/>
                </a:lnTo>
                <a:lnTo>
                  <a:pt x="487" y="533"/>
                </a:lnTo>
                <a:lnTo>
                  <a:pt x="480" y="539"/>
                </a:lnTo>
                <a:lnTo>
                  <a:pt x="473" y="543"/>
                </a:lnTo>
                <a:lnTo>
                  <a:pt x="467" y="548"/>
                </a:lnTo>
                <a:lnTo>
                  <a:pt x="452" y="553"/>
                </a:lnTo>
                <a:lnTo>
                  <a:pt x="435" y="558"/>
                </a:lnTo>
                <a:lnTo>
                  <a:pt x="417" y="561"/>
                </a:lnTo>
                <a:lnTo>
                  <a:pt x="399" y="561"/>
                </a:lnTo>
                <a:lnTo>
                  <a:pt x="380" y="561"/>
                </a:lnTo>
                <a:lnTo>
                  <a:pt x="363" y="559"/>
                </a:lnTo>
                <a:lnTo>
                  <a:pt x="347" y="556"/>
                </a:lnTo>
                <a:lnTo>
                  <a:pt x="333" y="551"/>
                </a:lnTo>
                <a:lnTo>
                  <a:pt x="318" y="547"/>
                </a:lnTo>
                <a:lnTo>
                  <a:pt x="306" y="540"/>
                </a:lnTo>
                <a:lnTo>
                  <a:pt x="294" y="532"/>
                </a:lnTo>
                <a:lnTo>
                  <a:pt x="284" y="523"/>
                </a:lnTo>
                <a:lnTo>
                  <a:pt x="275" y="512"/>
                </a:lnTo>
                <a:lnTo>
                  <a:pt x="267" y="500"/>
                </a:lnTo>
                <a:lnTo>
                  <a:pt x="261" y="488"/>
                </a:lnTo>
                <a:lnTo>
                  <a:pt x="255" y="474"/>
                </a:lnTo>
                <a:lnTo>
                  <a:pt x="250" y="460"/>
                </a:lnTo>
                <a:lnTo>
                  <a:pt x="248" y="444"/>
                </a:lnTo>
                <a:lnTo>
                  <a:pt x="246" y="426"/>
                </a:lnTo>
                <a:lnTo>
                  <a:pt x="246" y="408"/>
                </a:lnTo>
                <a:lnTo>
                  <a:pt x="759" y="408"/>
                </a:lnTo>
                <a:lnTo>
                  <a:pt x="759" y="383"/>
                </a:lnTo>
                <a:close/>
              </a:path>
            </a:pathLst>
          </a:custGeom>
          <a:solidFill>
            <a:srgbClr val="A9B3C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0" name="Freeform 128"/>
          <p:cNvSpPr>
            <a:spLocks noEditPoints="1"/>
          </p:cNvSpPr>
          <p:nvPr userDrawn="1"/>
        </p:nvSpPr>
        <p:spPr bwMode="auto">
          <a:xfrm>
            <a:off x="9965120" y="6483355"/>
            <a:ext cx="201101" cy="144463"/>
          </a:xfrm>
          <a:custGeom>
            <a:avLst/>
            <a:gdLst>
              <a:gd name="T0" fmla="*/ 2039694958 w 759"/>
              <a:gd name="T1" fmla="*/ 1776727637 h 735"/>
              <a:gd name="T2" fmla="*/ 2147483647 w 759"/>
              <a:gd name="T3" fmla="*/ 1488191000 h 735"/>
              <a:gd name="T4" fmla="*/ 2147483647 w 759"/>
              <a:gd name="T5" fmla="*/ 1290785357 h 735"/>
              <a:gd name="T6" fmla="*/ 2147483647 w 759"/>
              <a:gd name="T7" fmla="*/ 1207264712 h 735"/>
              <a:gd name="T8" fmla="*/ 2147483647 w 759"/>
              <a:gd name="T9" fmla="*/ 1230057042 h 735"/>
              <a:gd name="T10" fmla="*/ 2147483647 w 759"/>
              <a:gd name="T11" fmla="*/ 1359124021 h 735"/>
              <a:gd name="T12" fmla="*/ 2147483647 w 759"/>
              <a:gd name="T13" fmla="*/ 1594504171 h 735"/>
              <a:gd name="T14" fmla="*/ 2147483647 w 759"/>
              <a:gd name="T15" fmla="*/ 1905833336 h 735"/>
              <a:gd name="T16" fmla="*/ 2147483647 w 759"/>
              <a:gd name="T17" fmla="*/ 2147483647 h 735"/>
              <a:gd name="T18" fmla="*/ 2147483647 w 759"/>
              <a:gd name="T19" fmla="*/ 2147483647 h 735"/>
              <a:gd name="T20" fmla="*/ 2147483647 w 759"/>
              <a:gd name="T21" fmla="*/ 1700817343 h 735"/>
              <a:gd name="T22" fmla="*/ 2147483647 w 759"/>
              <a:gd name="T23" fmla="*/ 1199692885 h 735"/>
              <a:gd name="T24" fmla="*/ 2147483647 w 759"/>
              <a:gd name="T25" fmla="*/ 782050745 h 735"/>
              <a:gd name="T26" fmla="*/ 2147483647 w 759"/>
              <a:gd name="T27" fmla="*/ 447967774 h 735"/>
              <a:gd name="T28" fmla="*/ 2147483647 w 759"/>
              <a:gd name="T29" fmla="*/ 197405643 h 735"/>
              <a:gd name="T30" fmla="*/ 2147483647 w 759"/>
              <a:gd name="T31" fmla="*/ 53156488 h 735"/>
              <a:gd name="T32" fmla="*/ 2147483647 w 759"/>
              <a:gd name="T33" fmla="*/ 0 h 735"/>
              <a:gd name="T34" fmla="*/ 2147483647 w 759"/>
              <a:gd name="T35" fmla="*/ 30364157 h 735"/>
              <a:gd name="T36" fmla="*/ 2071082740 w 759"/>
              <a:gd name="T37" fmla="*/ 106313172 h 735"/>
              <a:gd name="T38" fmla="*/ 1655302823 w 759"/>
              <a:gd name="T39" fmla="*/ 242990500 h 735"/>
              <a:gd name="T40" fmla="*/ 1270871147 w 759"/>
              <a:gd name="T41" fmla="*/ 417603616 h 735"/>
              <a:gd name="T42" fmla="*/ 933540815 w 759"/>
              <a:gd name="T43" fmla="*/ 652983767 h 735"/>
              <a:gd name="T44" fmla="*/ 651129465 w 759"/>
              <a:gd name="T45" fmla="*/ 933910054 h 735"/>
              <a:gd name="T46" fmla="*/ 407923135 w 759"/>
              <a:gd name="T47" fmla="*/ 1260421199 h 735"/>
              <a:gd name="T48" fmla="*/ 219675329 w 759"/>
              <a:gd name="T49" fmla="*/ 1617296698 h 735"/>
              <a:gd name="T50" fmla="*/ 86306564 w 759"/>
              <a:gd name="T51" fmla="*/ 2027289964 h 735"/>
              <a:gd name="T52" fmla="*/ 15674220 w 759"/>
              <a:gd name="T53" fmla="*/ 2147483647 h 735"/>
              <a:gd name="T54" fmla="*/ 7856781 w 759"/>
              <a:gd name="T55" fmla="*/ 2147483647 h 735"/>
              <a:gd name="T56" fmla="*/ 62775564 w 759"/>
              <a:gd name="T57" fmla="*/ 2147483647 h 735"/>
              <a:gd name="T58" fmla="*/ 188287348 w 759"/>
              <a:gd name="T59" fmla="*/ 2147483647 h 735"/>
              <a:gd name="T60" fmla="*/ 368718114 w 759"/>
              <a:gd name="T61" fmla="*/ 2147483647 h 735"/>
              <a:gd name="T62" fmla="*/ 604067463 w 759"/>
              <a:gd name="T63" fmla="*/ 2147483647 h 735"/>
              <a:gd name="T64" fmla="*/ 894335595 w 759"/>
              <a:gd name="T65" fmla="*/ 2147483647 h 735"/>
              <a:gd name="T66" fmla="*/ 1239522708 w 759"/>
              <a:gd name="T67" fmla="*/ 2147483647 h 735"/>
              <a:gd name="T68" fmla="*/ 1608201281 w 759"/>
              <a:gd name="T69" fmla="*/ 2147483647 h 735"/>
              <a:gd name="T70" fmla="*/ 2031838177 w 759"/>
              <a:gd name="T71" fmla="*/ 2147483647 h 735"/>
              <a:gd name="T72" fmla="*/ 2147483647 w 759"/>
              <a:gd name="T73" fmla="*/ 2147483647 h 735"/>
              <a:gd name="T74" fmla="*/ 2147483647 w 759"/>
              <a:gd name="T75" fmla="*/ 2147483647 h 735"/>
              <a:gd name="T76" fmla="*/ 2147483647 w 759"/>
              <a:gd name="T77" fmla="*/ 2147483647 h 735"/>
              <a:gd name="T78" fmla="*/ 2147483647 w 759"/>
              <a:gd name="T79" fmla="*/ 2147483647 h 735"/>
              <a:gd name="T80" fmla="*/ 2147483647 w 759"/>
              <a:gd name="T81" fmla="*/ 2147483647 h 735"/>
              <a:gd name="T82" fmla="*/ 2147483647 w 759"/>
              <a:gd name="T83" fmla="*/ 2147483647 h 735"/>
              <a:gd name="T84" fmla="*/ 2147483647 w 759"/>
              <a:gd name="T85" fmla="*/ 2147483647 h 735"/>
              <a:gd name="T86" fmla="*/ 2147483647 w 759"/>
              <a:gd name="T87" fmla="*/ 2147483647 h 735"/>
              <a:gd name="T88" fmla="*/ 2147483647 w 759"/>
              <a:gd name="T89" fmla="*/ 2147483647 h 735"/>
              <a:gd name="T90" fmla="*/ 2147483647 w 759"/>
              <a:gd name="T91" fmla="*/ 2147483647 h 735"/>
              <a:gd name="T92" fmla="*/ 2147483647 w 759"/>
              <a:gd name="T93" fmla="*/ 2147483647 h 735"/>
              <a:gd name="T94" fmla="*/ 2147483647 w 759"/>
              <a:gd name="T95" fmla="*/ 2147483647 h 735"/>
              <a:gd name="T96" fmla="*/ 2147483647 w 759"/>
              <a:gd name="T97" fmla="*/ 2147483647 h 735"/>
              <a:gd name="T98" fmla="*/ 2147483647 w 759"/>
              <a:gd name="T99" fmla="*/ 2147483647 h 735"/>
              <a:gd name="T100" fmla="*/ 2147483647 w 759"/>
              <a:gd name="T101" fmla="*/ 2147483647 h 735"/>
              <a:gd name="T102" fmla="*/ 2147483647 w 759"/>
              <a:gd name="T103" fmla="*/ 2147483647 h 735"/>
              <a:gd name="T104" fmla="*/ 2147483647 w 759"/>
              <a:gd name="T105" fmla="*/ 2147483647 h 735"/>
              <a:gd name="T106" fmla="*/ 2094613740 w 759"/>
              <a:gd name="T107" fmla="*/ 2147483647 h 735"/>
              <a:gd name="T108" fmla="*/ 1961245175 w 759"/>
              <a:gd name="T109" fmla="*/ 2147483647 h 735"/>
              <a:gd name="T110" fmla="*/ 1914183173 w 759"/>
              <a:gd name="T111" fmla="*/ 2147483647 h 7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59" h="735">
                <a:moveTo>
                  <a:pt x="249" y="267"/>
                </a:moveTo>
                <a:lnTo>
                  <a:pt x="253" y="250"/>
                </a:lnTo>
                <a:lnTo>
                  <a:pt x="260" y="234"/>
                </a:lnTo>
                <a:lnTo>
                  <a:pt x="268" y="220"/>
                </a:lnTo>
                <a:lnTo>
                  <a:pt x="277" y="207"/>
                </a:lnTo>
                <a:lnTo>
                  <a:pt x="288" y="196"/>
                </a:lnTo>
                <a:lnTo>
                  <a:pt x="301" y="186"/>
                </a:lnTo>
                <a:lnTo>
                  <a:pt x="313" y="178"/>
                </a:lnTo>
                <a:lnTo>
                  <a:pt x="328" y="170"/>
                </a:lnTo>
                <a:lnTo>
                  <a:pt x="344" y="166"/>
                </a:lnTo>
                <a:lnTo>
                  <a:pt x="359" y="161"/>
                </a:lnTo>
                <a:lnTo>
                  <a:pt x="376" y="159"/>
                </a:lnTo>
                <a:lnTo>
                  <a:pt x="394" y="158"/>
                </a:lnTo>
                <a:lnTo>
                  <a:pt x="410" y="159"/>
                </a:lnTo>
                <a:lnTo>
                  <a:pt x="426" y="162"/>
                </a:lnTo>
                <a:lnTo>
                  <a:pt x="442" y="166"/>
                </a:lnTo>
                <a:lnTo>
                  <a:pt x="456" y="173"/>
                </a:lnTo>
                <a:lnTo>
                  <a:pt x="471" y="179"/>
                </a:lnTo>
                <a:lnTo>
                  <a:pt x="483" y="188"/>
                </a:lnTo>
                <a:lnTo>
                  <a:pt x="496" y="198"/>
                </a:lnTo>
                <a:lnTo>
                  <a:pt x="506" y="210"/>
                </a:lnTo>
                <a:lnTo>
                  <a:pt x="515" y="222"/>
                </a:lnTo>
                <a:lnTo>
                  <a:pt x="523" y="237"/>
                </a:lnTo>
                <a:lnTo>
                  <a:pt x="528" y="251"/>
                </a:lnTo>
                <a:lnTo>
                  <a:pt x="533" y="267"/>
                </a:lnTo>
                <a:lnTo>
                  <a:pt x="249" y="267"/>
                </a:lnTo>
                <a:close/>
                <a:moveTo>
                  <a:pt x="759" y="383"/>
                </a:moveTo>
                <a:lnTo>
                  <a:pt x="759" y="354"/>
                </a:lnTo>
                <a:lnTo>
                  <a:pt x="757" y="326"/>
                </a:lnTo>
                <a:lnTo>
                  <a:pt x="753" y="299"/>
                </a:lnTo>
                <a:lnTo>
                  <a:pt x="748" y="273"/>
                </a:lnTo>
                <a:lnTo>
                  <a:pt x="742" y="248"/>
                </a:lnTo>
                <a:lnTo>
                  <a:pt x="734" y="224"/>
                </a:lnTo>
                <a:lnTo>
                  <a:pt x="725" y="201"/>
                </a:lnTo>
                <a:lnTo>
                  <a:pt x="714" y="179"/>
                </a:lnTo>
                <a:lnTo>
                  <a:pt x="703" y="158"/>
                </a:lnTo>
                <a:lnTo>
                  <a:pt x="690" y="139"/>
                </a:lnTo>
                <a:lnTo>
                  <a:pt x="676" y="121"/>
                </a:lnTo>
                <a:lnTo>
                  <a:pt x="660" y="103"/>
                </a:lnTo>
                <a:lnTo>
                  <a:pt x="643" y="87"/>
                </a:lnTo>
                <a:lnTo>
                  <a:pt x="626" y="72"/>
                </a:lnTo>
                <a:lnTo>
                  <a:pt x="607" y="59"/>
                </a:lnTo>
                <a:lnTo>
                  <a:pt x="586" y="46"/>
                </a:lnTo>
                <a:lnTo>
                  <a:pt x="564" y="36"/>
                </a:lnTo>
                <a:lnTo>
                  <a:pt x="542" y="26"/>
                </a:lnTo>
                <a:lnTo>
                  <a:pt x="518" y="18"/>
                </a:lnTo>
                <a:lnTo>
                  <a:pt x="493" y="11"/>
                </a:lnTo>
                <a:lnTo>
                  <a:pt x="466" y="7"/>
                </a:lnTo>
                <a:lnTo>
                  <a:pt x="439" y="4"/>
                </a:lnTo>
                <a:lnTo>
                  <a:pt x="411" y="0"/>
                </a:lnTo>
                <a:lnTo>
                  <a:pt x="382" y="0"/>
                </a:lnTo>
                <a:lnTo>
                  <a:pt x="360" y="0"/>
                </a:lnTo>
                <a:lnTo>
                  <a:pt x="340" y="1"/>
                </a:lnTo>
                <a:lnTo>
                  <a:pt x="321" y="4"/>
                </a:lnTo>
                <a:lnTo>
                  <a:pt x="301" y="6"/>
                </a:lnTo>
                <a:lnTo>
                  <a:pt x="282" y="10"/>
                </a:lnTo>
                <a:lnTo>
                  <a:pt x="264" y="14"/>
                </a:lnTo>
                <a:lnTo>
                  <a:pt x="246" y="19"/>
                </a:lnTo>
                <a:lnTo>
                  <a:pt x="228" y="25"/>
                </a:lnTo>
                <a:lnTo>
                  <a:pt x="211" y="32"/>
                </a:lnTo>
                <a:lnTo>
                  <a:pt x="194" y="38"/>
                </a:lnTo>
                <a:lnTo>
                  <a:pt x="178" y="47"/>
                </a:lnTo>
                <a:lnTo>
                  <a:pt x="162" y="55"/>
                </a:lnTo>
                <a:lnTo>
                  <a:pt x="148" y="65"/>
                </a:lnTo>
                <a:lnTo>
                  <a:pt x="134" y="76"/>
                </a:lnTo>
                <a:lnTo>
                  <a:pt x="119" y="86"/>
                </a:lnTo>
                <a:lnTo>
                  <a:pt x="107" y="98"/>
                </a:lnTo>
                <a:lnTo>
                  <a:pt x="95" y="109"/>
                </a:lnTo>
                <a:lnTo>
                  <a:pt x="83" y="123"/>
                </a:lnTo>
                <a:lnTo>
                  <a:pt x="72" y="136"/>
                </a:lnTo>
                <a:lnTo>
                  <a:pt x="62" y="150"/>
                </a:lnTo>
                <a:lnTo>
                  <a:pt x="52" y="166"/>
                </a:lnTo>
                <a:lnTo>
                  <a:pt x="44" y="180"/>
                </a:lnTo>
                <a:lnTo>
                  <a:pt x="36" y="197"/>
                </a:lnTo>
                <a:lnTo>
                  <a:pt x="28" y="213"/>
                </a:lnTo>
                <a:lnTo>
                  <a:pt x="22" y="231"/>
                </a:lnTo>
                <a:lnTo>
                  <a:pt x="16" y="249"/>
                </a:lnTo>
                <a:lnTo>
                  <a:pt x="11" y="267"/>
                </a:lnTo>
                <a:lnTo>
                  <a:pt x="8" y="286"/>
                </a:lnTo>
                <a:lnTo>
                  <a:pt x="5" y="305"/>
                </a:lnTo>
                <a:lnTo>
                  <a:pt x="2" y="326"/>
                </a:lnTo>
                <a:lnTo>
                  <a:pt x="1" y="347"/>
                </a:lnTo>
                <a:lnTo>
                  <a:pt x="0" y="369"/>
                </a:lnTo>
                <a:lnTo>
                  <a:pt x="1" y="390"/>
                </a:lnTo>
                <a:lnTo>
                  <a:pt x="2" y="411"/>
                </a:lnTo>
                <a:lnTo>
                  <a:pt x="5" y="432"/>
                </a:lnTo>
                <a:lnTo>
                  <a:pt x="8" y="452"/>
                </a:lnTo>
                <a:lnTo>
                  <a:pt x="13" y="471"/>
                </a:lnTo>
                <a:lnTo>
                  <a:pt x="17" y="490"/>
                </a:lnTo>
                <a:lnTo>
                  <a:pt x="24" y="508"/>
                </a:lnTo>
                <a:lnTo>
                  <a:pt x="31" y="525"/>
                </a:lnTo>
                <a:lnTo>
                  <a:pt x="38" y="542"/>
                </a:lnTo>
                <a:lnTo>
                  <a:pt x="47" y="559"/>
                </a:lnTo>
                <a:lnTo>
                  <a:pt x="56" y="574"/>
                </a:lnTo>
                <a:lnTo>
                  <a:pt x="67" y="588"/>
                </a:lnTo>
                <a:lnTo>
                  <a:pt x="77" y="603"/>
                </a:lnTo>
                <a:lnTo>
                  <a:pt x="89" y="616"/>
                </a:lnTo>
                <a:lnTo>
                  <a:pt x="101" y="629"/>
                </a:lnTo>
                <a:lnTo>
                  <a:pt x="114" y="640"/>
                </a:lnTo>
                <a:lnTo>
                  <a:pt x="128" y="652"/>
                </a:lnTo>
                <a:lnTo>
                  <a:pt x="142" y="663"/>
                </a:lnTo>
                <a:lnTo>
                  <a:pt x="158" y="673"/>
                </a:lnTo>
                <a:lnTo>
                  <a:pt x="172" y="682"/>
                </a:lnTo>
                <a:lnTo>
                  <a:pt x="189" y="690"/>
                </a:lnTo>
                <a:lnTo>
                  <a:pt x="205" y="698"/>
                </a:lnTo>
                <a:lnTo>
                  <a:pt x="223" y="704"/>
                </a:lnTo>
                <a:lnTo>
                  <a:pt x="241" y="711"/>
                </a:lnTo>
                <a:lnTo>
                  <a:pt x="259" y="717"/>
                </a:lnTo>
                <a:lnTo>
                  <a:pt x="278" y="721"/>
                </a:lnTo>
                <a:lnTo>
                  <a:pt x="297" y="726"/>
                </a:lnTo>
                <a:lnTo>
                  <a:pt x="317" y="729"/>
                </a:lnTo>
                <a:lnTo>
                  <a:pt x="337" y="731"/>
                </a:lnTo>
                <a:lnTo>
                  <a:pt x="357" y="734"/>
                </a:lnTo>
                <a:lnTo>
                  <a:pt x="378" y="735"/>
                </a:lnTo>
                <a:lnTo>
                  <a:pt x="400" y="735"/>
                </a:lnTo>
                <a:lnTo>
                  <a:pt x="429" y="734"/>
                </a:lnTo>
                <a:lnTo>
                  <a:pt x="458" y="731"/>
                </a:lnTo>
                <a:lnTo>
                  <a:pt x="487" y="727"/>
                </a:lnTo>
                <a:lnTo>
                  <a:pt x="516" y="720"/>
                </a:lnTo>
                <a:lnTo>
                  <a:pt x="543" y="712"/>
                </a:lnTo>
                <a:lnTo>
                  <a:pt x="570" y="703"/>
                </a:lnTo>
                <a:lnTo>
                  <a:pt x="596" y="691"/>
                </a:lnTo>
                <a:lnTo>
                  <a:pt x="619" y="677"/>
                </a:lnTo>
                <a:lnTo>
                  <a:pt x="632" y="669"/>
                </a:lnTo>
                <a:lnTo>
                  <a:pt x="643" y="662"/>
                </a:lnTo>
                <a:lnTo>
                  <a:pt x="653" y="654"/>
                </a:lnTo>
                <a:lnTo>
                  <a:pt x="664" y="645"/>
                </a:lnTo>
                <a:lnTo>
                  <a:pt x="673" y="634"/>
                </a:lnTo>
                <a:lnTo>
                  <a:pt x="684" y="624"/>
                </a:lnTo>
                <a:lnTo>
                  <a:pt x="693" y="614"/>
                </a:lnTo>
                <a:lnTo>
                  <a:pt x="702" y="603"/>
                </a:lnTo>
                <a:lnTo>
                  <a:pt x="710" y="592"/>
                </a:lnTo>
                <a:lnTo>
                  <a:pt x="717" y="580"/>
                </a:lnTo>
                <a:lnTo>
                  <a:pt x="724" y="568"/>
                </a:lnTo>
                <a:lnTo>
                  <a:pt x="731" y="554"/>
                </a:lnTo>
                <a:lnTo>
                  <a:pt x="737" y="542"/>
                </a:lnTo>
                <a:lnTo>
                  <a:pt x="741" y="527"/>
                </a:lnTo>
                <a:lnTo>
                  <a:pt x="746" y="513"/>
                </a:lnTo>
                <a:lnTo>
                  <a:pt x="750" y="498"/>
                </a:lnTo>
                <a:lnTo>
                  <a:pt x="515" y="498"/>
                </a:lnTo>
                <a:lnTo>
                  <a:pt x="510" y="507"/>
                </a:lnTo>
                <a:lnTo>
                  <a:pt x="505" y="514"/>
                </a:lnTo>
                <a:lnTo>
                  <a:pt x="499" y="521"/>
                </a:lnTo>
                <a:lnTo>
                  <a:pt x="492" y="527"/>
                </a:lnTo>
                <a:lnTo>
                  <a:pt x="487" y="533"/>
                </a:lnTo>
                <a:lnTo>
                  <a:pt x="480" y="539"/>
                </a:lnTo>
                <a:lnTo>
                  <a:pt x="473" y="543"/>
                </a:lnTo>
                <a:lnTo>
                  <a:pt x="466" y="548"/>
                </a:lnTo>
                <a:lnTo>
                  <a:pt x="451" y="553"/>
                </a:lnTo>
                <a:lnTo>
                  <a:pt x="435" y="558"/>
                </a:lnTo>
                <a:lnTo>
                  <a:pt x="417" y="561"/>
                </a:lnTo>
                <a:lnTo>
                  <a:pt x="398" y="561"/>
                </a:lnTo>
                <a:lnTo>
                  <a:pt x="380" y="561"/>
                </a:lnTo>
                <a:lnTo>
                  <a:pt x="363" y="559"/>
                </a:lnTo>
                <a:lnTo>
                  <a:pt x="347" y="556"/>
                </a:lnTo>
                <a:lnTo>
                  <a:pt x="331" y="551"/>
                </a:lnTo>
                <a:lnTo>
                  <a:pt x="318" y="547"/>
                </a:lnTo>
                <a:lnTo>
                  <a:pt x="305" y="540"/>
                </a:lnTo>
                <a:lnTo>
                  <a:pt x="294" y="532"/>
                </a:lnTo>
                <a:lnTo>
                  <a:pt x="284" y="523"/>
                </a:lnTo>
                <a:lnTo>
                  <a:pt x="275" y="512"/>
                </a:lnTo>
                <a:lnTo>
                  <a:pt x="267" y="500"/>
                </a:lnTo>
                <a:lnTo>
                  <a:pt x="260" y="488"/>
                </a:lnTo>
                <a:lnTo>
                  <a:pt x="255" y="474"/>
                </a:lnTo>
                <a:lnTo>
                  <a:pt x="250" y="460"/>
                </a:lnTo>
                <a:lnTo>
                  <a:pt x="247" y="444"/>
                </a:lnTo>
                <a:lnTo>
                  <a:pt x="246" y="426"/>
                </a:lnTo>
                <a:lnTo>
                  <a:pt x="244" y="408"/>
                </a:lnTo>
                <a:lnTo>
                  <a:pt x="759" y="408"/>
                </a:lnTo>
                <a:lnTo>
                  <a:pt x="759" y="383"/>
                </a:lnTo>
                <a:close/>
              </a:path>
            </a:pathLst>
          </a:custGeom>
          <a:solidFill>
            <a:srgbClr val="A9B3C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1" name="Freeform 129"/>
          <p:cNvSpPr>
            <a:spLocks/>
          </p:cNvSpPr>
          <p:nvPr userDrawn="1"/>
        </p:nvSpPr>
        <p:spPr bwMode="auto">
          <a:xfrm>
            <a:off x="10181042" y="6446837"/>
            <a:ext cx="122777" cy="177800"/>
          </a:xfrm>
          <a:custGeom>
            <a:avLst/>
            <a:gdLst>
              <a:gd name="T0" fmla="*/ 2147483647 w 463"/>
              <a:gd name="T1" fmla="*/ 2147483647 h 897"/>
              <a:gd name="T2" fmla="*/ 2147483647 w 463"/>
              <a:gd name="T3" fmla="*/ 2147483647 h 897"/>
              <a:gd name="T4" fmla="*/ 2147483647 w 463"/>
              <a:gd name="T5" fmla="*/ 1619874749 h 897"/>
              <a:gd name="T6" fmla="*/ 2147483647 w 463"/>
              <a:gd name="T7" fmla="*/ 1619874749 h 897"/>
              <a:gd name="T8" fmla="*/ 2147483647 w 463"/>
              <a:gd name="T9" fmla="*/ 0 h 897"/>
              <a:gd name="T10" fmla="*/ 629164782 w 463"/>
              <a:gd name="T11" fmla="*/ 0 h 897"/>
              <a:gd name="T12" fmla="*/ 629164782 w 463"/>
              <a:gd name="T13" fmla="*/ 1619874749 h 897"/>
              <a:gd name="T14" fmla="*/ 0 w 463"/>
              <a:gd name="T15" fmla="*/ 1619874749 h 897"/>
              <a:gd name="T16" fmla="*/ 0 w 463"/>
              <a:gd name="T17" fmla="*/ 2147483647 h 897"/>
              <a:gd name="T18" fmla="*/ 629164782 w 463"/>
              <a:gd name="T19" fmla="*/ 2147483647 h 897"/>
              <a:gd name="T20" fmla="*/ 629164782 w 463"/>
              <a:gd name="T21" fmla="*/ 2147483647 h 897"/>
              <a:gd name="T22" fmla="*/ 2147483647 w 463"/>
              <a:gd name="T23" fmla="*/ 2147483647 h 897"/>
              <a:gd name="T24" fmla="*/ 2147483647 w 463"/>
              <a:gd name="T25" fmla="*/ 2147483647 h 8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63" h="897">
                <a:moveTo>
                  <a:pt x="325" y="409"/>
                </a:moveTo>
                <a:lnTo>
                  <a:pt x="463" y="409"/>
                </a:lnTo>
                <a:lnTo>
                  <a:pt x="463" y="208"/>
                </a:lnTo>
                <a:lnTo>
                  <a:pt x="325" y="208"/>
                </a:lnTo>
                <a:lnTo>
                  <a:pt x="325" y="0"/>
                </a:lnTo>
                <a:lnTo>
                  <a:pt x="80" y="0"/>
                </a:lnTo>
                <a:lnTo>
                  <a:pt x="80" y="208"/>
                </a:lnTo>
                <a:lnTo>
                  <a:pt x="0" y="208"/>
                </a:lnTo>
                <a:lnTo>
                  <a:pt x="0" y="409"/>
                </a:lnTo>
                <a:lnTo>
                  <a:pt x="80" y="409"/>
                </a:lnTo>
                <a:lnTo>
                  <a:pt x="80" y="897"/>
                </a:lnTo>
                <a:lnTo>
                  <a:pt x="325" y="897"/>
                </a:lnTo>
                <a:lnTo>
                  <a:pt x="325" y="409"/>
                </a:lnTo>
                <a:close/>
              </a:path>
            </a:pathLst>
          </a:custGeom>
          <a:solidFill>
            <a:srgbClr val="A9B3C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2" name="Freeform 130"/>
          <p:cNvSpPr>
            <a:spLocks noEditPoints="1"/>
          </p:cNvSpPr>
          <p:nvPr userDrawn="1"/>
        </p:nvSpPr>
        <p:spPr bwMode="auto">
          <a:xfrm>
            <a:off x="10310169" y="6483355"/>
            <a:ext cx="213803" cy="144463"/>
          </a:xfrm>
          <a:custGeom>
            <a:avLst/>
            <a:gdLst>
              <a:gd name="T0" fmla="*/ 2147483647 w 803"/>
              <a:gd name="T1" fmla="*/ 1617296698 h 735"/>
              <a:gd name="T2" fmla="*/ 2147483647 w 803"/>
              <a:gd name="T3" fmla="*/ 1678024816 h 735"/>
              <a:gd name="T4" fmla="*/ 2147483647 w 803"/>
              <a:gd name="T5" fmla="*/ 1769156007 h 735"/>
              <a:gd name="T6" fmla="*/ 2147483647 w 803"/>
              <a:gd name="T7" fmla="*/ 1905833336 h 735"/>
              <a:gd name="T8" fmla="*/ 2147483647 w 803"/>
              <a:gd name="T9" fmla="*/ 2072874822 h 735"/>
              <a:gd name="T10" fmla="*/ 2147483647 w 803"/>
              <a:gd name="T11" fmla="*/ 2147483647 h 735"/>
              <a:gd name="T12" fmla="*/ 2147483647 w 803"/>
              <a:gd name="T13" fmla="*/ 2147483647 h 735"/>
              <a:gd name="T14" fmla="*/ 2147483647 w 803"/>
              <a:gd name="T15" fmla="*/ 2147483647 h 735"/>
              <a:gd name="T16" fmla="*/ 2147483647 w 803"/>
              <a:gd name="T17" fmla="*/ 2147483647 h 735"/>
              <a:gd name="T18" fmla="*/ 2147483647 w 803"/>
              <a:gd name="T19" fmla="*/ 2147483647 h 735"/>
              <a:gd name="T20" fmla="*/ 2147483647 w 803"/>
              <a:gd name="T21" fmla="*/ 2147483647 h 735"/>
              <a:gd name="T22" fmla="*/ 2147483647 w 803"/>
              <a:gd name="T23" fmla="*/ 2147483647 h 735"/>
              <a:gd name="T24" fmla="*/ 2147483647 w 803"/>
              <a:gd name="T25" fmla="*/ 2147483647 h 735"/>
              <a:gd name="T26" fmla="*/ 2147483647 w 803"/>
              <a:gd name="T27" fmla="*/ 2147483647 h 735"/>
              <a:gd name="T28" fmla="*/ 2147483647 w 803"/>
              <a:gd name="T29" fmla="*/ 2147483647 h 735"/>
              <a:gd name="T30" fmla="*/ 2147483647 w 803"/>
              <a:gd name="T31" fmla="*/ 2147483647 h 735"/>
              <a:gd name="T32" fmla="*/ 2147483647 w 803"/>
              <a:gd name="T33" fmla="*/ 2147483647 h 735"/>
              <a:gd name="T34" fmla="*/ 2147483647 w 803"/>
              <a:gd name="T35" fmla="*/ 2147483647 h 735"/>
              <a:gd name="T36" fmla="*/ 2147483647 w 803"/>
              <a:gd name="T37" fmla="*/ 2147483647 h 735"/>
              <a:gd name="T38" fmla="*/ 2147483647 w 803"/>
              <a:gd name="T39" fmla="*/ 2147483647 h 735"/>
              <a:gd name="T40" fmla="*/ 2147483647 w 803"/>
              <a:gd name="T41" fmla="*/ 2147483647 h 735"/>
              <a:gd name="T42" fmla="*/ 2125567720 w 803"/>
              <a:gd name="T43" fmla="*/ 2147483647 h 735"/>
              <a:gd name="T44" fmla="*/ 2045948222 w 803"/>
              <a:gd name="T45" fmla="*/ 2147483647 h 735"/>
              <a:gd name="T46" fmla="*/ 2006158241 w 803"/>
              <a:gd name="T47" fmla="*/ 2147483647 h 735"/>
              <a:gd name="T48" fmla="*/ 2022066247 w 803"/>
              <a:gd name="T49" fmla="*/ 2147483647 h 735"/>
              <a:gd name="T50" fmla="*/ 2061856228 w 803"/>
              <a:gd name="T51" fmla="*/ 2147483647 h 735"/>
              <a:gd name="T52" fmla="*/ 2147483647 w 803"/>
              <a:gd name="T53" fmla="*/ 2147483647 h 735"/>
              <a:gd name="T54" fmla="*/ 2147483647 w 803"/>
              <a:gd name="T55" fmla="*/ 2019718138 h 735"/>
              <a:gd name="T56" fmla="*/ 2147483647 w 803"/>
              <a:gd name="T57" fmla="*/ 1860248479 h 735"/>
              <a:gd name="T58" fmla="*/ 2147483647 w 803"/>
              <a:gd name="T59" fmla="*/ 1738791850 h 735"/>
              <a:gd name="T60" fmla="*/ 2147483647 w 803"/>
              <a:gd name="T61" fmla="*/ 1655271205 h 735"/>
              <a:gd name="T62" fmla="*/ 2147483647 w 803"/>
              <a:gd name="T63" fmla="*/ 1617296698 h 735"/>
              <a:gd name="T64" fmla="*/ 2147483647 w 803"/>
              <a:gd name="T65" fmla="*/ 174651836 h 735"/>
              <a:gd name="T66" fmla="*/ 2147483647 w 803"/>
              <a:gd name="T67" fmla="*/ 470760301 h 735"/>
              <a:gd name="T68" fmla="*/ 2147483647 w 803"/>
              <a:gd name="T69" fmla="*/ 235380150 h 735"/>
              <a:gd name="T70" fmla="*/ 2147483647 w 803"/>
              <a:gd name="T71" fmla="*/ 68338664 h 735"/>
              <a:gd name="T72" fmla="*/ 2147483647 w 803"/>
              <a:gd name="T73" fmla="*/ 0 h 735"/>
              <a:gd name="T74" fmla="*/ 2147483647 w 803"/>
              <a:gd name="T75" fmla="*/ 15181980 h 735"/>
              <a:gd name="T76" fmla="*/ 2030040217 w 803"/>
              <a:gd name="T77" fmla="*/ 83520645 h 735"/>
              <a:gd name="T78" fmla="*/ 1631982263 w 803"/>
              <a:gd name="T79" fmla="*/ 220197973 h 735"/>
              <a:gd name="T80" fmla="*/ 1273753825 w 803"/>
              <a:gd name="T81" fmla="*/ 410031986 h 735"/>
              <a:gd name="T82" fmla="*/ 955315369 w 803"/>
              <a:gd name="T83" fmla="*/ 645411940 h 735"/>
              <a:gd name="T84" fmla="*/ 676666694 w 803"/>
              <a:gd name="T85" fmla="*/ 926338424 h 735"/>
              <a:gd name="T86" fmla="*/ 437847935 w 803"/>
              <a:gd name="T87" fmla="*/ 1237628869 h 735"/>
              <a:gd name="T88" fmla="*/ 254766699 w 803"/>
              <a:gd name="T89" fmla="*/ 1594504171 h 735"/>
              <a:gd name="T90" fmla="*/ 111435509 w 803"/>
              <a:gd name="T91" fmla="*/ 1966561650 h 735"/>
              <a:gd name="T92" fmla="*/ 31855746 w 803"/>
              <a:gd name="T93" fmla="*/ 2147483647 h 735"/>
              <a:gd name="T94" fmla="*/ 0 w 803"/>
              <a:gd name="T95" fmla="*/ 2147483647 h 735"/>
              <a:gd name="T96" fmla="*/ 71645727 w 803"/>
              <a:gd name="T97" fmla="*/ 2147483647 h 735"/>
              <a:gd name="T98" fmla="*/ 286582710 w 803"/>
              <a:gd name="T99" fmla="*/ 2147483647 h 735"/>
              <a:gd name="T100" fmla="*/ 628902942 w 803"/>
              <a:gd name="T101" fmla="*/ 2147483647 h 735"/>
              <a:gd name="T102" fmla="*/ 1098606624 w 803"/>
              <a:gd name="T103" fmla="*/ 2147483647 h 735"/>
              <a:gd name="T104" fmla="*/ 1353373523 w 803"/>
              <a:gd name="T105" fmla="*/ 2147483647 h 735"/>
              <a:gd name="T106" fmla="*/ 1854893016 w 803"/>
              <a:gd name="T107" fmla="*/ 2147483647 h 735"/>
              <a:gd name="T108" fmla="*/ 2147483647 w 803"/>
              <a:gd name="T109" fmla="*/ 2147483647 h 735"/>
              <a:gd name="T110" fmla="*/ 2147483647 w 803"/>
              <a:gd name="T111" fmla="*/ 2147483647 h 735"/>
              <a:gd name="T112" fmla="*/ 2147483647 w 803"/>
              <a:gd name="T113" fmla="*/ 2147483647 h 735"/>
              <a:gd name="T114" fmla="*/ 2147483647 w 803"/>
              <a:gd name="T115" fmla="*/ 2147483647 h 735"/>
              <a:gd name="T116" fmla="*/ 2147483647 w 803"/>
              <a:gd name="T117" fmla="*/ 2147483647 h 735"/>
              <a:gd name="T118" fmla="*/ 2147483647 w 803"/>
              <a:gd name="T119" fmla="*/ 2147483647 h 735"/>
              <a:gd name="T120" fmla="*/ 2147483647 w 803"/>
              <a:gd name="T121" fmla="*/ 2147483647 h 735"/>
              <a:gd name="T122" fmla="*/ 2147483647 w 803"/>
              <a:gd name="T123" fmla="*/ 174651836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803" h="735">
                <a:moveTo>
                  <a:pt x="410" y="212"/>
                </a:moveTo>
                <a:lnTo>
                  <a:pt x="421" y="213"/>
                </a:lnTo>
                <a:lnTo>
                  <a:pt x="434" y="213"/>
                </a:lnTo>
                <a:lnTo>
                  <a:pt x="445" y="215"/>
                </a:lnTo>
                <a:lnTo>
                  <a:pt x="456" y="218"/>
                </a:lnTo>
                <a:lnTo>
                  <a:pt x="466" y="221"/>
                </a:lnTo>
                <a:lnTo>
                  <a:pt x="476" y="224"/>
                </a:lnTo>
                <a:lnTo>
                  <a:pt x="485" y="229"/>
                </a:lnTo>
                <a:lnTo>
                  <a:pt x="494" y="233"/>
                </a:lnTo>
                <a:lnTo>
                  <a:pt x="503" y="239"/>
                </a:lnTo>
                <a:lnTo>
                  <a:pt x="511" y="245"/>
                </a:lnTo>
                <a:lnTo>
                  <a:pt x="518" y="251"/>
                </a:lnTo>
                <a:lnTo>
                  <a:pt x="525" y="258"/>
                </a:lnTo>
                <a:lnTo>
                  <a:pt x="532" y="266"/>
                </a:lnTo>
                <a:lnTo>
                  <a:pt x="537" y="273"/>
                </a:lnTo>
                <a:lnTo>
                  <a:pt x="543" y="282"/>
                </a:lnTo>
                <a:lnTo>
                  <a:pt x="549" y="290"/>
                </a:lnTo>
                <a:lnTo>
                  <a:pt x="552" y="299"/>
                </a:lnTo>
                <a:lnTo>
                  <a:pt x="556" y="308"/>
                </a:lnTo>
                <a:lnTo>
                  <a:pt x="560" y="318"/>
                </a:lnTo>
                <a:lnTo>
                  <a:pt x="562" y="327"/>
                </a:lnTo>
                <a:lnTo>
                  <a:pt x="564" y="337"/>
                </a:lnTo>
                <a:lnTo>
                  <a:pt x="565" y="347"/>
                </a:lnTo>
                <a:lnTo>
                  <a:pt x="567" y="357"/>
                </a:lnTo>
                <a:lnTo>
                  <a:pt x="567" y="369"/>
                </a:lnTo>
                <a:lnTo>
                  <a:pt x="567" y="379"/>
                </a:lnTo>
                <a:lnTo>
                  <a:pt x="565" y="390"/>
                </a:lnTo>
                <a:lnTo>
                  <a:pt x="564" y="400"/>
                </a:lnTo>
                <a:lnTo>
                  <a:pt x="562" y="410"/>
                </a:lnTo>
                <a:lnTo>
                  <a:pt x="560" y="419"/>
                </a:lnTo>
                <a:lnTo>
                  <a:pt x="556" y="429"/>
                </a:lnTo>
                <a:lnTo>
                  <a:pt x="552" y="438"/>
                </a:lnTo>
                <a:lnTo>
                  <a:pt x="549" y="447"/>
                </a:lnTo>
                <a:lnTo>
                  <a:pt x="543" y="455"/>
                </a:lnTo>
                <a:lnTo>
                  <a:pt x="537" y="463"/>
                </a:lnTo>
                <a:lnTo>
                  <a:pt x="532" y="471"/>
                </a:lnTo>
                <a:lnTo>
                  <a:pt x="525" y="478"/>
                </a:lnTo>
                <a:lnTo>
                  <a:pt x="518" y="485"/>
                </a:lnTo>
                <a:lnTo>
                  <a:pt x="511" y="491"/>
                </a:lnTo>
                <a:lnTo>
                  <a:pt x="503" y="497"/>
                </a:lnTo>
                <a:lnTo>
                  <a:pt x="494" y="502"/>
                </a:lnTo>
                <a:lnTo>
                  <a:pt x="485" y="507"/>
                </a:lnTo>
                <a:lnTo>
                  <a:pt x="476" y="511"/>
                </a:lnTo>
                <a:lnTo>
                  <a:pt x="466" y="514"/>
                </a:lnTo>
                <a:lnTo>
                  <a:pt x="456" y="517"/>
                </a:lnTo>
                <a:lnTo>
                  <a:pt x="445" y="520"/>
                </a:lnTo>
                <a:lnTo>
                  <a:pt x="434" y="521"/>
                </a:lnTo>
                <a:lnTo>
                  <a:pt x="421" y="522"/>
                </a:lnTo>
                <a:lnTo>
                  <a:pt x="410" y="523"/>
                </a:lnTo>
                <a:lnTo>
                  <a:pt x="398" y="522"/>
                </a:lnTo>
                <a:lnTo>
                  <a:pt x="385" y="521"/>
                </a:lnTo>
                <a:lnTo>
                  <a:pt x="374" y="520"/>
                </a:lnTo>
                <a:lnTo>
                  <a:pt x="364" y="517"/>
                </a:lnTo>
                <a:lnTo>
                  <a:pt x="353" y="514"/>
                </a:lnTo>
                <a:lnTo>
                  <a:pt x="344" y="511"/>
                </a:lnTo>
                <a:lnTo>
                  <a:pt x="333" y="507"/>
                </a:lnTo>
                <a:lnTo>
                  <a:pt x="324" y="502"/>
                </a:lnTo>
                <a:lnTo>
                  <a:pt x="317" y="497"/>
                </a:lnTo>
                <a:lnTo>
                  <a:pt x="308" y="491"/>
                </a:lnTo>
                <a:lnTo>
                  <a:pt x="301" y="485"/>
                </a:lnTo>
                <a:lnTo>
                  <a:pt x="294" y="478"/>
                </a:lnTo>
                <a:lnTo>
                  <a:pt x="287" y="471"/>
                </a:lnTo>
                <a:lnTo>
                  <a:pt x="282" y="463"/>
                </a:lnTo>
                <a:lnTo>
                  <a:pt x="276" y="455"/>
                </a:lnTo>
                <a:lnTo>
                  <a:pt x="270" y="447"/>
                </a:lnTo>
                <a:lnTo>
                  <a:pt x="267" y="438"/>
                </a:lnTo>
                <a:lnTo>
                  <a:pt x="263" y="429"/>
                </a:lnTo>
                <a:lnTo>
                  <a:pt x="259" y="419"/>
                </a:lnTo>
                <a:lnTo>
                  <a:pt x="257" y="410"/>
                </a:lnTo>
                <a:lnTo>
                  <a:pt x="255" y="400"/>
                </a:lnTo>
                <a:lnTo>
                  <a:pt x="254" y="390"/>
                </a:lnTo>
                <a:lnTo>
                  <a:pt x="252" y="379"/>
                </a:lnTo>
                <a:lnTo>
                  <a:pt x="252" y="369"/>
                </a:lnTo>
                <a:lnTo>
                  <a:pt x="252" y="357"/>
                </a:lnTo>
                <a:lnTo>
                  <a:pt x="254" y="347"/>
                </a:lnTo>
                <a:lnTo>
                  <a:pt x="255" y="337"/>
                </a:lnTo>
                <a:lnTo>
                  <a:pt x="257" y="327"/>
                </a:lnTo>
                <a:lnTo>
                  <a:pt x="259" y="318"/>
                </a:lnTo>
                <a:lnTo>
                  <a:pt x="263" y="308"/>
                </a:lnTo>
                <a:lnTo>
                  <a:pt x="267" y="299"/>
                </a:lnTo>
                <a:lnTo>
                  <a:pt x="270" y="290"/>
                </a:lnTo>
                <a:lnTo>
                  <a:pt x="276" y="282"/>
                </a:lnTo>
                <a:lnTo>
                  <a:pt x="282" y="273"/>
                </a:lnTo>
                <a:lnTo>
                  <a:pt x="287" y="266"/>
                </a:lnTo>
                <a:lnTo>
                  <a:pt x="294" y="258"/>
                </a:lnTo>
                <a:lnTo>
                  <a:pt x="301" y="251"/>
                </a:lnTo>
                <a:lnTo>
                  <a:pt x="308" y="245"/>
                </a:lnTo>
                <a:lnTo>
                  <a:pt x="317" y="239"/>
                </a:lnTo>
                <a:lnTo>
                  <a:pt x="324" y="233"/>
                </a:lnTo>
                <a:lnTo>
                  <a:pt x="333" y="229"/>
                </a:lnTo>
                <a:lnTo>
                  <a:pt x="344" y="224"/>
                </a:lnTo>
                <a:lnTo>
                  <a:pt x="353" y="221"/>
                </a:lnTo>
                <a:lnTo>
                  <a:pt x="364" y="218"/>
                </a:lnTo>
                <a:lnTo>
                  <a:pt x="374" y="215"/>
                </a:lnTo>
                <a:lnTo>
                  <a:pt x="385" y="213"/>
                </a:lnTo>
                <a:lnTo>
                  <a:pt x="398" y="213"/>
                </a:lnTo>
                <a:lnTo>
                  <a:pt x="410" y="212"/>
                </a:lnTo>
                <a:close/>
                <a:moveTo>
                  <a:pt x="803" y="23"/>
                </a:moveTo>
                <a:lnTo>
                  <a:pt x="559" y="23"/>
                </a:lnTo>
                <a:lnTo>
                  <a:pt x="559" y="90"/>
                </a:lnTo>
                <a:lnTo>
                  <a:pt x="545" y="76"/>
                </a:lnTo>
                <a:lnTo>
                  <a:pt x="531" y="62"/>
                </a:lnTo>
                <a:lnTo>
                  <a:pt x="515" y="50"/>
                </a:lnTo>
                <a:lnTo>
                  <a:pt x="498" y="40"/>
                </a:lnTo>
                <a:lnTo>
                  <a:pt x="481" y="31"/>
                </a:lnTo>
                <a:lnTo>
                  <a:pt x="463" y="23"/>
                </a:lnTo>
                <a:lnTo>
                  <a:pt x="444" y="15"/>
                </a:lnTo>
                <a:lnTo>
                  <a:pt x="425" y="9"/>
                </a:lnTo>
                <a:lnTo>
                  <a:pt x="404" y="6"/>
                </a:lnTo>
                <a:lnTo>
                  <a:pt x="385" y="2"/>
                </a:lnTo>
                <a:lnTo>
                  <a:pt x="365" y="0"/>
                </a:lnTo>
                <a:lnTo>
                  <a:pt x="345" y="0"/>
                </a:lnTo>
                <a:lnTo>
                  <a:pt x="326" y="0"/>
                </a:lnTo>
                <a:lnTo>
                  <a:pt x="308" y="2"/>
                </a:lnTo>
                <a:lnTo>
                  <a:pt x="290" y="5"/>
                </a:lnTo>
                <a:lnTo>
                  <a:pt x="272" y="8"/>
                </a:lnTo>
                <a:lnTo>
                  <a:pt x="255" y="11"/>
                </a:lnTo>
                <a:lnTo>
                  <a:pt x="238" y="17"/>
                </a:lnTo>
                <a:lnTo>
                  <a:pt x="221" y="23"/>
                </a:lnTo>
                <a:lnTo>
                  <a:pt x="205" y="29"/>
                </a:lnTo>
                <a:lnTo>
                  <a:pt x="189" y="37"/>
                </a:lnTo>
                <a:lnTo>
                  <a:pt x="175" y="45"/>
                </a:lnTo>
                <a:lnTo>
                  <a:pt x="160" y="54"/>
                </a:lnTo>
                <a:lnTo>
                  <a:pt x="147" y="63"/>
                </a:lnTo>
                <a:lnTo>
                  <a:pt x="133" y="74"/>
                </a:lnTo>
                <a:lnTo>
                  <a:pt x="120" y="85"/>
                </a:lnTo>
                <a:lnTo>
                  <a:pt x="107" y="97"/>
                </a:lnTo>
                <a:lnTo>
                  <a:pt x="96" y="109"/>
                </a:lnTo>
                <a:lnTo>
                  <a:pt x="85" y="122"/>
                </a:lnTo>
                <a:lnTo>
                  <a:pt x="74" y="135"/>
                </a:lnTo>
                <a:lnTo>
                  <a:pt x="64" y="149"/>
                </a:lnTo>
                <a:lnTo>
                  <a:pt x="55" y="163"/>
                </a:lnTo>
                <a:lnTo>
                  <a:pt x="46" y="178"/>
                </a:lnTo>
                <a:lnTo>
                  <a:pt x="38" y="194"/>
                </a:lnTo>
                <a:lnTo>
                  <a:pt x="32" y="210"/>
                </a:lnTo>
                <a:lnTo>
                  <a:pt x="25" y="225"/>
                </a:lnTo>
                <a:lnTo>
                  <a:pt x="19" y="242"/>
                </a:lnTo>
                <a:lnTo>
                  <a:pt x="14" y="259"/>
                </a:lnTo>
                <a:lnTo>
                  <a:pt x="10" y="276"/>
                </a:lnTo>
                <a:lnTo>
                  <a:pt x="6" y="294"/>
                </a:lnTo>
                <a:lnTo>
                  <a:pt x="4" y="312"/>
                </a:lnTo>
                <a:lnTo>
                  <a:pt x="1" y="330"/>
                </a:lnTo>
                <a:lnTo>
                  <a:pt x="0" y="348"/>
                </a:lnTo>
                <a:lnTo>
                  <a:pt x="0" y="366"/>
                </a:lnTo>
                <a:lnTo>
                  <a:pt x="1" y="396"/>
                </a:lnTo>
                <a:lnTo>
                  <a:pt x="4" y="425"/>
                </a:lnTo>
                <a:lnTo>
                  <a:pt x="9" y="453"/>
                </a:lnTo>
                <a:lnTo>
                  <a:pt x="16" y="481"/>
                </a:lnTo>
                <a:lnTo>
                  <a:pt x="25" y="507"/>
                </a:lnTo>
                <a:lnTo>
                  <a:pt x="36" y="533"/>
                </a:lnTo>
                <a:lnTo>
                  <a:pt x="49" y="558"/>
                </a:lnTo>
                <a:lnTo>
                  <a:pt x="63" y="582"/>
                </a:lnTo>
                <a:lnTo>
                  <a:pt x="79" y="604"/>
                </a:lnTo>
                <a:lnTo>
                  <a:pt x="97" y="624"/>
                </a:lnTo>
                <a:lnTo>
                  <a:pt x="116" y="645"/>
                </a:lnTo>
                <a:lnTo>
                  <a:pt x="138" y="663"/>
                </a:lnTo>
                <a:lnTo>
                  <a:pt x="148" y="671"/>
                </a:lnTo>
                <a:lnTo>
                  <a:pt x="159" y="678"/>
                </a:lnTo>
                <a:lnTo>
                  <a:pt x="170" y="686"/>
                </a:lnTo>
                <a:lnTo>
                  <a:pt x="183" y="693"/>
                </a:lnTo>
                <a:lnTo>
                  <a:pt x="207" y="705"/>
                </a:lnTo>
                <a:lnTo>
                  <a:pt x="233" y="716"/>
                </a:lnTo>
                <a:lnTo>
                  <a:pt x="247" y="720"/>
                </a:lnTo>
                <a:lnTo>
                  <a:pt x="260" y="723"/>
                </a:lnTo>
                <a:lnTo>
                  <a:pt x="274" y="727"/>
                </a:lnTo>
                <a:lnTo>
                  <a:pt x="288" y="730"/>
                </a:lnTo>
                <a:lnTo>
                  <a:pt x="303" y="732"/>
                </a:lnTo>
                <a:lnTo>
                  <a:pt x="318" y="734"/>
                </a:lnTo>
                <a:lnTo>
                  <a:pt x="332" y="735"/>
                </a:lnTo>
                <a:lnTo>
                  <a:pt x="348" y="735"/>
                </a:lnTo>
                <a:lnTo>
                  <a:pt x="368" y="735"/>
                </a:lnTo>
                <a:lnTo>
                  <a:pt x="389" y="732"/>
                </a:lnTo>
                <a:lnTo>
                  <a:pt x="408" y="729"/>
                </a:lnTo>
                <a:lnTo>
                  <a:pt x="428" y="725"/>
                </a:lnTo>
                <a:lnTo>
                  <a:pt x="447" y="718"/>
                </a:lnTo>
                <a:lnTo>
                  <a:pt x="466" y="711"/>
                </a:lnTo>
                <a:lnTo>
                  <a:pt x="484" y="702"/>
                </a:lnTo>
                <a:lnTo>
                  <a:pt x="501" y="692"/>
                </a:lnTo>
                <a:lnTo>
                  <a:pt x="517" y="680"/>
                </a:lnTo>
                <a:lnTo>
                  <a:pt x="532" y="667"/>
                </a:lnTo>
                <a:lnTo>
                  <a:pt x="544" y="651"/>
                </a:lnTo>
                <a:lnTo>
                  <a:pt x="556" y="636"/>
                </a:lnTo>
                <a:lnTo>
                  <a:pt x="559" y="636"/>
                </a:lnTo>
                <a:lnTo>
                  <a:pt x="559" y="712"/>
                </a:lnTo>
                <a:lnTo>
                  <a:pt x="803" y="712"/>
                </a:lnTo>
                <a:lnTo>
                  <a:pt x="803" y="23"/>
                </a:lnTo>
                <a:close/>
              </a:path>
            </a:pathLst>
          </a:custGeom>
          <a:solidFill>
            <a:srgbClr val="A9B3C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3" name="Rectangle 131"/>
          <p:cNvSpPr>
            <a:spLocks noChangeArrowheads="1"/>
          </p:cNvSpPr>
          <p:nvPr userDrawn="1"/>
        </p:nvSpPr>
        <p:spPr bwMode="auto">
          <a:xfrm>
            <a:off x="10566404" y="6402388"/>
            <a:ext cx="65617" cy="222250"/>
          </a:xfrm>
          <a:prstGeom prst="rect">
            <a:avLst/>
          </a:prstGeom>
          <a:solidFill>
            <a:srgbClr val="A9B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solidFill>
                <a:srgbClr val="CD0920"/>
              </a:solidFill>
            </a:endParaRPr>
          </a:p>
        </p:txBody>
      </p:sp>
      <p:sp>
        <p:nvSpPr>
          <p:cNvPr id="64" name="Freeform 132"/>
          <p:cNvSpPr>
            <a:spLocks/>
          </p:cNvSpPr>
          <p:nvPr userDrawn="1"/>
        </p:nvSpPr>
        <p:spPr bwMode="auto">
          <a:xfrm>
            <a:off x="10672153" y="6567492"/>
            <a:ext cx="82559" cy="61913"/>
          </a:xfrm>
          <a:custGeom>
            <a:avLst/>
            <a:gdLst>
              <a:gd name="T0" fmla="*/ 1119221019 w 314"/>
              <a:gd name="T1" fmla="*/ 0 h 314"/>
              <a:gd name="T2" fmla="*/ 958227107 w 314"/>
              <a:gd name="T3" fmla="*/ 15317947 h 314"/>
              <a:gd name="T4" fmla="*/ 804892069 w 314"/>
              <a:gd name="T5" fmla="*/ 61310630 h 314"/>
              <a:gd name="T6" fmla="*/ 666914020 w 314"/>
              <a:gd name="T7" fmla="*/ 122660300 h 314"/>
              <a:gd name="T8" fmla="*/ 528935773 w 314"/>
              <a:gd name="T9" fmla="*/ 199327720 h 314"/>
              <a:gd name="T10" fmla="*/ 406275472 w 314"/>
              <a:gd name="T11" fmla="*/ 291313087 h 314"/>
              <a:gd name="T12" fmla="*/ 298972159 w 314"/>
              <a:gd name="T13" fmla="*/ 406275472 h 314"/>
              <a:gd name="T14" fmla="*/ 206986792 w 314"/>
              <a:gd name="T15" fmla="*/ 528935773 h 314"/>
              <a:gd name="T16" fmla="*/ 122660300 w 314"/>
              <a:gd name="T17" fmla="*/ 666914020 h 314"/>
              <a:gd name="T18" fmla="*/ 61310630 w 314"/>
              <a:gd name="T19" fmla="*/ 804892069 h 314"/>
              <a:gd name="T20" fmla="*/ 23015862 w 314"/>
              <a:gd name="T21" fmla="*/ 958227107 h 314"/>
              <a:gd name="T22" fmla="*/ 0 w 314"/>
              <a:gd name="T23" fmla="*/ 1119221019 h 314"/>
              <a:gd name="T24" fmla="*/ 0 w 314"/>
              <a:gd name="T25" fmla="*/ 1287835159 h 314"/>
              <a:gd name="T26" fmla="*/ 23015862 w 314"/>
              <a:gd name="T27" fmla="*/ 1441170196 h 314"/>
              <a:gd name="T28" fmla="*/ 61310630 w 314"/>
              <a:gd name="T29" fmla="*/ 1594466390 h 314"/>
              <a:gd name="T30" fmla="*/ 122660300 w 314"/>
              <a:gd name="T31" fmla="*/ 1732483283 h 314"/>
              <a:gd name="T32" fmla="*/ 206986792 w 314"/>
              <a:gd name="T33" fmla="*/ 1870461530 h 314"/>
              <a:gd name="T34" fmla="*/ 298972159 w 314"/>
              <a:gd name="T35" fmla="*/ 1993121830 h 314"/>
              <a:gd name="T36" fmla="*/ 406275472 w 314"/>
              <a:gd name="T37" fmla="*/ 2108084216 h 314"/>
              <a:gd name="T38" fmla="*/ 528935773 w 314"/>
              <a:gd name="T39" fmla="*/ 2147483647 h 314"/>
              <a:gd name="T40" fmla="*/ 666914020 w 314"/>
              <a:gd name="T41" fmla="*/ 2147483647 h 314"/>
              <a:gd name="T42" fmla="*/ 804892069 w 314"/>
              <a:gd name="T43" fmla="*/ 2147483647 h 314"/>
              <a:gd name="T44" fmla="*/ 958227107 w 314"/>
              <a:gd name="T45" fmla="*/ 2147483647 h 314"/>
              <a:gd name="T46" fmla="*/ 1119221019 w 314"/>
              <a:gd name="T47" fmla="*/ 2147483647 h 314"/>
              <a:gd name="T48" fmla="*/ 1287835159 w 314"/>
              <a:gd name="T49" fmla="*/ 2147483647 h 314"/>
              <a:gd name="T50" fmla="*/ 1448829071 w 314"/>
              <a:gd name="T51" fmla="*/ 2147483647 h 314"/>
              <a:gd name="T52" fmla="*/ 1594466390 w 314"/>
              <a:gd name="T53" fmla="*/ 2147483647 h 314"/>
              <a:gd name="T54" fmla="*/ 1740142355 w 314"/>
              <a:gd name="T55" fmla="*/ 2147483647 h 314"/>
              <a:gd name="T56" fmla="*/ 1878120602 w 314"/>
              <a:gd name="T57" fmla="*/ 2147483647 h 314"/>
              <a:gd name="T58" fmla="*/ 2000780705 w 314"/>
              <a:gd name="T59" fmla="*/ 2108084216 h 314"/>
              <a:gd name="T60" fmla="*/ 2108084216 w 314"/>
              <a:gd name="T61" fmla="*/ 1993121830 h 314"/>
              <a:gd name="T62" fmla="*/ 2147483647 w 314"/>
              <a:gd name="T63" fmla="*/ 1870461530 h 314"/>
              <a:gd name="T64" fmla="*/ 2147483647 w 314"/>
              <a:gd name="T65" fmla="*/ 1732483283 h 314"/>
              <a:gd name="T66" fmla="*/ 2147483647 w 314"/>
              <a:gd name="T67" fmla="*/ 1594466390 h 314"/>
              <a:gd name="T68" fmla="*/ 2147483647 w 314"/>
              <a:gd name="T69" fmla="*/ 1441170196 h 314"/>
              <a:gd name="T70" fmla="*/ 2147483647 w 314"/>
              <a:gd name="T71" fmla="*/ 1287835159 h 314"/>
              <a:gd name="T72" fmla="*/ 2147483647 w 314"/>
              <a:gd name="T73" fmla="*/ 1119221019 h 314"/>
              <a:gd name="T74" fmla="*/ 2147483647 w 314"/>
              <a:gd name="T75" fmla="*/ 958227107 h 314"/>
              <a:gd name="T76" fmla="*/ 2147483647 w 314"/>
              <a:gd name="T77" fmla="*/ 804892069 h 314"/>
              <a:gd name="T78" fmla="*/ 2147483647 w 314"/>
              <a:gd name="T79" fmla="*/ 666914020 h 314"/>
              <a:gd name="T80" fmla="*/ 2147483647 w 314"/>
              <a:gd name="T81" fmla="*/ 528935773 h 314"/>
              <a:gd name="T82" fmla="*/ 2108084216 w 314"/>
              <a:gd name="T83" fmla="*/ 406275472 h 314"/>
              <a:gd name="T84" fmla="*/ 2000780705 w 314"/>
              <a:gd name="T85" fmla="*/ 291313087 h 314"/>
              <a:gd name="T86" fmla="*/ 1878120602 w 314"/>
              <a:gd name="T87" fmla="*/ 199327720 h 314"/>
              <a:gd name="T88" fmla="*/ 1740142355 w 314"/>
              <a:gd name="T89" fmla="*/ 122660300 h 314"/>
              <a:gd name="T90" fmla="*/ 1594466390 w 314"/>
              <a:gd name="T91" fmla="*/ 61310630 h 314"/>
              <a:gd name="T92" fmla="*/ 1448829071 w 314"/>
              <a:gd name="T93" fmla="*/ 15317947 h 314"/>
              <a:gd name="T94" fmla="*/ 1287835159 w 314"/>
              <a:gd name="T95" fmla="*/ 0 h 31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14" h="314">
                <a:moveTo>
                  <a:pt x="156" y="0"/>
                </a:moveTo>
                <a:lnTo>
                  <a:pt x="146" y="0"/>
                </a:lnTo>
                <a:lnTo>
                  <a:pt x="135" y="1"/>
                </a:lnTo>
                <a:lnTo>
                  <a:pt x="125" y="2"/>
                </a:lnTo>
                <a:lnTo>
                  <a:pt x="115" y="6"/>
                </a:lnTo>
                <a:lnTo>
                  <a:pt x="105" y="8"/>
                </a:lnTo>
                <a:lnTo>
                  <a:pt x="96" y="11"/>
                </a:lnTo>
                <a:lnTo>
                  <a:pt x="87" y="16"/>
                </a:lnTo>
                <a:lnTo>
                  <a:pt x="78" y="21"/>
                </a:lnTo>
                <a:lnTo>
                  <a:pt x="69" y="26"/>
                </a:lnTo>
                <a:lnTo>
                  <a:pt x="61" y="33"/>
                </a:lnTo>
                <a:lnTo>
                  <a:pt x="53" y="38"/>
                </a:lnTo>
                <a:lnTo>
                  <a:pt x="46" y="45"/>
                </a:lnTo>
                <a:lnTo>
                  <a:pt x="39" y="53"/>
                </a:lnTo>
                <a:lnTo>
                  <a:pt x="33" y="61"/>
                </a:lnTo>
                <a:lnTo>
                  <a:pt x="27" y="69"/>
                </a:lnTo>
                <a:lnTo>
                  <a:pt x="21" y="78"/>
                </a:lnTo>
                <a:lnTo>
                  <a:pt x="16" y="87"/>
                </a:lnTo>
                <a:lnTo>
                  <a:pt x="12" y="96"/>
                </a:lnTo>
                <a:lnTo>
                  <a:pt x="8" y="105"/>
                </a:lnTo>
                <a:lnTo>
                  <a:pt x="5" y="115"/>
                </a:lnTo>
                <a:lnTo>
                  <a:pt x="3" y="125"/>
                </a:lnTo>
                <a:lnTo>
                  <a:pt x="1" y="135"/>
                </a:lnTo>
                <a:lnTo>
                  <a:pt x="0" y="146"/>
                </a:lnTo>
                <a:lnTo>
                  <a:pt x="0" y="157"/>
                </a:lnTo>
                <a:lnTo>
                  <a:pt x="0" y="168"/>
                </a:lnTo>
                <a:lnTo>
                  <a:pt x="1" y="178"/>
                </a:lnTo>
                <a:lnTo>
                  <a:pt x="3" y="188"/>
                </a:lnTo>
                <a:lnTo>
                  <a:pt x="5" y="198"/>
                </a:lnTo>
                <a:lnTo>
                  <a:pt x="8" y="208"/>
                </a:lnTo>
                <a:lnTo>
                  <a:pt x="12" y="217"/>
                </a:lnTo>
                <a:lnTo>
                  <a:pt x="16" y="226"/>
                </a:lnTo>
                <a:lnTo>
                  <a:pt x="21" y="235"/>
                </a:lnTo>
                <a:lnTo>
                  <a:pt x="27" y="244"/>
                </a:lnTo>
                <a:lnTo>
                  <a:pt x="33" y="252"/>
                </a:lnTo>
                <a:lnTo>
                  <a:pt x="39" y="260"/>
                </a:lnTo>
                <a:lnTo>
                  <a:pt x="46" y="268"/>
                </a:lnTo>
                <a:lnTo>
                  <a:pt x="53" y="275"/>
                </a:lnTo>
                <a:lnTo>
                  <a:pt x="61" y="280"/>
                </a:lnTo>
                <a:lnTo>
                  <a:pt x="69" y="287"/>
                </a:lnTo>
                <a:lnTo>
                  <a:pt x="78" y="292"/>
                </a:lnTo>
                <a:lnTo>
                  <a:pt x="87" y="297"/>
                </a:lnTo>
                <a:lnTo>
                  <a:pt x="96" y="302"/>
                </a:lnTo>
                <a:lnTo>
                  <a:pt x="105" y="305"/>
                </a:lnTo>
                <a:lnTo>
                  <a:pt x="115" y="309"/>
                </a:lnTo>
                <a:lnTo>
                  <a:pt x="125" y="311"/>
                </a:lnTo>
                <a:lnTo>
                  <a:pt x="135" y="312"/>
                </a:lnTo>
                <a:lnTo>
                  <a:pt x="146" y="313"/>
                </a:lnTo>
                <a:lnTo>
                  <a:pt x="156" y="314"/>
                </a:lnTo>
                <a:lnTo>
                  <a:pt x="168" y="313"/>
                </a:lnTo>
                <a:lnTo>
                  <a:pt x="178" y="312"/>
                </a:lnTo>
                <a:lnTo>
                  <a:pt x="189" y="311"/>
                </a:lnTo>
                <a:lnTo>
                  <a:pt x="199" y="309"/>
                </a:lnTo>
                <a:lnTo>
                  <a:pt x="208" y="305"/>
                </a:lnTo>
                <a:lnTo>
                  <a:pt x="218" y="302"/>
                </a:lnTo>
                <a:lnTo>
                  <a:pt x="227" y="297"/>
                </a:lnTo>
                <a:lnTo>
                  <a:pt x="236" y="292"/>
                </a:lnTo>
                <a:lnTo>
                  <a:pt x="245" y="287"/>
                </a:lnTo>
                <a:lnTo>
                  <a:pt x="253" y="280"/>
                </a:lnTo>
                <a:lnTo>
                  <a:pt x="261" y="275"/>
                </a:lnTo>
                <a:lnTo>
                  <a:pt x="268" y="268"/>
                </a:lnTo>
                <a:lnTo>
                  <a:pt x="275" y="260"/>
                </a:lnTo>
                <a:lnTo>
                  <a:pt x="281" y="252"/>
                </a:lnTo>
                <a:lnTo>
                  <a:pt x="287" y="244"/>
                </a:lnTo>
                <a:lnTo>
                  <a:pt x="293" y="235"/>
                </a:lnTo>
                <a:lnTo>
                  <a:pt x="297" y="226"/>
                </a:lnTo>
                <a:lnTo>
                  <a:pt x="302" y="217"/>
                </a:lnTo>
                <a:lnTo>
                  <a:pt x="305" y="208"/>
                </a:lnTo>
                <a:lnTo>
                  <a:pt x="308" y="198"/>
                </a:lnTo>
                <a:lnTo>
                  <a:pt x="311" y="188"/>
                </a:lnTo>
                <a:lnTo>
                  <a:pt x="313" y="178"/>
                </a:lnTo>
                <a:lnTo>
                  <a:pt x="314" y="168"/>
                </a:lnTo>
                <a:lnTo>
                  <a:pt x="314" y="157"/>
                </a:lnTo>
                <a:lnTo>
                  <a:pt x="314" y="146"/>
                </a:lnTo>
                <a:lnTo>
                  <a:pt x="313" y="135"/>
                </a:lnTo>
                <a:lnTo>
                  <a:pt x="311" y="125"/>
                </a:lnTo>
                <a:lnTo>
                  <a:pt x="308" y="115"/>
                </a:lnTo>
                <a:lnTo>
                  <a:pt x="305" y="105"/>
                </a:lnTo>
                <a:lnTo>
                  <a:pt x="302" y="96"/>
                </a:lnTo>
                <a:lnTo>
                  <a:pt x="297" y="87"/>
                </a:lnTo>
                <a:lnTo>
                  <a:pt x="293" y="78"/>
                </a:lnTo>
                <a:lnTo>
                  <a:pt x="287" y="69"/>
                </a:lnTo>
                <a:lnTo>
                  <a:pt x="281" y="61"/>
                </a:lnTo>
                <a:lnTo>
                  <a:pt x="275" y="53"/>
                </a:lnTo>
                <a:lnTo>
                  <a:pt x="268" y="45"/>
                </a:lnTo>
                <a:lnTo>
                  <a:pt x="261" y="38"/>
                </a:lnTo>
                <a:lnTo>
                  <a:pt x="253" y="33"/>
                </a:lnTo>
                <a:lnTo>
                  <a:pt x="245" y="26"/>
                </a:lnTo>
                <a:lnTo>
                  <a:pt x="236" y="21"/>
                </a:lnTo>
                <a:lnTo>
                  <a:pt x="227" y="16"/>
                </a:lnTo>
                <a:lnTo>
                  <a:pt x="218" y="11"/>
                </a:lnTo>
                <a:lnTo>
                  <a:pt x="208" y="8"/>
                </a:lnTo>
                <a:lnTo>
                  <a:pt x="199" y="6"/>
                </a:lnTo>
                <a:lnTo>
                  <a:pt x="189" y="2"/>
                </a:lnTo>
                <a:lnTo>
                  <a:pt x="178" y="1"/>
                </a:lnTo>
                <a:lnTo>
                  <a:pt x="168" y="0"/>
                </a:lnTo>
                <a:lnTo>
                  <a:pt x="156" y="0"/>
                </a:lnTo>
                <a:close/>
              </a:path>
            </a:pathLst>
          </a:custGeom>
          <a:solidFill>
            <a:srgbClr val="A9B3C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5" name="Rectangle 133"/>
          <p:cNvSpPr>
            <a:spLocks noChangeArrowheads="1"/>
          </p:cNvSpPr>
          <p:nvPr userDrawn="1"/>
        </p:nvSpPr>
        <p:spPr bwMode="auto">
          <a:xfrm>
            <a:off x="10795004" y="6402388"/>
            <a:ext cx="65617" cy="222250"/>
          </a:xfrm>
          <a:prstGeom prst="rect">
            <a:avLst/>
          </a:prstGeom>
          <a:solidFill>
            <a:srgbClr val="A9B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solidFill>
                <a:srgbClr val="CD0920"/>
              </a:solidFill>
            </a:endParaRPr>
          </a:p>
        </p:txBody>
      </p:sp>
      <p:sp>
        <p:nvSpPr>
          <p:cNvPr id="66" name="Freeform 134"/>
          <p:cNvSpPr>
            <a:spLocks/>
          </p:cNvSpPr>
          <p:nvPr userDrawn="1"/>
        </p:nvSpPr>
        <p:spPr bwMode="auto">
          <a:xfrm>
            <a:off x="10902889" y="6486525"/>
            <a:ext cx="192635" cy="141288"/>
          </a:xfrm>
          <a:custGeom>
            <a:avLst/>
            <a:gdLst>
              <a:gd name="T0" fmla="*/ 0 w 733"/>
              <a:gd name="T1" fmla="*/ 2147483647 h 712"/>
              <a:gd name="T2" fmla="*/ 7652006 w 733"/>
              <a:gd name="T3" fmla="*/ 2147483647 h 712"/>
              <a:gd name="T4" fmla="*/ 53602474 w 733"/>
              <a:gd name="T5" fmla="*/ 2147483647 h 712"/>
              <a:gd name="T6" fmla="*/ 122469937 w 733"/>
              <a:gd name="T7" fmla="*/ 2147483647 h 712"/>
              <a:gd name="T8" fmla="*/ 214332047 w 733"/>
              <a:gd name="T9" fmla="*/ 2147483647 h 712"/>
              <a:gd name="T10" fmla="*/ 329188804 w 733"/>
              <a:gd name="T11" fmla="*/ 2147483647 h 712"/>
              <a:gd name="T12" fmla="*/ 466962556 w 733"/>
              <a:gd name="T13" fmla="*/ 2147483647 h 712"/>
              <a:gd name="T14" fmla="*/ 627730955 w 733"/>
              <a:gd name="T15" fmla="*/ 2147483647 h 712"/>
              <a:gd name="T16" fmla="*/ 811455175 w 733"/>
              <a:gd name="T17" fmla="*/ 2147483647 h 712"/>
              <a:gd name="T18" fmla="*/ 1010483210 w 733"/>
              <a:gd name="T19" fmla="*/ 2147483647 h 712"/>
              <a:gd name="T20" fmla="*/ 1224854083 w 733"/>
              <a:gd name="T21" fmla="*/ 2147483647 h 712"/>
              <a:gd name="T22" fmla="*/ 1446838136 w 733"/>
              <a:gd name="T23" fmla="*/ 2147483647 h 712"/>
              <a:gd name="T24" fmla="*/ 1699468645 w 733"/>
              <a:gd name="T25" fmla="*/ 2147483647 h 712"/>
              <a:gd name="T26" fmla="*/ 2147483647 w 733"/>
              <a:gd name="T27" fmla="*/ 2147483647 h 712"/>
              <a:gd name="T28" fmla="*/ 2147483647 w 733"/>
              <a:gd name="T29" fmla="*/ 2147483647 h 712"/>
              <a:gd name="T30" fmla="*/ 2147483647 w 733"/>
              <a:gd name="T31" fmla="*/ 2147483647 h 712"/>
              <a:gd name="T32" fmla="*/ 2147483647 w 733"/>
              <a:gd name="T33" fmla="*/ 2147483647 h 712"/>
              <a:gd name="T34" fmla="*/ 2147483647 w 733"/>
              <a:gd name="T35" fmla="*/ 2147483647 h 712"/>
              <a:gd name="T36" fmla="*/ 2147483647 w 733"/>
              <a:gd name="T37" fmla="*/ 2147483647 h 712"/>
              <a:gd name="T38" fmla="*/ 2147483647 w 733"/>
              <a:gd name="T39" fmla="*/ 2147483647 h 712"/>
              <a:gd name="T40" fmla="*/ 2147483647 w 733"/>
              <a:gd name="T41" fmla="*/ 2147483647 h 712"/>
              <a:gd name="T42" fmla="*/ 2147483647 w 733"/>
              <a:gd name="T43" fmla="*/ 2147483647 h 712"/>
              <a:gd name="T44" fmla="*/ 2147483647 w 733"/>
              <a:gd name="T45" fmla="*/ 2147483647 h 712"/>
              <a:gd name="T46" fmla="*/ 2147483647 w 733"/>
              <a:gd name="T47" fmla="*/ 2147483647 h 712"/>
              <a:gd name="T48" fmla="*/ 2147483647 w 733"/>
              <a:gd name="T49" fmla="*/ 2147483647 h 712"/>
              <a:gd name="T50" fmla="*/ 2147483647 w 733"/>
              <a:gd name="T51" fmla="*/ 2147483647 h 712"/>
              <a:gd name="T52" fmla="*/ 2147483647 w 733"/>
              <a:gd name="T53" fmla="*/ 2147483647 h 712"/>
              <a:gd name="T54" fmla="*/ 2147483647 w 733"/>
              <a:gd name="T55" fmla="*/ 2147483647 h 712"/>
              <a:gd name="T56" fmla="*/ 2147483647 w 733"/>
              <a:gd name="T57" fmla="*/ 2147483647 h 712"/>
              <a:gd name="T58" fmla="*/ 2147483647 w 733"/>
              <a:gd name="T59" fmla="*/ 0 h 712"/>
              <a:gd name="T60" fmla="*/ 2147483647 w 733"/>
              <a:gd name="T61" fmla="*/ 2147483647 h 712"/>
              <a:gd name="T62" fmla="*/ 2147483647 w 733"/>
              <a:gd name="T63" fmla="*/ 2147483647 h 712"/>
              <a:gd name="T64" fmla="*/ 2147483647 w 733"/>
              <a:gd name="T65" fmla="*/ 2147483647 h 712"/>
              <a:gd name="T66" fmla="*/ 2147483647 w 733"/>
              <a:gd name="T67" fmla="*/ 2147483647 h 712"/>
              <a:gd name="T68" fmla="*/ 2147483647 w 733"/>
              <a:gd name="T69" fmla="*/ 2147483647 h 712"/>
              <a:gd name="T70" fmla="*/ 2147483647 w 733"/>
              <a:gd name="T71" fmla="*/ 2147483647 h 712"/>
              <a:gd name="T72" fmla="*/ 2147483647 w 733"/>
              <a:gd name="T73" fmla="*/ 2147483647 h 712"/>
              <a:gd name="T74" fmla="*/ 2147483647 w 733"/>
              <a:gd name="T75" fmla="*/ 2147483647 h 712"/>
              <a:gd name="T76" fmla="*/ 2147483647 w 733"/>
              <a:gd name="T77" fmla="*/ 2147483647 h 712"/>
              <a:gd name="T78" fmla="*/ 2147483647 w 733"/>
              <a:gd name="T79" fmla="*/ 2147483647 h 712"/>
              <a:gd name="T80" fmla="*/ 2147483647 w 733"/>
              <a:gd name="T81" fmla="*/ 2147483647 h 712"/>
              <a:gd name="T82" fmla="*/ 2147483647 w 733"/>
              <a:gd name="T83" fmla="*/ 2147483647 h 712"/>
              <a:gd name="T84" fmla="*/ 2147483647 w 733"/>
              <a:gd name="T85" fmla="*/ 2147483647 h 712"/>
              <a:gd name="T86" fmla="*/ 2147483647 w 733"/>
              <a:gd name="T87" fmla="*/ 2147483647 h 712"/>
              <a:gd name="T88" fmla="*/ 2147483647 w 733"/>
              <a:gd name="T89" fmla="*/ 2147483647 h 712"/>
              <a:gd name="T90" fmla="*/ 2089872906 w 733"/>
              <a:gd name="T91" fmla="*/ 2147483647 h 712"/>
              <a:gd name="T92" fmla="*/ 2020966617 w 733"/>
              <a:gd name="T93" fmla="*/ 2147483647 h 712"/>
              <a:gd name="T94" fmla="*/ 1967402968 w 733"/>
              <a:gd name="T95" fmla="*/ 2147483647 h 712"/>
              <a:gd name="T96" fmla="*/ 1906148686 w 733"/>
              <a:gd name="T97" fmla="*/ 2147483647 h 712"/>
              <a:gd name="T98" fmla="*/ 1867889049 w 733"/>
              <a:gd name="T99" fmla="*/ 2147483647 h 712"/>
              <a:gd name="T100" fmla="*/ 1867889049 w 733"/>
              <a:gd name="T101" fmla="*/ 0 h 7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33" h="712">
                <a:moveTo>
                  <a:pt x="0" y="0"/>
                </a:moveTo>
                <a:lnTo>
                  <a:pt x="0" y="415"/>
                </a:lnTo>
                <a:lnTo>
                  <a:pt x="0" y="436"/>
                </a:lnTo>
                <a:lnTo>
                  <a:pt x="1" y="456"/>
                </a:lnTo>
                <a:lnTo>
                  <a:pt x="4" y="475"/>
                </a:lnTo>
                <a:lnTo>
                  <a:pt x="7" y="493"/>
                </a:lnTo>
                <a:lnTo>
                  <a:pt x="11" y="510"/>
                </a:lnTo>
                <a:lnTo>
                  <a:pt x="16" y="527"/>
                </a:lnTo>
                <a:lnTo>
                  <a:pt x="22" y="543"/>
                </a:lnTo>
                <a:lnTo>
                  <a:pt x="28" y="557"/>
                </a:lnTo>
                <a:lnTo>
                  <a:pt x="35" y="571"/>
                </a:lnTo>
                <a:lnTo>
                  <a:pt x="43" y="584"/>
                </a:lnTo>
                <a:lnTo>
                  <a:pt x="52" y="597"/>
                </a:lnTo>
                <a:lnTo>
                  <a:pt x="61" y="609"/>
                </a:lnTo>
                <a:lnTo>
                  <a:pt x="71" y="619"/>
                </a:lnTo>
                <a:lnTo>
                  <a:pt x="82" y="631"/>
                </a:lnTo>
                <a:lnTo>
                  <a:pt x="94" y="640"/>
                </a:lnTo>
                <a:lnTo>
                  <a:pt x="106" y="649"/>
                </a:lnTo>
                <a:lnTo>
                  <a:pt x="118" y="657"/>
                </a:lnTo>
                <a:lnTo>
                  <a:pt x="132" y="664"/>
                </a:lnTo>
                <a:lnTo>
                  <a:pt x="145" y="671"/>
                </a:lnTo>
                <a:lnTo>
                  <a:pt x="160" y="678"/>
                </a:lnTo>
                <a:lnTo>
                  <a:pt x="175" y="684"/>
                </a:lnTo>
                <a:lnTo>
                  <a:pt x="189" y="689"/>
                </a:lnTo>
                <a:lnTo>
                  <a:pt x="205" y="694"/>
                </a:lnTo>
                <a:lnTo>
                  <a:pt x="222" y="697"/>
                </a:lnTo>
                <a:lnTo>
                  <a:pt x="256" y="704"/>
                </a:lnTo>
                <a:lnTo>
                  <a:pt x="292" y="708"/>
                </a:lnTo>
                <a:lnTo>
                  <a:pt x="328" y="711"/>
                </a:lnTo>
                <a:lnTo>
                  <a:pt x="366" y="712"/>
                </a:lnTo>
                <a:lnTo>
                  <a:pt x="404" y="711"/>
                </a:lnTo>
                <a:lnTo>
                  <a:pt x="442" y="708"/>
                </a:lnTo>
                <a:lnTo>
                  <a:pt x="478" y="704"/>
                </a:lnTo>
                <a:lnTo>
                  <a:pt x="511" y="697"/>
                </a:lnTo>
                <a:lnTo>
                  <a:pt x="527" y="694"/>
                </a:lnTo>
                <a:lnTo>
                  <a:pt x="543" y="689"/>
                </a:lnTo>
                <a:lnTo>
                  <a:pt x="559" y="684"/>
                </a:lnTo>
                <a:lnTo>
                  <a:pt x="573" y="678"/>
                </a:lnTo>
                <a:lnTo>
                  <a:pt x="588" y="671"/>
                </a:lnTo>
                <a:lnTo>
                  <a:pt x="601" y="664"/>
                </a:lnTo>
                <a:lnTo>
                  <a:pt x="615" y="657"/>
                </a:lnTo>
                <a:lnTo>
                  <a:pt x="627" y="649"/>
                </a:lnTo>
                <a:lnTo>
                  <a:pt x="640" y="640"/>
                </a:lnTo>
                <a:lnTo>
                  <a:pt x="651" y="631"/>
                </a:lnTo>
                <a:lnTo>
                  <a:pt x="662" y="619"/>
                </a:lnTo>
                <a:lnTo>
                  <a:pt x="672" y="609"/>
                </a:lnTo>
                <a:lnTo>
                  <a:pt x="681" y="597"/>
                </a:lnTo>
                <a:lnTo>
                  <a:pt x="690" y="584"/>
                </a:lnTo>
                <a:lnTo>
                  <a:pt x="698" y="571"/>
                </a:lnTo>
                <a:lnTo>
                  <a:pt x="705" y="557"/>
                </a:lnTo>
                <a:lnTo>
                  <a:pt x="712" y="543"/>
                </a:lnTo>
                <a:lnTo>
                  <a:pt x="717" y="527"/>
                </a:lnTo>
                <a:lnTo>
                  <a:pt x="722" y="510"/>
                </a:lnTo>
                <a:lnTo>
                  <a:pt x="726" y="493"/>
                </a:lnTo>
                <a:lnTo>
                  <a:pt x="729" y="475"/>
                </a:lnTo>
                <a:lnTo>
                  <a:pt x="731" y="456"/>
                </a:lnTo>
                <a:lnTo>
                  <a:pt x="733" y="436"/>
                </a:lnTo>
                <a:lnTo>
                  <a:pt x="733" y="415"/>
                </a:lnTo>
                <a:lnTo>
                  <a:pt x="733" y="0"/>
                </a:lnTo>
                <a:lnTo>
                  <a:pt x="489" y="0"/>
                </a:lnTo>
                <a:lnTo>
                  <a:pt x="489" y="368"/>
                </a:lnTo>
                <a:lnTo>
                  <a:pt x="489" y="390"/>
                </a:lnTo>
                <a:lnTo>
                  <a:pt x="487" y="410"/>
                </a:lnTo>
                <a:lnTo>
                  <a:pt x="484" y="428"/>
                </a:lnTo>
                <a:lnTo>
                  <a:pt x="480" y="446"/>
                </a:lnTo>
                <a:lnTo>
                  <a:pt x="476" y="454"/>
                </a:lnTo>
                <a:lnTo>
                  <a:pt x="473" y="462"/>
                </a:lnTo>
                <a:lnTo>
                  <a:pt x="470" y="468"/>
                </a:lnTo>
                <a:lnTo>
                  <a:pt x="465" y="475"/>
                </a:lnTo>
                <a:lnTo>
                  <a:pt x="461" y="482"/>
                </a:lnTo>
                <a:lnTo>
                  <a:pt x="455" y="488"/>
                </a:lnTo>
                <a:lnTo>
                  <a:pt x="449" y="493"/>
                </a:lnTo>
                <a:lnTo>
                  <a:pt x="443" y="498"/>
                </a:lnTo>
                <a:lnTo>
                  <a:pt x="436" y="502"/>
                </a:lnTo>
                <a:lnTo>
                  <a:pt x="428" y="506"/>
                </a:lnTo>
                <a:lnTo>
                  <a:pt x="420" y="509"/>
                </a:lnTo>
                <a:lnTo>
                  <a:pt x="411" y="512"/>
                </a:lnTo>
                <a:lnTo>
                  <a:pt x="401" y="515"/>
                </a:lnTo>
                <a:lnTo>
                  <a:pt x="390" y="516"/>
                </a:lnTo>
                <a:lnTo>
                  <a:pt x="378" y="517"/>
                </a:lnTo>
                <a:lnTo>
                  <a:pt x="366" y="517"/>
                </a:lnTo>
                <a:lnTo>
                  <a:pt x="355" y="517"/>
                </a:lnTo>
                <a:lnTo>
                  <a:pt x="344" y="516"/>
                </a:lnTo>
                <a:lnTo>
                  <a:pt x="332" y="515"/>
                </a:lnTo>
                <a:lnTo>
                  <a:pt x="322" y="512"/>
                </a:lnTo>
                <a:lnTo>
                  <a:pt x="313" y="509"/>
                </a:lnTo>
                <a:lnTo>
                  <a:pt x="305" y="506"/>
                </a:lnTo>
                <a:lnTo>
                  <a:pt x="297" y="502"/>
                </a:lnTo>
                <a:lnTo>
                  <a:pt x="290" y="498"/>
                </a:lnTo>
                <a:lnTo>
                  <a:pt x="284" y="493"/>
                </a:lnTo>
                <a:lnTo>
                  <a:pt x="278" y="488"/>
                </a:lnTo>
                <a:lnTo>
                  <a:pt x="273" y="482"/>
                </a:lnTo>
                <a:lnTo>
                  <a:pt x="268" y="475"/>
                </a:lnTo>
                <a:lnTo>
                  <a:pt x="264" y="468"/>
                </a:lnTo>
                <a:lnTo>
                  <a:pt x="259" y="462"/>
                </a:lnTo>
                <a:lnTo>
                  <a:pt x="257" y="454"/>
                </a:lnTo>
                <a:lnTo>
                  <a:pt x="253" y="446"/>
                </a:lnTo>
                <a:lnTo>
                  <a:pt x="249" y="428"/>
                </a:lnTo>
                <a:lnTo>
                  <a:pt x="247" y="410"/>
                </a:lnTo>
                <a:lnTo>
                  <a:pt x="244" y="390"/>
                </a:lnTo>
                <a:lnTo>
                  <a:pt x="244" y="368"/>
                </a:lnTo>
                <a:lnTo>
                  <a:pt x="244" y="0"/>
                </a:lnTo>
                <a:lnTo>
                  <a:pt x="0" y="0"/>
                </a:lnTo>
                <a:close/>
              </a:path>
            </a:pathLst>
          </a:custGeom>
          <a:solidFill>
            <a:srgbClr val="A9B3C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7" name="Freeform 135"/>
          <p:cNvSpPr>
            <a:spLocks/>
          </p:cNvSpPr>
          <p:nvPr userDrawn="1"/>
        </p:nvSpPr>
        <p:spPr bwMode="auto">
          <a:xfrm>
            <a:off x="11135745" y="6567492"/>
            <a:ext cx="82559" cy="61913"/>
          </a:xfrm>
          <a:custGeom>
            <a:avLst/>
            <a:gdLst>
              <a:gd name="T0" fmla="*/ 1119221019 w 314"/>
              <a:gd name="T1" fmla="*/ 0 h 314"/>
              <a:gd name="T2" fmla="*/ 958227107 w 314"/>
              <a:gd name="T3" fmla="*/ 15317947 h 314"/>
              <a:gd name="T4" fmla="*/ 804892069 w 314"/>
              <a:gd name="T5" fmla="*/ 61310630 h 314"/>
              <a:gd name="T6" fmla="*/ 666914020 w 314"/>
              <a:gd name="T7" fmla="*/ 122660300 h 314"/>
              <a:gd name="T8" fmla="*/ 528935773 w 314"/>
              <a:gd name="T9" fmla="*/ 199327720 h 314"/>
              <a:gd name="T10" fmla="*/ 406275472 w 314"/>
              <a:gd name="T11" fmla="*/ 291313087 h 314"/>
              <a:gd name="T12" fmla="*/ 291313087 w 314"/>
              <a:gd name="T13" fmla="*/ 406275472 h 314"/>
              <a:gd name="T14" fmla="*/ 199327720 w 314"/>
              <a:gd name="T15" fmla="*/ 528935773 h 314"/>
              <a:gd name="T16" fmla="*/ 122660300 w 314"/>
              <a:gd name="T17" fmla="*/ 666914020 h 314"/>
              <a:gd name="T18" fmla="*/ 61310630 w 314"/>
              <a:gd name="T19" fmla="*/ 804892069 h 314"/>
              <a:gd name="T20" fmla="*/ 15317947 w 314"/>
              <a:gd name="T21" fmla="*/ 958227107 h 314"/>
              <a:gd name="T22" fmla="*/ 0 w 314"/>
              <a:gd name="T23" fmla="*/ 1119221019 h 314"/>
              <a:gd name="T24" fmla="*/ 0 w 314"/>
              <a:gd name="T25" fmla="*/ 1287835159 h 314"/>
              <a:gd name="T26" fmla="*/ 15317947 w 314"/>
              <a:gd name="T27" fmla="*/ 1441170196 h 314"/>
              <a:gd name="T28" fmla="*/ 61310630 w 314"/>
              <a:gd name="T29" fmla="*/ 1594466390 h 314"/>
              <a:gd name="T30" fmla="*/ 122660300 w 314"/>
              <a:gd name="T31" fmla="*/ 1732483283 h 314"/>
              <a:gd name="T32" fmla="*/ 199327720 w 314"/>
              <a:gd name="T33" fmla="*/ 1870461530 h 314"/>
              <a:gd name="T34" fmla="*/ 291313087 w 314"/>
              <a:gd name="T35" fmla="*/ 1993121830 h 314"/>
              <a:gd name="T36" fmla="*/ 406275472 w 314"/>
              <a:gd name="T37" fmla="*/ 2108084216 h 314"/>
              <a:gd name="T38" fmla="*/ 528935773 w 314"/>
              <a:gd name="T39" fmla="*/ 2147483647 h 314"/>
              <a:gd name="T40" fmla="*/ 666914020 w 314"/>
              <a:gd name="T41" fmla="*/ 2147483647 h 314"/>
              <a:gd name="T42" fmla="*/ 804892069 w 314"/>
              <a:gd name="T43" fmla="*/ 2147483647 h 314"/>
              <a:gd name="T44" fmla="*/ 958227107 w 314"/>
              <a:gd name="T45" fmla="*/ 2147483647 h 314"/>
              <a:gd name="T46" fmla="*/ 1119221019 w 314"/>
              <a:gd name="T47" fmla="*/ 2147483647 h 314"/>
              <a:gd name="T48" fmla="*/ 1287835159 w 314"/>
              <a:gd name="T49" fmla="*/ 2147483647 h 314"/>
              <a:gd name="T50" fmla="*/ 1441170196 w 314"/>
              <a:gd name="T51" fmla="*/ 2147483647 h 314"/>
              <a:gd name="T52" fmla="*/ 1594466390 w 314"/>
              <a:gd name="T53" fmla="*/ 2147483647 h 314"/>
              <a:gd name="T54" fmla="*/ 1740142355 w 314"/>
              <a:gd name="T55" fmla="*/ 2147483647 h 314"/>
              <a:gd name="T56" fmla="*/ 1870461530 w 314"/>
              <a:gd name="T57" fmla="*/ 2147483647 h 314"/>
              <a:gd name="T58" fmla="*/ 2000780705 w 314"/>
              <a:gd name="T59" fmla="*/ 2108084216 h 314"/>
              <a:gd name="T60" fmla="*/ 2108084216 w 314"/>
              <a:gd name="T61" fmla="*/ 1993121830 h 314"/>
              <a:gd name="T62" fmla="*/ 2147483647 w 314"/>
              <a:gd name="T63" fmla="*/ 1870461530 h 314"/>
              <a:gd name="T64" fmla="*/ 2147483647 w 314"/>
              <a:gd name="T65" fmla="*/ 1732483283 h 314"/>
              <a:gd name="T66" fmla="*/ 2147483647 w 314"/>
              <a:gd name="T67" fmla="*/ 1594466390 h 314"/>
              <a:gd name="T68" fmla="*/ 2147483647 w 314"/>
              <a:gd name="T69" fmla="*/ 1441170196 h 314"/>
              <a:gd name="T70" fmla="*/ 2147483647 w 314"/>
              <a:gd name="T71" fmla="*/ 1287835159 h 314"/>
              <a:gd name="T72" fmla="*/ 2147483647 w 314"/>
              <a:gd name="T73" fmla="*/ 1119221019 h 314"/>
              <a:gd name="T74" fmla="*/ 2147483647 w 314"/>
              <a:gd name="T75" fmla="*/ 958227107 h 314"/>
              <a:gd name="T76" fmla="*/ 2147483647 w 314"/>
              <a:gd name="T77" fmla="*/ 804892069 h 314"/>
              <a:gd name="T78" fmla="*/ 2147483647 w 314"/>
              <a:gd name="T79" fmla="*/ 666914020 h 314"/>
              <a:gd name="T80" fmla="*/ 2147483647 w 314"/>
              <a:gd name="T81" fmla="*/ 528935773 h 314"/>
              <a:gd name="T82" fmla="*/ 2108084216 w 314"/>
              <a:gd name="T83" fmla="*/ 406275472 h 314"/>
              <a:gd name="T84" fmla="*/ 2000780705 w 314"/>
              <a:gd name="T85" fmla="*/ 291313087 h 314"/>
              <a:gd name="T86" fmla="*/ 1870461530 w 314"/>
              <a:gd name="T87" fmla="*/ 199327720 h 314"/>
              <a:gd name="T88" fmla="*/ 1740142355 w 314"/>
              <a:gd name="T89" fmla="*/ 122660300 h 314"/>
              <a:gd name="T90" fmla="*/ 1594466390 w 314"/>
              <a:gd name="T91" fmla="*/ 61310630 h 314"/>
              <a:gd name="T92" fmla="*/ 1441170196 w 314"/>
              <a:gd name="T93" fmla="*/ 15317947 h 314"/>
              <a:gd name="T94" fmla="*/ 1287835159 w 314"/>
              <a:gd name="T95" fmla="*/ 0 h 31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14" h="314">
                <a:moveTo>
                  <a:pt x="156" y="0"/>
                </a:moveTo>
                <a:lnTo>
                  <a:pt x="146" y="0"/>
                </a:lnTo>
                <a:lnTo>
                  <a:pt x="135" y="1"/>
                </a:lnTo>
                <a:lnTo>
                  <a:pt x="125" y="2"/>
                </a:lnTo>
                <a:lnTo>
                  <a:pt x="115" y="6"/>
                </a:lnTo>
                <a:lnTo>
                  <a:pt x="105" y="8"/>
                </a:lnTo>
                <a:lnTo>
                  <a:pt x="96" y="11"/>
                </a:lnTo>
                <a:lnTo>
                  <a:pt x="87" y="16"/>
                </a:lnTo>
                <a:lnTo>
                  <a:pt x="78" y="21"/>
                </a:lnTo>
                <a:lnTo>
                  <a:pt x="69" y="26"/>
                </a:lnTo>
                <a:lnTo>
                  <a:pt x="61" y="33"/>
                </a:lnTo>
                <a:lnTo>
                  <a:pt x="53" y="38"/>
                </a:lnTo>
                <a:lnTo>
                  <a:pt x="45" y="45"/>
                </a:lnTo>
                <a:lnTo>
                  <a:pt x="38" y="53"/>
                </a:lnTo>
                <a:lnTo>
                  <a:pt x="33" y="61"/>
                </a:lnTo>
                <a:lnTo>
                  <a:pt x="26" y="69"/>
                </a:lnTo>
                <a:lnTo>
                  <a:pt x="20" y="78"/>
                </a:lnTo>
                <a:lnTo>
                  <a:pt x="16" y="87"/>
                </a:lnTo>
                <a:lnTo>
                  <a:pt x="11" y="96"/>
                </a:lnTo>
                <a:lnTo>
                  <a:pt x="8" y="105"/>
                </a:lnTo>
                <a:lnTo>
                  <a:pt x="6" y="115"/>
                </a:lnTo>
                <a:lnTo>
                  <a:pt x="2" y="125"/>
                </a:lnTo>
                <a:lnTo>
                  <a:pt x="1" y="135"/>
                </a:lnTo>
                <a:lnTo>
                  <a:pt x="0" y="146"/>
                </a:lnTo>
                <a:lnTo>
                  <a:pt x="0" y="157"/>
                </a:lnTo>
                <a:lnTo>
                  <a:pt x="0" y="168"/>
                </a:lnTo>
                <a:lnTo>
                  <a:pt x="1" y="178"/>
                </a:lnTo>
                <a:lnTo>
                  <a:pt x="2" y="188"/>
                </a:lnTo>
                <a:lnTo>
                  <a:pt x="6" y="198"/>
                </a:lnTo>
                <a:lnTo>
                  <a:pt x="8" y="208"/>
                </a:lnTo>
                <a:lnTo>
                  <a:pt x="11" y="217"/>
                </a:lnTo>
                <a:lnTo>
                  <a:pt x="16" y="226"/>
                </a:lnTo>
                <a:lnTo>
                  <a:pt x="20" y="235"/>
                </a:lnTo>
                <a:lnTo>
                  <a:pt x="26" y="244"/>
                </a:lnTo>
                <a:lnTo>
                  <a:pt x="33" y="252"/>
                </a:lnTo>
                <a:lnTo>
                  <a:pt x="38" y="260"/>
                </a:lnTo>
                <a:lnTo>
                  <a:pt x="45" y="268"/>
                </a:lnTo>
                <a:lnTo>
                  <a:pt x="53" y="275"/>
                </a:lnTo>
                <a:lnTo>
                  <a:pt x="61" y="280"/>
                </a:lnTo>
                <a:lnTo>
                  <a:pt x="69" y="287"/>
                </a:lnTo>
                <a:lnTo>
                  <a:pt x="78" y="292"/>
                </a:lnTo>
                <a:lnTo>
                  <a:pt x="87" y="297"/>
                </a:lnTo>
                <a:lnTo>
                  <a:pt x="96" y="302"/>
                </a:lnTo>
                <a:lnTo>
                  <a:pt x="105" y="305"/>
                </a:lnTo>
                <a:lnTo>
                  <a:pt x="115" y="309"/>
                </a:lnTo>
                <a:lnTo>
                  <a:pt x="125" y="311"/>
                </a:lnTo>
                <a:lnTo>
                  <a:pt x="135" y="312"/>
                </a:lnTo>
                <a:lnTo>
                  <a:pt x="146" y="313"/>
                </a:lnTo>
                <a:lnTo>
                  <a:pt x="156" y="314"/>
                </a:lnTo>
                <a:lnTo>
                  <a:pt x="168" y="313"/>
                </a:lnTo>
                <a:lnTo>
                  <a:pt x="178" y="312"/>
                </a:lnTo>
                <a:lnTo>
                  <a:pt x="188" y="311"/>
                </a:lnTo>
                <a:lnTo>
                  <a:pt x="198" y="309"/>
                </a:lnTo>
                <a:lnTo>
                  <a:pt x="208" y="305"/>
                </a:lnTo>
                <a:lnTo>
                  <a:pt x="218" y="302"/>
                </a:lnTo>
                <a:lnTo>
                  <a:pt x="227" y="297"/>
                </a:lnTo>
                <a:lnTo>
                  <a:pt x="236" y="292"/>
                </a:lnTo>
                <a:lnTo>
                  <a:pt x="244" y="287"/>
                </a:lnTo>
                <a:lnTo>
                  <a:pt x="253" y="280"/>
                </a:lnTo>
                <a:lnTo>
                  <a:pt x="261" y="275"/>
                </a:lnTo>
                <a:lnTo>
                  <a:pt x="268" y="268"/>
                </a:lnTo>
                <a:lnTo>
                  <a:pt x="275" y="260"/>
                </a:lnTo>
                <a:lnTo>
                  <a:pt x="281" y="252"/>
                </a:lnTo>
                <a:lnTo>
                  <a:pt x="287" y="244"/>
                </a:lnTo>
                <a:lnTo>
                  <a:pt x="293" y="235"/>
                </a:lnTo>
                <a:lnTo>
                  <a:pt x="297" y="226"/>
                </a:lnTo>
                <a:lnTo>
                  <a:pt x="302" y="217"/>
                </a:lnTo>
                <a:lnTo>
                  <a:pt x="305" y="208"/>
                </a:lnTo>
                <a:lnTo>
                  <a:pt x="308" y="198"/>
                </a:lnTo>
                <a:lnTo>
                  <a:pt x="311" y="188"/>
                </a:lnTo>
                <a:lnTo>
                  <a:pt x="312" y="178"/>
                </a:lnTo>
                <a:lnTo>
                  <a:pt x="313" y="168"/>
                </a:lnTo>
                <a:lnTo>
                  <a:pt x="314" y="157"/>
                </a:lnTo>
                <a:lnTo>
                  <a:pt x="313" y="146"/>
                </a:lnTo>
                <a:lnTo>
                  <a:pt x="312" y="135"/>
                </a:lnTo>
                <a:lnTo>
                  <a:pt x="311" y="125"/>
                </a:lnTo>
                <a:lnTo>
                  <a:pt x="308" y="115"/>
                </a:lnTo>
                <a:lnTo>
                  <a:pt x="305" y="105"/>
                </a:lnTo>
                <a:lnTo>
                  <a:pt x="302" y="96"/>
                </a:lnTo>
                <a:lnTo>
                  <a:pt x="297" y="87"/>
                </a:lnTo>
                <a:lnTo>
                  <a:pt x="293" y="78"/>
                </a:lnTo>
                <a:lnTo>
                  <a:pt x="287" y="69"/>
                </a:lnTo>
                <a:lnTo>
                  <a:pt x="281" y="61"/>
                </a:lnTo>
                <a:lnTo>
                  <a:pt x="275" y="53"/>
                </a:lnTo>
                <a:lnTo>
                  <a:pt x="268" y="45"/>
                </a:lnTo>
                <a:lnTo>
                  <a:pt x="261" y="38"/>
                </a:lnTo>
                <a:lnTo>
                  <a:pt x="253" y="33"/>
                </a:lnTo>
                <a:lnTo>
                  <a:pt x="244" y="26"/>
                </a:lnTo>
                <a:lnTo>
                  <a:pt x="236" y="21"/>
                </a:lnTo>
                <a:lnTo>
                  <a:pt x="227" y="16"/>
                </a:lnTo>
                <a:lnTo>
                  <a:pt x="218" y="11"/>
                </a:lnTo>
                <a:lnTo>
                  <a:pt x="208" y="8"/>
                </a:lnTo>
                <a:lnTo>
                  <a:pt x="198" y="6"/>
                </a:lnTo>
                <a:lnTo>
                  <a:pt x="188" y="2"/>
                </a:lnTo>
                <a:lnTo>
                  <a:pt x="178" y="1"/>
                </a:lnTo>
                <a:lnTo>
                  <a:pt x="168" y="0"/>
                </a:lnTo>
                <a:lnTo>
                  <a:pt x="156" y="0"/>
                </a:lnTo>
                <a:close/>
              </a:path>
            </a:pathLst>
          </a:custGeom>
          <a:solidFill>
            <a:srgbClr val="A9B3C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8" name="Freeform 136"/>
          <p:cNvSpPr>
            <a:spLocks/>
          </p:cNvSpPr>
          <p:nvPr userDrawn="1"/>
        </p:nvSpPr>
        <p:spPr bwMode="auto">
          <a:xfrm>
            <a:off x="11250051" y="6483355"/>
            <a:ext cx="167232" cy="144463"/>
          </a:xfrm>
          <a:custGeom>
            <a:avLst/>
            <a:gdLst>
              <a:gd name="T0" fmla="*/ 2147483647 w 637"/>
              <a:gd name="T1" fmla="*/ 2147483647 h 725"/>
              <a:gd name="T2" fmla="*/ 2147483647 w 637"/>
              <a:gd name="T3" fmla="*/ 2147483647 h 725"/>
              <a:gd name="T4" fmla="*/ 2147483647 w 637"/>
              <a:gd name="T5" fmla="*/ 2147483647 h 725"/>
              <a:gd name="T6" fmla="*/ 2147483647 w 637"/>
              <a:gd name="T7" fmla="*/ 2147483647 h 725"/>
              <a:gd name="T8" fmla="*/ 2136833158 w 637"/>
              <a:gd name="T9" fmla="*/ 2147483647 h 725"/>
              <a:gd name="T10" fmla="*/ 1587342891 w 637"/>
              <a:gd name="T11" fmla="*/ 2147483647 h 725"/>
              <a:gd name="T12" fmla="*/ 1213405820 w 637"/>
              <a:gd name="T13" fmla="*/ 2147483647 h 725"/>
              <a:gd name="T14" fmla="*/ 961569034 w 637"/>
              <a:gd name="T15" fmla="*/ 2147483647 h 725"/>
              <a:gd name="T16" fmla="*/ 732640695 w 637"/>
              <a:gd name="T17" fmla="*/ 2147483647 h 725"/>
              <a:gd name="T18" fmla="*/ 534218035 w 637"/>
              <a:gd name="T19" fmla="*/ 2147483647 h 725"/>
              <a:gd name="T20" fmla="*/ 358664839 w 637"/>
              <a:gd name="T21" fmla="*/ 2147483647 h 725"/>
              <a:gd name="T22" fmla="*/ 221331107 w 637"/>
              <a:gd name="T23" fmla="*/ 2147483647 h 725"/>
              <a:gd name="T24" fmla="*/ 122100285 w 637"/>
              <a:gd name="T25" fmla="*/ 2147483647 h 725"/>
              <a:gd name="T26" fmla="*/ 7636018 w 637"/>
              <a:gd name="T27" fmla="*/ 2147483647 h 725"/>
              <a:gd name="T28" fmla="*/ 38141893 w 637"/>
              <a:gd name="T29" fmla="*/ 2147483647 h 725"/>
              <a:gd name="T30" fmla="*/ 198422660 w 637"/>
              <a:gd name="T31" fmla="*/ 2147483647 h 725"/>
              <a:gd name="T32" fmla="*/ 503673571 w 637"/>
              <a:gd name="T33" fmla="*/ 2056959241 h 725"/>
              <a:gd name="T34" fmla="*/ 946296802 w 637"/>
              <a:gd name="T35" fmla="*/ 1424073214 h 725"/>
              <a:gd name="T36" fmla="*/ 1472878623 w 637"/>
              <a:gd name="T37" fmla="*/ 878179020 h 725"/>
              <a:gd name="T38" fmla="*/ 2098652479 w 637"/>
              <a:gd name="T39" fmla="*/ 443060051 h 725"/>
              <a:gd name="T40" fmla="*/ 2147483647 w 637"/>
              <a:gd name="T41" fmla="*/ 142419197 h 725"/>
              <a:gd name="T42" fmla="*/ 2147483647 w 637"/>
              <a:gd name="T43" fmla="*/ 7901229 h 725"/>
              <a:gd name="T44" fmla="*/ 2147483647 w 637"/>
              <a:gd name="T45" fmla="*/ 15841912 h 725"/>
              <a:gd name="T46" fmla="*/ 2147483647 w 637"/>
              <a:gd name="T47" fmla="*/ 110774826 h 725"/>
              <a:gd name="T48" fmla="*/ 2147483647 w 637"/>
              <a:gd name="T49" fmla="*/ 284798742 h 725"/>
              <a:gd name="T50" fmla="*/ 2147483647 w 637"/>
              <a:gd name="T51" fmla="*/ 514249823 h 725"/>
              <a:gd name="T52" fmla="*/ 2147483647 w 637"/>
              <a:gd name="T53" fmla="*/ 775305423 h 725"/>
              <a:gd name="T54" fmla="*/ 2147483647 w 637"/>
              <a:gd name="T55" fmla="*/ 1068044848 h 725"/>
              <a:gd name="T56" fmla="*/ 2147483647 w 637"/>
              <a:gd name="T57" fmla="*/ 1329140300 h 725"/>
              <a:gd name="T58" fmla="*/ 2147483647 w 637"/>
              <a:gd name="T59" fmla="*/ 1558551529 h 725"/>
              <a:gd name="T60" fmla="*/ 2147483647 w 637"/>
              <a:gd name="T61" fmla="*/ 1716772986 h 725"/>
              <a:gd name="T62" fmla="*/ 2147483647 w 637"/>
              <a:gd name="T63" fmla="*/ 1803804870 h 725"/>
              <a:gd name="T64" fmla="*/ 2147483647 w 637"/>
              <a:gd name="T65" fmla="*/ 1835449042 h 725"/>
              <a:gd name="T66" fmla="*/ 2147483647 w 637"/>
              <a:gd name="T67" fmla="*/ 1764259269 h 725"/>
              <a:gd name="T68" fmla="*/ 2147483647 w 637"/>
              <a:gd name="T69" fmla="*/ 1574393441 h 725"/>
              <a:gd name="T70" fmla="*/ 2147483647 w 637"/>
              <a:gd name="T71" fmla="*/ 1344942560 h 725"/>
              <a:gd name="T72" fmla="*/ 2147483647 w 637"/>
              <a:gd name="T73" fmla="*/ 1178819873 h 725"/>
              <a:gd name="T74" fmla="*/ 2147483647 w 637"/>
              <a:gd name="T75" fmla="*/ 1012657534 h 725"/>
              <a:gd name="T76" fmla="*/ 2147483647 w 637"/>
              <a:gd name="T77" fmla="*/ 743661052 h 725"/>
              <a:gd name="T78" fmla="*/ 2147483647 w 637"/>
              <a:gd name="T79" fmla="*/ 561696254 h 725"/>
              <a:gd name="T80" fmla="*/ 2147483647 w 637"/>
              <a:gd name="T81" fmla="*/ 395573767 h 725"/>
              <a:gd name="T82" fmla="*/ 2147483647 w 637"/>
              <a:gd name="T83" fmla="*/ 324383995 h 725"/>
              <a:gd name="T84" fmla="*/ 2147483647 w 637"/>
              <a:gd name="T85" fmla="*/ 276897512 h 725"/>
              <a:gd name="T86" fmla="*/ 2147483647 w 637"/>
              <a:gd name="T87" fmla="*/ 332285025 h 725"/>
              <a:gd name="T88" fmla="*/ 2147483647 w 637"/>
              <a:gd name="T89" fmla="*/ 522150853 h 725"/>
              <a:gd name="T90" fmla="*/ 2147483647 w 637"/>
              <a:gd name="T91" fmla="*/ 814890477 h 725"/>
              <a:gd name="T92" fmla="*/ 1930774283 w 637"/>
              <a:gd name="T93" fmla="*/ 1218365275 h 725"/>
              <a:gd name="T94" fmla="*/ 1587342891 w 637"/>
              <a:gd name="T95" fmla="*/ 1724713868 h 725"/>
              <a:gd name="T96" fmla="*/ 1274455963 w 637"/>
              <a:gd name="T97" fmla="*/ 2147483647 h 725"/>
              <a:gd name="T98" fmla="*/ 1068397088 w 637"/>
              <a:gd name="T99" fmla="*/ 2147483647 h 725"/>
              <a:gd name="T100" fmla="*/ 999710927 w 637"/>
              <a:gd name="T101" fmla="*/ 2147483647 h 725"/>
              <a:gd name="T102" fmla="*/ 1045527624 w 637"/>
              <a:gd name="T103" fmla="*/ 2147483647 h 725"/>
              <a:gd name="T104" fmla="*/ 1198133588 w 637"/>
              <a:gd name="T105" fmla="*/ 2147483647 h 725"/>
              <a:gd name="T106" fmla="*/ 1434736927 w 637"/>
              <a:gd name="T107" fmla="*/ 2147483647 h 725"/>
              <a:gd name="T108" fmla="*/ 1755259872 w 637"/>
              <a:gd name="T109" fmla="*/ 2147483647 h 725"/>
              <a:gd name="T110" fmla="*/ 2136833158 w 637"/>
              <a:gd name="T111" fmla="*/ 2147483647 h 725"/>
              <a:gd name="T112" fmla="*/ 2147483647 w 637"/>
              <a:gd name="T113" fmla="*/ 2147483647 h 725"/>
              <a:gd name="T114" fmla="*/ 2147483647 w 637"/>
              <a:gd name="T115" fmla="*/ 2147483647 h 725"/>
              <a:gd name="T116" fmla="*/ 2147483647 w 637"/>
              <a:gd name="T117" fmla="*/ 2147483647 h 725"/>
              <a:gd name="T118" fmla="*/ 2147483647 w 637"/>
              <a:gd name="T119" fmla="*/ 2147483647 h 725"/>
              <a:gd name="T120" fmla="*/ 2147483647 w 637"/>
              <a:gd name="T121" fmla="*/ 2147483647 h 725"/>
              <a:gd name="T122" fmla="*/ 2147483647 w 637"/>
              <a:gd name="T123" fmla="*/ 2147483647 h 72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37" h="725">
                <a:moveTo>
                  <a:pt x="574" y="537"/>
                </a:moveTo>
                <a:lnTo>
                  <a:pt x="554" y="561"/>
                </a:lnTo>
                <a:lnTo>
                  <a:pt x="534" y="582"/>
                </a:lnTo>
                <a:lnTo>
                  <a:pt x="512" y="602"/>
                </a:lnTo>
                <a:lnTo>
                  <a:pt x="492" y="622"/>
                </a:lnTo>
                <a:lnTo>
                  <a:pt x="472" y="638"/>
                </a:lnTo>
                <a:lnTo>
                  <a:pt x="452" y="654"/>
                </a:lnTo>
                <a:lnTo>
                  <a:pt x="430" y="668"/>
                </a:lnTo>
                <a:lnTo>
                  <a:pt x="410" y="680"/>
                </a:lnTo>
                <a:lnTo>
                  <a:pt x="390" y="690"/>
                </a:lnTo>
                <a:lnTo>
                  <a:pt x="368" y="700"/>
                </a:lnTo>
                <a:lnTo>
                  <a:pt x="347" y="708"/>
                </a:lnTo>
                <a:lnTo>
                  <a:pt x="324" y="714"/>
                </a:lnTo>
                <a:lnTo>
                  <a:pt x="303" y="720"/>
                </a:lnTo>
                <a:lnTo>
                  <a:pt x="280" y="723"/>
                </a:lnTo>
                <a:lnTo>
                  <a:pt x="258" y="725"/>
                </a:lnTo>
                <a:lnTo>
                  <a:pt x="235" y="725"/>
                </a:lnTo>
                <a:lnTo>
                  <a:pt x="208" y="725"/>
                </a:lnTo>
                <a:lnTo>
                  <a:pt x="182" y="722"/>
                </a:lnTo>
                <a:lnTo>
                  <a:pt x="170" y="720"/>
                </a:lnTo>
                <a:lnTo>
                  <a:pt x="159" y="717"/>
                </a:lnTo>
                <a:lnTo>
                  <a:pt x="148" y="714"/>
                </a:lnTo>
                <a:lnTo>
                  <a:pt x="136" y="711"/>
                </a:lnTo>
                <a:lnTo>
                  <a:pt x="126" y="706"/>
                </a:lnTo>
                <a:lnTo>
                  <a:pt x="116" y="702"/>
                </a:lnTo>
                <a:lnTo>
                  <a:pt x="106" y="696"/>
                </a:lnTo>
                <a:lnTo>
                  <a:pt x="96" y="690"/>
                </a:lnTo>
                <a:lnTo>
                  <a:pt x="87" y="685"/>
                </a:lnTo>
                <a:lnTo>
                  <a:pt x="79" y="678"/>
                </a:lnTo>
                <a:lnTo>
                  <a:pt x="70" y="671"/>
                </a:lnTo>
                <a:lnTo>
                  <a:pt x="62" y="663"/>
                </a:lnTo>
                <a:lnTo>
                  <a:pt x="54" y="655"/>
                </a:lnTo>
                <a:lnTo>
                  <a:pt x="47" y="647"/>
                </a:lnTo>
                <a:lnTo>
                  <a:pt x="41" y="638"/>
                </a:lnTo>
                <a:lnTo>
                  <a:pt x="35" y="629"/>
                </a:lnTo>
                <a:lnTo>
                  <a:pt x="29" y="620"/>
                </a:lnTo>
                <a:lnTo>
                  <a:pt x="25" y="610"/>
                </a:lnTo>
                <a:lnTo>
                  <a:pt x="19" y="600"/>
                </a:lnTo>
                <a:lnTo>
                  <a:pt x="16" y="590"/>
                </a:lnTo>
                <a:lnTo>
                  <a:pt x="9" y="569"/>
                </a:lnTo>
                <a:lnTo>
                  <a:pt x="3" y="545"/>
                </a:lnTo>
                <a:lnTo>
                  <a:pt x="1" y="521"/>
                </a:lnTo>
                <a:lnTo>
                  <a:pt x="0" y="495"/>
                </a:lnTo>
                <a:lnTo>
                  <a:pt x="1" y="465"/>
                </a:lnTo>
                <a:lnTo>
                  <a:pt x="5" y="436"/>
                </a:lnTo>
                <a:lnTo>
                  <a:pt x="9" y="406"/>
                </a:lnTo>
                <a:lnTo>
                  <a:pt x="17" y="377"/>
                </a:lnTo>
                <a:lnTo>
                  <a:pt x="26" y="348"/>
                </a:lnTo>
                <a:lnTo>
                  <a:pt x="37" y="318"/>
                </a:lnTo>
                <a:lnTo>
                  <a:pt x="52" y="289"/>
                </a:lnTo>
                <a:lnTo>
                  <a:pt x="66" y="260"/>
                </a:lnTo>
                <a:lnTo>
                  <a:pt x="85" y="232"/>
                </a:lnTo>
                <a:lnTo>
                  <a:pt x="104" y="205"/>
                </a:lnTo>
                <a:lnTo>
                  <a:pt x="124" y="180"/>
                </a:lnTo>
                <a:lnTo>
                  <a:pt x="145" y="155"/>
                </a:lnTo>
                <a:lnTo>
                  <a:pt x="168" y="133"/>
                </a:lnTo>
                <a:lnTo>
                  <a:pt x="193" y="111"/>
                </a:lnTo>
                <a:lnTo>
                  <a:pt x="219" y="91"/>
                </a:lnTo>
                <a:lnTo>
                  <a:pt x="247" y="73"/>
                </a:lnTo>
                <a:lnTo>
                  <a:pt x="275" y="56"/>
                </a:lnTo>
                <a:lnTo>
                  <a:pt x="303" y="41"/>
                </a:lnTo>
                <a:lnTo>
                  <a:pt x="330" y="28"/>
                </a:lnTo>
                <a:lnTo>
                  <a:pt x="358" y="18"/>
                </a:lnTo>
                <a:lnTo>
                  <a:pt x="386" y="10"/>
                </a:lnTo>
                <a:lnTo>
                  <a:pt x="413" y="4"/>
                </a:lnTo>
                <a:lnTo>
                  <a:pt x="440" y="1"/>
                </a:lnTo>
                <a:lnTo>
                  <a:pt x="467" y="0"/>
                </a:lnTo>
                <a:lnTo>
                  <a:pt x="489" y="1"/>
                </a:lnTo>
                <a:lnTo>
                  <a:pt x="508" y="2"/>
                </a:lnTo>
                <a:lnTo>
                  <a:pt x="526" y="5"/>
                </a:lnTo>
                <a:lnTo>
                  <a:pt x="542" y="9"/>
                </a:lnTo>
                <a:lnTo>
                  <a:pt x="557" y="14"/>
                </a:lnTo>
                <a:lnTo>
                  <a:pt x="571" y="20"/>
                </a:lnTo>
                <a:lnTo>
                  <a:pt x="583" y="28"/>
                </a:lnTo>
                <a:lnTo>
                  <a:pt x="595" y="36"/>
                </a:lnTo>
                <a:lnTo>
                  <a:pt x="605" y="45"/>
                </a:lnTo>
                <a:lnTo>
                  <a:pt x="614" y="55"/>
                </a:lnTo>
                <a:lnTo>
                  <a:pt x="620" y="65"/>
                </a:lnTo>
                <a:lnTo>
                  <a:pt x="627" y="75"/>
                </a:lnTo>
                <a:lnTo>
                  <a:pt x="632" y="86"/>
                </a:lnTo>
                <a:lnTo>
                  <a:pt x="635" y="98"/>
                </a:lnTo>
                <a:lnTo>
                  <a:pt x="636" y="110"/>
                </a:lnTo>
                <a:lnTo>
                  <a:pt x="637" y="122"/>
                </a:lnTo>
                <a:lnTo>
                  <a:pt x="637" y="135"/>
                </a:lnTo>
                <a:lnTo>
                  <a:pt x="635" y="146"/>
                </a:lnTo>
                <a:lnTo>
                  <a:pt x="633" y="157"/>
                </a:lnTo>
                <a:lnTo>
                  <a:pt x="629" y="168"/>
                </a:lnTo>
                <a:lnTo>
                  <a:pt x="626" y="178"/>
                </a:lnTo>
                <a:lnTo>
                  <a:pt x="620" y="188"/>
                </a:lnTo>
                <a:lnTo>
                  <a:pt x="615" y="197"/>
                </a:lnTo>
                <a:lnTo>
                  <a:pt x="607" y="206"/>
                </a:lnTo>
                <a:lnTo>
                  <a:pt x="602" y="211"/>
                </a:lnTo>
                <a:lnTo>
                  <a:pt x="596" y="217"/>
                </a:lnTo>
                <a:lnTo>
                  <a:pt x="590" y="222"/>
                </a:lnTo>
                <a:lnTo>
                  <a:pt x="583" y="225"/>
                </a:lnTo>
                <a:lnTo>
                  <a:pt x="577" y="228"/>
                </a:lnTo>
                <a:lnTo>
                  <a:pt x="569" y="231"/>
                </a:lnTo>
                <a:lnTo>
                  <a:pt x="562" y="232"/>
                </a:lnTo>
                <a:lnTo>
                  <a:pt x="554" y="232"/>
                </a:lnTo>
                <a:lnTo>
                  <a:pt x="542" y="231"/>
                </a:lnTo>
                <a:lnTo>
                  <a:pt x="532" y="228"/>
                </a:lnTo>
                <a:lnTo>
                  <a:pt x="523" y="223"/>
                </a:lnTo>
                <a:lnTo>
                  <a:pt x="514" y="216"/>
                </a:lnTo>
                <a:lnTo>
                  <a:pt x="507" y="208"/>
                </a:lnTo>
                <a:lnTo>
                  <a:pt x="501" y="199"/>
                </a:lnTo>
                <a:lnTo>
                  <a:pt x="499" y="189"/>
                </a:lnTo>
                <a:lnTo>
                  <a:pt x="498" y="178"/>
                </a:lnTo>
                <a:lnTo>
                  <a:pt x="498" y="170"/>
                </a:lnTo>
                <a:lnTo>
                  <a:pt x="499" y="163"/>
                </a:lnTo>
                <a:lnTo>
                  <a:pt x="501" y="156"/>
                </a:lnTo>
                <a:lnTo>
                  <a:pt x="503" y="149"/>
                </a:lnTo>
                <a:lnTo>
                  <a:pt x="507" y="144"/>
                </a:lnTo>
                <a:lnTo>
                  <a:pt x="512" y="136"/>
                </a:lnTo>
                <a:lnTo>
                  <a:pt x="519" y="128"/>
                </a:lnTo>
                <a:lnTo>
                  <a:pt x="527" y="120"/>
                </a:lnTo>
                <a:lnTo>
                  <a:pt x="543" y="104"/>
                </a:lnTo>
                <a:lnTo>
                  <a:pt x="550" y="94"/>
                </a:lnTo>
                <a:lnTo>
                  <a:pt x="553" y="86"/>
                </a:lnTo>
                <a:lnTo>
                  <a:pt x="554" y="79"/>
                </a:lnTo>
                <a:lnTo>
                  <a:pt x="553" y="71"/>
                </a:lnTo>
                <a:lnTo>
                  <a:pt x="550" y="63"/>
                </a:lnTo>
                <a:lnTo>
                  <a:pt x="545" y="57"/>
                </a:lnTo>
                <a:lnTo>
                  <a:pt x="539" y="50"/>
                </a:lnTo>
                <a:lnTo>
                  <a:pt x="533" y="47"/>
                </a:lnTo>
                <a:lnTo>
                  <a:pt x="527" y="44"/>
                </a:lnTo>
                <a:lnTo>
                  <a:pt x="519" y="41"/>
                </a:lnTo>
                <a:lnTo>
                  <a:pt x="511" y="39"/>
                </a:lnTo>
                <a:lnTo>
                  <a:pt x="494" y="36"/>
                </a:lnTo>
                <a:lnTo>
                  <a:pt x="475" y="35"/>
                </a:lnTo>
                <a:lnTo>
                  <a:pt x="456" y="36"/>
                </a:lnTo>
                <a:lnTo>
                  <a:pt x="437" y="38"/>
                </a:lnTo>
                <a:lnTo>
                  <a:pt x="418" y="42"/>
                </a:lnTo>
                <a:lnTo>
                  <a:pt x="399" y="49"/>
                </a:lnTo>
                <a:lnTo>
                  <a:pt x="380" y="56"/>
                </a:lnTo>
                <a:lnTo>
                  <a:pt x="360" y="66"/>
                </a:lnTo>
                <a:lnTo>
                  <a:pt x="342" y="76"/>
                </a:lnTo>
                <a:lnTo>
                  <a:pt x="323" y="90"/>
                </a:lnTo>
                <a:lnTo>
                  <a:pt x="305" y="103"/>
                </a:lnTo>
                <a:lnTo>
                  <a:pt x="287" y="119"/>
                </a:lnTo>
                <a:lnTo>
                  <a:pt x="270" y="136"/>
                </a:lnTo>
                <a:lnTo>
                  <a:pt x="253" y="154"/>
                </a:lnTo>
                <a:lnTo>
                  <a:pt x="238" y="174"/>
                </a:lnTo>
                <a:lnTo>
                  <a:pt x="223" y="196"/>
                </a:lnTo>
                <a:lnTo>
                  <a:pt x="208" y="218"/>
                </a:lnTo>
                <a:lnTo>
                  <a:pt x="195" y="242"/>
                </a:lnTo>
                <a:lnTo>
                  <a:pt x="180" y="272"/>
                </a:lnTo>
                <a:lnTo>
                  <a:pt x="167" y="303"/>
                </a:lnTo>
                <a:lnTo>
                  <a:pt x="157" y="332"/>
                </a:lnTo>
                <a:lnTo>
                  <a:pt x="148" y="362"/>
                </a:lnTo>
                <a:lnTo>
                  <a:pt x="140" y="393"/>
                </a:lnTo>
                <a:lnTo>
                  <a:pt x="135" y="422"/>
                </a:lnTo>
                <a:lnTo>
                  <a:pt x="132" y="453"/>
                </a:lnTo>
                <a:lnTo>
                  <a:pt x="131" y="483"/>
                </a:lnTo>
                <a:lnTo>
                  <a:pt x="132" y="502"/>
                </a:lnTo>
                <a:lnTo>
                  <a:pt x="134" y="520"/>
                </a:lnTo>
                <a:lnTo>
                  <a:pt x="137" y="538"/>
                </a:lnTo>
                <a:lnTo>
                  <a:pt x="143" y="554"/>
                </a:lnTo>
                <a:lnTo>
                  <a:pt x="149" y="570"/>
                </a:lnTo>
                <a:lnTo>
                  <a:pt x="157" y="583"/>
                </a:lnTo>
                <a:lnTo>
                  <a:pt x="166" y="597"/>
                </a:lnTo>
                <a:lnTo>
                  <a:pt x="177" y="609"/>
                </a:lnTo>
                <a:lnTo>
                  <a:pt x="188" y="620"/>
                </a:lnTo>
                <a:lnTo>
                  <a:pt x="202" y="629"/>
                </a:lnTo>
                <a:lnTo>
                  <a:pt x="215" y="637"/>
                </a:lnTo>
                <a:lnTo>
                  <a:pt x="230" y="644"/>
                </a:lnTo>
                <a:lnTo>
                  <a:pt x="246" y="649"/>
                </a:lnTo>
                <a:lnTo>
                  <a:pt x="262" y="653"/>
                </a:lnTo>
                <a:lnTo>
                  <a:pt x="280" y="655"/>
                </a:lnTo>
                <a:lnTo>
                  <a:pt x="300" y="655"/>
                </a:lnTo>
                <a:lnTo>
                  <a:pt x="315" y="655"/>
                </a:lnTo>
                <a:lnTo>
                  <a:pt x="330" y="654"/>
                </a:lnTo>
                <a:lnTo>
                  <a:pt x="345" y="651"/>
                </a:lnTo>
                <a:lnTo>
                  <a:pt x="359" y="649"/>
                </a:lnTo>
                <a:lnTo>
                  <a:pt x="375" y="644"/>
                </a:lnTo>
                <a:lnTo>
                  <a:pt x="390" y="638"/>
                </a:lnTo>
                <a:lnTo>
                  <a:pt x="404" y="633"/>
                </a:lnTo>
                <a:lnTo>
                  <a:pt x="419" y="625"/>
                </a:lnTo>
                <a:lnTo>
                  <a:pt x="434" y="617"/>
                </a:lnTo>
                <a:lnTo>
                  <a:pt x="449" y="607"/>
                </a:lnTo>
                <a:lnTo>
                  <a:pt x="465" y="596"/>
                </a:lnTo>
                <a:lnTo>
                  <a:pt x="482" y="583"/>
                </a:lnTo>
                <a:lnTo>
                  <a:pt x="499" y="569"/>
                </a:lnTo>
                <a:lnTo>
                  <a:pt x="516" y="553"/>
                </a:lnTo>
                <a:lnTo>
                  <a:pt x="533" y="536"/>
                </a:lnTo>
                <a:lnTo>
                  <a:pt x="552" y="517"/>
                </a:lnTo>
                <a:lnTo>
                  <a:pt x="574" y="537"/>
                </a:lnTo>
                <a:close/>
              </a:path>
            </a:pathLst>
          </a:custGeom>
          <a:solidFill>
            <a:srgbClr val="A9B3C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9" name="Freeform 137"/>
          <p:cNvSpPr>
            <a:spLocks/>
          </p:cNvSpPr>
          <p:nvPr userDrawn="1"/>
        </p:nvSpPr>
        <p:spPr bwMode="auto">
          <a:xfrm>
            <a:off x="11434217" y="6403975"/>
            <a:ext cx="186283" cy="223838"/>
          </a:xfrm>
          <a:custGeom>
            <a:avLst/>
            <a:gdLst>
              <a:gd name="T0" fmla="*/ 1986007438 w 702"/>
              <a:gd name="T1" fmla="*/ 2147483647 h 1129"/>
              <a:gd name="T2" fmla="*/ 2147483647 w 702"/>
              <a:gd name="T3" fmla="*/ 2147483647 h 1129"/>
              <a:gd name="T4" fmla="*/ 2147483647 w 702"/>
              <a:gd name="T5" fmla="*/ 2147483647 h 1129"/>
              <a:gd name="T6" fmla="*/ 2147483647 w 702"/>
              <a:gd name="T7" fmla="*/ 2147483647 h 1129"/>
              <a:gd name="T8" fmla="*/ 2147483647 w 702"/>
              <a:gd name="T9" fmla="*/ 2147483647 h 1129"/>
              <a:gd name="T10" fmla="*/ 2147483647 w 702"/>
              <a:gd name="T11" fmla="*/ 2147483647 h 1129"/>
              <a:gd name="T12" fmla="*/ 2147483647 w 702"/>
              <a:gd name="T13" fmla="*/ 2147483647 h 1129"/>
              <a:gd name="T14" fmla="*/ 2147483647 w 702"/>
              <a:gd name="T15" fmla="*/ 2147483647 h 1129"/>
              <a:gd name="T16" fmla="*/ 2147483647 w 702"/>
              <a:gd name="T17" fmla="*/ 2147483647 h 1129"/>
              <a:gd name="T18" fmla="*/ 2147483647 w 702"/>
              <a:gd name="T19" fmla="*/ 2147483647 h 1129"/>
              <a:gd name="T20" fmla="*/ 2147483647 w 702"/>
              <a:gd name="T21" fmla="*/ 2147483647 h 1129"/>
              <a:gd name="T22" fmla="*/ 2147483647 w 702"/>
              <a:gd name="T23" fmla="*/ 2147483647 h 1129"/>
              <a:gd name="T24" fmla="*/ 2147483647 w 702"/>
              <a:gd name="T25" fmla="*/ 2147483647 h 1129"/>
              <a:gd name="T26" fmla="*/ 2147483647 w 702"/>
              <a:gd name="T27" fmla="*/ 2147483647 h 1129"/>
              <a:gd name="T28" fmla="*/ 2147483647 w 702"/>
              <a:gd name="T29" fmla="*/ 2147483647 h 1129"/>
              <a:gd name="T30" fmla="*/ 2147483647 w 702"/>
              <a:gd name="T31" fmla="*/ 2147483647 h 1129"/>
              <a:gd name="T32" fmla="*/ 2147483647 w 702"/>
              <a:gd name="T33" fmla="*/ 2147483647 h 1129"/>
              <a:gd name="T34" fmla="*/ 2147483647 w 702"/>
              <a:gd name="T35" fmla="*/ 2147483647 h 1129"/>
              <a:gd name="T36" fmla="*/ 2147483647 w 702"/>
              <a:gd name="T37" fmla="*/ 2147483647 h 1129"/>
              <a:gd name="T38" fmla="*/ 2147483647 w 702"/>
              <a:gd name="T39" fmla="*/ 2147483647 h 1129"/>
              <a:gd name="T40" fmla="*/ 2147483647 w 702"/>
              <a:gd name="T41" fmla="*/ 2147483647 h 1129"/>
              <a:gd name="T42" fmla="*/ 2147483647 w 702"/>
              <a:gd name="T43" fmla="*/ 2147483647 h 1129"/>
              <a:gd name="T44" fmla="*/ 2147483647 w 702"/>
              <a:gd name="T45" fmla="*/ 2147483647 h 1129"/>
              <a:gd name="T46" fmla="*/ 2147483647 w 702"/>
              <a:gd name="T47" fmla="*/ 2147483647 h 1129"/>
              <a:gd name="T48" fmla="*/ 2147483647 w 702"/>
              <a:gd name="T49" fmla="*/ 2147483647 h 1129"/>
              <a:gd name="T50" fmla="*/ 2147483647 w 702"/>
              <a:gd name="T51" fmla="*/ 2147483647 h 1129"/>
              <a:gd name="T52" fmla="*/ 2147483647 w 702"/>
              <a:gd name="T53" fmla="*/ 2147483647 h 1129"/>
              <a:gd name="T54" fmla="*/ 2147483647 w 702"/>
              <a:gd name="T55" fmla="*/ 2147483647 h 1129"/>
              <a:gd name="T56" fmla="*/ 2147483647 w 702"/>
              <a:gd name="T57" fmla="*/ 2147483647 h 1129"/>
              <a:gd name="T58" fmla="*/ 2147483647 w 702"/>
              <a:gd name="T59" fmla="*/ 2147483647 h 1129"/>
              <a:gd name="T60" fmla="*/ 2147483647 w 702"/>
              <a:gd name="T61" fmla="*/ 2147483647 h 1129"/>
              <a:gd name="T62" fmla="*/ 2147483647 w 702"/>
              <a:gd name="T63" fmla="*/ 2147483647 h 1129"/>
              <a:gd name="T64" fmla="*/ 2147483647 w 702"/>
              <a:gd name="T65" fmla="*/ 2147483647 h 1129"/>
              <a:gd name="T66" fmla="*/ 2147483647 w 702"/>
              <a:gd name="T67" fmla="*/ 2147483647 h 1129"/>
              <a:gd name="T68" fmla="*/ 2147483647 w 702"/>
              <a:gd name="T69" fmla="*/ 2147483647 h 1129"/>
              <a:gd name="T70" fmla="*/ 2147483647 w 702"/>
              <a:gd name="T71" fmla="*/ 2147483647 h 1129"/>
              <a:gd name="T72" fmla="*/ 2147483647 w 702"/>
              <a:gd name="T73" fmla="*/ 2147483647 h 1129"/>
              <a:gd name="T74" fmla="*/ 2147483647 w 702"/>
              <a:gd name="T75" fmla="*/ 2147483647 h 1129"/>
              <a:gd name="T76" fmla="*/ 2147483647 w 702"/>
              <a:gd name="T77" fmla="*/ 2147483647 h 1129"/>
              <a:gd name="T78" fmla="*/ 2147483647 w 702"/>
              <a:gd name="T79" fmla="*/ 2147483647 h 1129"/>
              <a:gd name="T80" fmla="*/ 2147483647 w 702"/>
              <a:gd name="T81" fmla="*/ 2147483647 h 1129"/>
              <a:gd name="T82" fmla="*/ 2147483647 w 702"/>
              <a:gd name="T83" fmla="*/ 2147483647 h 1129"/>
              <a:gd name="T84" fmla="*/ 2119981529 w 702"/>
              <a:gd name="T85" fmla="*/ 2147483647 h 1129"/>
              <a:gd name="T86" fmla="*/ 1615608610 w 702"/>
              <a:gd name="T87" fmla="*/ 2147483647 h 1129"/>
              <a:gd name="T88" fmla="*/ 1316097780 w 702"/>
              <a:gd name="T89" fmla="*/ 2147483647 h 1129"/>
              <a:gd name="T90" fmla="*/ 2025411595 w 702"/>
              <a:gd name="T91" fmla="*/ 1698926455 h 1129"/>
              <a:gd name="T92" fmla="*/ 2147483647 w 702"/>
              <a:gd name="T93" fmla="*/ 794923483 h 1129"/>
              <a:gd name="T94" fmla="*/ 2041173217 w 702"/>
              <a:gd name="T95" fmla="*/ 607857169 h 1129"/>
              <a:gd name="T96" fmla="*/ 1788986857 w 702"/>
              <a:gd name="T97" fmla="*/ 537732035 h 1129"/>
              <a:gd name="T98" fmla="*/ 1552562119 w 702"/>
              <a:gd name="T99" fmla="*/ 553337251 h 1129"/>
              <a:gd name="T100" fmla="*/ 1316097780 w 702"/>
              <a:gd name="T101" fmla="*/ 350704977 h 112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02" h="1129">
                <a:moveTo>
                  <a:pt x="437" y="0"/>
                </a:moveTo>
                <a:lnTo>
                  <a:pt x="219" y="759"/>
                </a:lnTo>
                <a:lnTo>
                  <a:pt x="252" y="708"/>
                </a:lnTo>
                <a:lnTo>
                  <a:pt x="285" y="661"/>
                </a:lnTo>
                <a:lnTo>
                  <a:pt x="315" y="619"/>
                </a:lnTo>
                <a:lnTo>
                  <a:pt x="345" y="581"/>
                </a:lnTo>
                <a:lnTo>
                  <a:pt x="372" y="548"/>
                </a:lnTo>
                <a:lnTo>
                  <a:pt x="397" y="519"/>
                </a:lnTo>
                <a:lnTo>
                  <a:pt x="419" y="494"/>
                </a:lnTo>
                <a:lnTo>
                  <a:pt x="440" y="475"/>
                </a:lnTo>
                <a:lnTo>
                  <a:pt x="460" y="458"/>
                </a:lnTo>
                <a:lnTo>
                  <a:pt x="479" y="444"/>
                </a:lnTo>
                <a:lnTo>
                  <a:pt x="499" y="432"/>
                </a:lnTo>
                <a:lnTo>
                  <a:pt x="518" y="422"/>
                </a:lnTo>
                <a:lnTo>
                  <a:pt x="536" y="414"/>
                </a:lnTo>
                <a:lnTo>
                  <a:pt x="555" y="408"/>
                </a:lnTo>
                <a:lnTo>
                  <a:pt x="573" y="405"/>
                </a:lnTo>
                <a:lnTo>
                  <a:pt x="592" y="404"/>
                </a:lnTo>
                <a:lnTo>
                  <a:pt x="601" y="405"/>
                </a:lnTo>
                <a:lnTo>
                  <a:pt x="610" y="406"/>
                </a:lnTo>
                <a:lnTo>
                  <a:pt x="618" y="408"/>
                </a:lnTo>
                <a:lnTo>
                  <a:pt x="626" y="410"/>
                </a:lnTo>
                <a:lnTo>
                  <a:pt x="634" y="414"/>
                </a:lnTo>
                <a:lnTo>
                  <a:pt x="641" y="418"/>
                </a:lnTo>
                <a:lnTo>
                  <a:pt x="648" y="424"/>
                </a:lnTo>
                <a:lnTo>
                  <a:pt x="654" y="430"/>
                </a:lnTo>
                <a:lnTo>
                  <a:pt x="660" y="436"/>
                </a:lnTo>
                <a:lnTo>
                  <a:pt x="666" y="444"/>
                </a:lnTo>
                <a:lnTo>
                  <a:pt x="670" y="452"/>
                </a:lnTo>
                <a:lnTo>
                  <a:pt x="674" y="460"/>
                </a:lnTo>
                <a:lnTo>
                  <a:pt x="676" y="469"/>
                </a:lnTo>
                <a:lnTo>
                  <a:pt x="678" y="478"/>
                </a:lnTo>
                <a:lnTo>
                  <a:pt x="679" y="488"/>
                </a:lnTo>
                <a:lnTo>
                  <a:pt x="679" y="498"/>
                </a:lnTo>
                <a:lnTo>
                  <a:pt x="679" y="512"/>
                </a:lnTo>
                <a:lnTo>
                  <a:pt x="678" y="525"/>
                </a:lnTo>
                <a:lnTo>
                  <a:pt x="677" y="540"/>
                </a:lnTo>
                <a:lnTo>
                  <a:pt x="675" y="556"/>
                </a:lnTo>
                <a:lnTo>
                  <a:pt x="667" y="588"/>
                </a:lnTo>
                <a:lnTo>
                  <a:pt x="658" y="623"/>
                </a:lnTo>
                <a:lnTo>
                  <a:pt x="562" y="951"/>
                </a:lnTo>
                <a:lnTo>
                  <a:pt x="554" y="977"/>
                </a:lnTo>
                <a:lnTo>
                  <a:pt x="549" y="997"/>
                </a:lnTo>
                <a:lnTo>
                  <a:pt x="545" y="1010"/>
                </a:lnTo>
                <a:lnTo>
                  <a:pt x="544" y="1017"/>
                </a:lnTo>
                <a:lnTo>
                  <a:pt x="545" y="1022"/>
                </a:lnTo>
                <a:lnTo>
                  <a:pt x="546" y="1027"/>
                </a:lnTo>
                <a:lnTo>
                  <a:pt x="549" y="1031"/>
                </a:lnTo>
                <a:lnTo>
                  <a:pt x="551" y="1035"/>
                </a:lnTo>
                <a:lnTo>
                  <a:pt x="554" y="1038"/>
                </a:lnTo>
                <a:lnTo>
                  <a:pt x="559" y="1040"/>
                </a:lnTo>
                <a:lnTo>
                  <a:pt x="562" y="1041"/>
                </a:lnTo>
                <a:lnTo>
                  <a:pt x="567" y="1041"/>
                </a:lnTo>
                <a:lnTo>
                  <a:pt x="572" y="1041"/>
                </a:lnTo>
                <a:lnTo>
                  <a:pt x="578" y="1039"/>
                </a:lnTo>
                <a:lnTo>
                  <a:pt x="583" y="1036"/>
                </a:lnTo>
                <a:lnTo>
                  <a:pt x="590" y="1031"/>
                </a:lnTo>
                <a:lnTo>
                  <a:pt x="600" y="1022"/>
                </a:lnTo>
                <a:lnTo>
                  <a:pt x="612" y="1012"/>
                </a:lnTo>
                <a:lnTo>
                  <a:pt x="623" y="1002"/>
                </a:lnTo>
                <a:lnTo>
                  <a:pt x="634" y="991"/>
                </a:lnTo>
                <a:lnTo>
                  <a:pt x="657" y="965"/>
                </a:lnTo>
                <a:lnTo>
                  <a:pt x="678" y="937"/>
                </a:lnTo>
                <a:lnTo>
                  <a:pt x="702" y="951"/>
                </a:lnTo>
                <a:lnTo>
                  <a:pt x="688" y="973"/>
                </a:lnTo>
                <a:lnTo>
                  <a:pt x="670" y="994"/>
                </a:lnTo>
                <a:lnTo>
                  <a:pt x="651" y="1018"/>
                </a:lnTo>
                <a:lnTo>
                  <a:pt x="628" y="1042"/>
                </a:lnTo>
                <a:lnTo>
                  <a:pt x="606" y="1065"/>
                </a:lnTo>
                <a:lnTo>
                  <a:pt x="585" y="1084"/>
                </a:lnTo>
                <a:lnTo>
                  <a:pt x="565" y="1099"/>
                </a:lnTo>
                <a:lnTo>
                  <a:pt x="547" y="1111"/>
                </a:lnTo>
                <a:lnTo>
                  <a:pt x="531" y="1119"/>
                </a:lnTo>
                <a:lnTo>
                  <a:pt x="515" y="1125"/>
                </a:lnTo>
                <a:lnTo>
                  <a:pt x="500" y="1128"/>
                </a:lnTo>
                <a:lnTo>
                  <a:pt x="487" y="1129"/>
                </a:lnTo>
                <a:lnTo>
                  <a:pt x="480" y="1129"/>
                </a:lnTo>
                <a:lnTo>
                  <a:pt x="473" y="1128"/>
                </a:lnTo>
                <a:lnTo>
                  <a:pt x="466" y="1127"/>
                </a:lnTo>
                <a:lnTo>
                  <a:pt x="461" y="1125"/>
                </a:lnTo>
                <a:lnTo>
                  <a:pt x="455" y="1122"/>
                </a:lnTo>
                <a:lnTo>
                  <a:pt x="449" y="1119"/>
                </a:lnTo>
                <a:lnTo>
                  <a:pt x="444" y="1116"/>
                </a:lnTo>
                <a:lnTo>
                  <a:pt x="439" y="1111"/>
                </a:lnTo>
                <a:lnTo>
                  <a:pt x="435" y="1107"/>
                </a:lnTo>
                <a:lnTo>
                  <a:pt x="431" y="1101"/>
                </a:lnTo>
                <a:lnTo>
                  <a:pt x="428" y="1097"/>
                </a:lnTo>
                <a:lnTo>
                  <a:pt x="426" y="1091"/>
                </a:lnTo>
                <a:lnTo>
                  <a:pt x="424" y="1084"/>
                </a:lnTo>
                <a:lnTo>
                  <a:pt x="422" y="1077"/>
                </a:lnTo>
                <a:lnTo>
                  <a:pt x="421" y="1071"/>
                </a:lnTo>
                <a:lnTo>
                  <a:pt x="421" y="1064"/>
                </a:lnTo>
                <a:lnTo>
                  <a:pt x="421" y="1055"/>
                </a:lnTo>
                <a:lnTo>
                  <a:pt x="422" y="1044"/>
                </a:lnTo>
                <a:lnTo>
                  <a:pt x="425" y="1030"/>
                </a:lnTo>
                <a:lnTo>
                  <a:pt x="428" y="1015"/>
                </a:lnTo>
                <a:lnTo>
                  <a:pt x="436" y="979"/>
                </a:lnTo>
                <a:lnTo>
                  <a:pt x="448" y="937"/>
                </a:lnTo>
                <a:lnTo>
                  <a:pt x="538" y="623"/>
                </a:lnTo>
                <a:lnTo>
                  <a:pt x="546" y="596"/>
                </a:lnTo>
                <a:lnTo>
                  <a:pt x="551" y="572"/>
                </a:lnTo>
                <a:lnTo>
                  <a:pt x="554" y="550"/>
                </a:lnTo>
                <a:lnTo>
                  <a:pt x="555" y="531"/>
                </a:lnTo>
                <a:lnTo>
                  <a:pt x="555" y="524"/>
                </a:lnTo>
                <a:lnTo>
                  <a:pt x="553" y="517"/>
                </a:lnTo>
                <a:lnTo>
                  <a:pt x="550" y="512"/>
                </a:lnTo>
                <a:lnTo>
                  <a:pt x="546" y="506"/>
                </a:lnTo>
                <a:lnTo>
                  <a:pt x="541" y="503"/>
                </a:lnTo>
                <a:lnTo>
                  <a:pt x="534" y="499"/>
                </a:lnTo>
                <a:lnTo>
                  <a:pt x="527" y="497"/>
                </a:lnTo>
                <a:lnTo>
                  <a:pt x="520" y="497"/>
                </a:lnTo>
                <a:lnTo>
                  <a:pt x="508" y="498"/>
                </a:lnTo>
                <a:lnTo>
                  <a:pt x="496" y="502"/>
                </a:lnTo>
                <a:lnTo>
                  <a:pt x="483" y="507"/>
                </a:lnTo>
                <a:lnTo>
                  <a:pt x="469" y="514"/>
                </a:lnTo>
                <a:lnTo>
                  <a:pt x="455" y="523"/>
                </a:lnTo>
                <a:lnTo>
                  <a:pt x="442" y="534"/>
                </a:lnTo>
                <a:lnTo>
                  <a:pt x="427" y="547"/>
                </a:lnTo>
                <a:lnTo>
                  <a:pt x="411" y="561"/>
                </a:lnTo>
                <a:lnTo>
                  <a:pt x="395" y="577"/>
                </a:lnTo>
                <a:lnTo>
                  <a:pt x="380" y="595"/>
                </a:lnTo>
                <a:lnTo>
                  <a:pt x="363" y="614"/>
                </a:lnTo>
                <a:lnTo>
                  <a:pt x="346" y="636"/>
                </a:lnTo>
                <a:lnTo>
                  <a:pt x="340" y="645"/>
                </a:lnTo>
                <a:lnTo>
                  <a:pt x="331" y="657"/>
                </a:lnTo>
                <a:lnTo>
                  <a:pt x="320" y="675"/>
                </a:lnTo>
                <a:lnTo>
                  <a:pt x="305" y="697"/>
                </a:lnTo>
                <a:lnTo>
                  <a:pt x="288" y="724"/>
                </a:lnTo>
                <a:lnTo>
                  <a:pt x="269" y="755"/>
                </a:lnTo>
                <a:lnTo>
                  <a:pt x="247" y="791"/>
                </a:lnTo>
                <a:lnTo>
                  <a:pt x="221" y="832"/>
                </a:lnTo>
                <a:lnTo>
                  <a:pt x="205" y="859"/>
                </a:lnTo>
                <a:lnTo>
                  <a:pt x="192" y="888"/>
                </a:lnTo>
                <a:lnTo>
                  <a:pt x="178" y="919"/>
                </a:lnTo>
                <a:lnTo>
                  <a:pt x="167" y="951"/>
                </a:lnTo>
                <a:lnTo>
                  <a:pt x="117" y="1111"/>
                </a:lnTo>
                <a:lnTo>
                  <a:pt x="0" y="1111"/>
                </a:lnTo>
                <a:lnTo>
                  <a:pt x="257" y="218"/>
                </a:lnTo>
                <a:lnTo>
                  <a:pt x="285" y="121"/>
                </a:lnTo>
                <a:lnTo>
                  <a:pt x="284" y="111"/>
                </a:lnTo>
                <a:lnTo>
                  <a:pt x="281" y="102"/>
                </a:lnTo>
                <a:lnTo>
                  <a:pt x="275" y="93"/>
                </a:lnTo>
                <a:lnTo>
                  <a:pt x="268" y="85"/>
                </a:lnTo>
                <a:lnTo>
                  <a:pt x="259" y="78"/>
                </a:lnTo>
                <a:lnTo>
                  <a:pt x="249" y="72"/>
                </a:lnTo>
                <a:lnTo>
                  <a:pt x="238" y="70"/>
                </a:lnTo>
                <a:lnTo>
                  <a:pt x="227" y="69"/>
                </a:lnTo>
                <a:lnTo>
                  <a:pt x="219" y="69"/>
                </a:lnTo>
                <a:lnTo>
                  <a:pt x="208" y="70"/>
                </a:lnTo>
                <a:lnTo>
                  <a:pt x="197" y="71"/>
                </a:lnTo>
                <a:lnTo>
                  <a:pt x="184" y="74"/>
                </a:lnTo>
                <a:lnTo>
                  <a:pt x="167" y="76"/>
                </a:lnTo>
                <a:lnTo>
                  <a:pt x="167" y="45"/>
                </a:lnTo>
                <a:lnTo>
                  <a:pt x="437" y="0"/>
                </a:lnTo>
                <a:close/>
              </a:path>
            </a:pathLst>
          </a:custGeom>
          <a:solidFill>
            <a:srgbClr val="A9B3C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pic>
        <p:nvPicPr>
          <p:cNvPr id="6" name="Picture 22" descr="G:\Infozentrale\CI-CD\Neues CD 2011\Powerpoint\logo_vertikal_blank.wmf"/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13785" y="3980182"/>
            <a:ext cx="505883" cy="242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Bild 90" descr="KS_Wortmarke_lang_weis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6167" y="145354"/>
            <a:ext cx="4583708" cy="421093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PPP_Covers_Instrumental_5.bmp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6800" y="2111380"/>
            <a:ext cx="7975600" cy="10890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Brandon Grotesque"/>
              </a:defRPr>
            </a:lvl1pPr>
          </a:lstStyle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6802" y="3200400"/>
            <a:ext cx="7975601" cy="257333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 err="1"/>
              <a:t>MasterUntertitelformat</a:t>
            </a:r>
            <a:r>
              <a:rPr lang="de-CH" dirty="0"/>
              <a:t> bearbeiten</a:t>
            </a:r>
          </a:p>
        </p:txBody>
      </p:sp>
      <p:grpSp>
        <p:nvGrpSpPr>
          <p:cNvPr id="8" name="Gruppieren 1058"/>
          <p:cNvGrpSpPr>
            <a:grpSpLocks/>
          </p:cNvGrpSpPr>
          <p:nvPr userDrawn="1"/>
        </p:nvGrpSpPr>
        <p:grpSpPr bwMode="auto">
          <a:xfrm>
            <a:off x="7006169" y="6261105"/>
            <a:ext cx="2040467" cy="365125"/>
            <a:chOff x="5253850" y="6223013"/>
            <a:chExt cx="1530351" cy="365125"/>
          </a:xfrm>
        </p:grpSpPr>
        <p:sp>
          <p:nvSpPr>
            <p:cNvPr id="10" name="Freeform 104"/>
            <p:cNvSpPr>
              <a:spLocks/>
            </p:cNvSpPr>
            <p:nvPr/>
          </p:nvSpPr>
          <p:spPr bwMode="auto">
            <a:xfrm>
              <a:off x="5253850" y="6484950"/>
              <a:ext cx="93663" cy="101600"/>
            </a:xfrm>
            <a:custGeom>
              <a:avLst/>
              <a:gdLst>
                <a:gd name="T0" fmla="*/ 1032714179 w 473"/>
                <a:gd name="T1" fmla="*/ 1681895017 h 507"/>
                <a:gd name="T2" fmla="*/ 1024950249 w 473"/>
                <a:gd name="T3" fmla="*/ 1681895017 h 507"/>
                <a:gd name="T4" fmla="*/ 1024950249 w 473"/>
                <a:gd name="T5" fmla="*/ 0 h 507"/>
                <a:gd name="T6" fmla="*/ 0 w 473"/>
                <a:gd name="T7" fmla="*/ 0 h 507"/>
                <a:gd name="T8" fmla="*/ 0 w 473"/>
                <a:gd name="T9" fmla="*/ 2147483647 h 507"/>
                <a:gd name="T10" fmla="*/ 1024950249 w 473"/>
                <a:gd name="T11" fmla="*/ 2147483647 h 507"/>
                <a:gd name="T12" fmla="*/ 1024950249 w 473"/>
                <a:gd name="T13" fmla="*/ 2147483647 h 507"/>
                <a:gd name="T14" fmla="*/ 1032714179 w 473"/>
                <a:gd name="T15" fmla="*/ 2147483647 h 507"/>
                <a:gd name="T16" fmla="*/ 2147483647 w 473"/>
                <a:gd name="T17" fmla="*/ 2147483647 h 507"/>
                <a:gd name="T18" fmla="*/ 2147483647 w 473"/>
                <a:gd name="T19" fmla="*/ 2147483647 h 507"/>
                <a:gd name="T20" fmla="*/ 1972222583 w 473"/>
                <a:gd name="T21" fmla="*/ 1931396361 h 507"/>
                <a:gd name="T22" fmla="*/ 2147483647 w 473"/>
                <a:gd name="T23" fmla="*/ 0 h 507"/>
                <a:gd name="T24" fmla="*/ 2147483647 w 473"/>
                <a:gd name="T25" fmla="*/ 0 h 507"/>
                <a:gd name="T26" fmla="*/ 1032714179 w 473"/>
                <a:gd name="T27" fmla="*/ 1681895017 h 5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3" h="507">
                  <a:moveTo>
                    <a:pt x="133" y="209"/>
                  </a:moveTo>
                  <a:lnTo>
                    <a:pt x="132" y="209"/>
                  </a:lnTo>
                  <a:lnTo>
                    <a:pt x="132" y="0"/>
                  </a:lnTo>
                  <a:lnTo>
                    <a:pt x="0" y="0"/>
                  </a:lnTo>
                  <a:lnTo>
                    <a:pt x="0" y="507"/>
                  </a:lnTo>
                  <a:lnTo>
                    <a:pt x="132" y="507"/>
                  </a:lnTo>
                  <a:lnTo>
                    <a:pt x="132" y="288"/>
                  </a:lnTo>
                  <a:lnTo>
                    <a:pt x="133" y="288"/>
                  </a:lnTo>
                  <a:lnTo>
                    <a:pt x="303" y="507"/>
                  </a:lnTo>
                  <a:lnTo>
                    <a:pt x="473" y="507"/>
                  </a:lnTo>
                  <a:lnTo>
                    <a:pt x="254" y="240"/>
                  </a:lnTo>
                  <a:lnTo>
                    <a:pt x="455" y="0"/>
                  </a:lnTo>
                  <a:lnTo>
                    <a:pt x="292" y="0"/>
                  </a:lnTo>
                  <a:lnTo>
                    <a:pt x="133" y="2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" name="Freeform 105"/>
            <p:cNvSpPr>
              <a:spLocks noEditPoints="1"/>
            </p:cNvSpPr>
            <p:nvPr/>
          </p:nvSpPr>
          <p:spPr bwMode="auto">
            <a:xfrm>
              <a:off x="5349100" y="6515113"/>
              <a:ext cx="79375" cy="73025"/>
            </a:xfrm>
            <a:custGeom>
              <a:avLst/>
              <a:gdLst>
                <a:gd name="T0" fmla="*/ 1682993074 w 401"/>
                <a:gd name="T1" fmla="*/ 829304158 h 369"/>
                <a:gd name="T2" fmla="*/ 1845830589 w 401"/>
                <a:gd name="T3" fmla="*/ 875831373 h 369"/>
                <a:gd name="T4" fmla="*/ 1985433597 w 401"/>
                <a:gd name="T5" fmla="*/ 953337417 h 369"/>
                <a:gd name="T6" fmla="*/ 2086286166 w 401"/>
                <a:gd name="T7" fmla="*/ 1069577187 h 369"/>
                <a:gd name="T8" fmla="*/ 2147483647 w 401"/>
                <a:gd name="T9" fmla="*/ 1201325765 h 369"/>
                <a:gd name="T10" fmla="*/ 2147483647 w 401"/>
                <a:gd name="T11" fmla="*/ 1356338050 h 369"/>
                <a:gd name="T12" fmla="*/ 2147483647 w 401"/>
                <a:gd name="T13" fmla="*/ 1511350533 h 369"/>
                <a:gd name="T14" fmla="*/ 2147483647 w 401"/>
                <a:gd name="T15" fmla="*/ 1666362818 h 369"/>
                <a:gd name="T16" fmla="*/ 2086286166 w 401"/>
                <a:gd name="T17" fmla="*/ 1798150581 h 369"/>
                <a:gd name="T18" fmla="*/ 1985433597 w 401"/>
                <a:gd name="T19" fmla="*/ 1906635848 h 369"/>
                <a:gd name="T20" fmla="*/ 1845830589 w 401"/>
                <a:gd name="T21" fmla="*/ 1984141891 h 369"/>
                <a:gd name="T22" fmla="*/ 1682993074 w 401"/>
                <a:gd name="T23" fmla="*/ 2030669107 h 369"/>
                <a:gd name="T24" fmla="*/ 1496842863 w 401"/>
                <a:gd name="T25" fmla="*/ 2030669107 h 369"/>
                <a:gd name="T26" fmla="*/ 1333966155 w 401"/>
                <a:gd name="T27" fmla="*/ 1984141891 h 369"/>
                <a:gd name="T28" fmla="*/ 1202121113 w 401"/>
                <a:gd name="T29" fmla="*/ 1906635848 h 369"/>
                <a:gd name="T30" fmla="*/ 1093549771 w 401"/>
                <a:gd name="T31" fmla="*/ 1798150581 h 369"/>
                <a:gd name="T32" fmla="*/ 1015970902 w 401"/>
                <a:gd name="T33" fmla="*/ 1666362818 h 369"/>
                <a:gd name="T34" fmla="*/ 977220463 w 401"/>
                <a:gd name="T35" fmla="*/ 1511350533 h 369"/>
                <a:gd name="T36" fmla="*/ 977220463 w 401"/>
                <a:gd name="T37" fmla="*/ 1356338050 h 369"/>
                <a:gd name="T38" fmla="*/ 1015970902 w 401"/>
                <a:gd name="T39" fmla="*/ 1201325765 h 369"/>
                <a:gd name="T40" fmla="*/ 1093549771 w 401"/>
                <a:gd name="T41" fmla="*/ 1069577187 h 369"/>
                <a:gd name="T42" fmla="*/ 1202121113 w 401"/>
                <a:gd name="T43" fmla="*/ 953337417 h 369"/>
                <a:gd name="T44" fmla="*/ 1333966155 w 401"/>
                <a:gd name="T45" fmla="*/ 875831373 h 369"/>
                <a:gd name="T46" fmla="*/ 1496842863 w 401"/>
                <a:gd name="T47" fmla="*/ 829304158 h 369"/>
                <a:gd name="T48" fmla="*/ 2147483647 w 401"/>
                <a:gd name="T49" fmla="*/ 100769750 h 369"/>
                <a:gd name="T50" fmla="*/ 2147483647 w 401"/>
                <a:gd name="T51" fmla="*/ 348758099 h 369"/>
                <a:gd name="T52" fmla="*/ 2055254500 w 401"/>
                <a:gd name="T53" fmla="*/ 248027532 h 369"/>
                <a:gd name="T54" fmla="*/ 1931167424 w 401"/>
                <a:gd name="T55" fmla="*/ 155012285 h 369"/>
                <a:gd name="T56" fmla="*/ 1791564416 w 401"/>
                <a:gd name="T57" fmla="*/ 85260744 h 369"/>
                <a:gd name="T58" fmla="*/ 1644203639 w 401"/>
                <a:gd name="T59" fmla="*/ 46488032 h 369"/>
                <a:gd name="T60" fmla="*/ 1496842863 w 401"/>
                <a:gd name="T61" fmla="*/ 15509006 h 369"/>
                <a:gd name="T62" fmla="*/ 1341724121 w 401"/>
                <a:gd name="T63" fmla="*/ 0 h 369"/>
                <a:gd name="T64" fmla="*/ 1047002371 w 401"/>
                <a:gd name="T65" fmla="*/ 38733529 h 369"/>
                <a:gd name="T66" fmla="*/ 798828219 w 401"/>
                <a:gd name="T67" fmla="*/ 123994273 h 369"/>
                <a:gd name="T68" fmla="*/ 573927569 w 401"/>
                <a:gd name="T69" fmla="*/ 255782035 h 369"/>
                <a:gd name="T70" fmla="*/ 372261426 w 401"/>
                <a:gd name="T71" fmla="*/ 426264340 h 369"/>
                <a:gd name="T72" fmla="*/ 209384718 w 401"/>
                <a:gd name="T73" fmla="*/ 635558344 h 369"/>
                <a:gd name="T74" fmla="*/ 100813376 w 401"/>
                <a:gd name="T75" fmla="*/ 883585876 h 369"/>
                <a:gd name="T76" fmla="*/ 31031666 w 401"/>
                <a:gd name="T77" fmla="*/ 1147083231 h 369"/>
                <a:gd name="T78" fmla="*/ 0 w 401"/>
                <a:gd name="T79" fmla="*/ 1426128973 h 369"/>
                <a:gd name="T80" fmla="*/ 7757966 w 401"/>
                <a:gd name="T81" fmla="*/ 1650892799 h 369"/>
                <a:gd name="T82" fmla="*/ 62063134 w 401"/>
                <a:gd name="T83" fmla="*/ 1867902319 h 369"/>
                <a:gd name="T84" fmla="*/ 139603008 w 401"/>
                <a:gd name="T85" fmla="*/ 2069402636 h 369"/>
                <a:gd name="T86" fmla="*/ 248174350 w 401"/>
                <a:gd name="T87" fmla="*/ 2147483647 h 369"/>
                <a:gd name="T88" fmla="*/ 380019392 w 401"/>
                <a:gd name="T89" fmla="*/ 2147483647 h 369"/>
                <a:gd name="T90" fmla="*/ 535138134 w 401"/>
                <a:gd name="T91" fmla="*/ 2147483647 h 369"/>
                <a:gd name="T92" fmla="*/ 713530379 w 401"/>
                <a:gd name="T93" fmla="*/ 2147483647 h 369"/>
                <a:gd name="T94" fmla="*/ 899641594 w 401"/>
                <a:gd name="T95" fmla="*/ 2147483647 h 369"/>
                <a:gd name="T96" fmla="*/ 1116823471 w 401"/>
                <a:gd name="T97" fmla="*/ 2147483647 h 369"/>
                <a:gd name="T98" fmla="*/ 1349482087 w 401"/>
                <a:gd name="T99" fmla="*/ 2147483647 h 369"/>
                <a:gd name="T100" fmla="*/ 1504600631 w 401"/>
                <a:gd name="T101" fmla="*/ 2147483647 h 369"/>
                <a:gd name="T102" fmla="*/ 1659719373 w 401"/>
                <a:gd name="T103" fmla="*/ 2147483647 h 369"/>
                <a:gd name="T104" fmla="*/ 1807080348 w 401"/>
                <a:gd name="T105" fmla="*/ 2147483647 h 369"/>
                <a:gd name="T106" fmla="*/ 1938925390 w 401"/>
                <a:gd name="T107" fmla="*/ 2147483647 h 369"/>
                <a:gd name="T108" fmla="*/ 2063012466 w 401"/>
                <a:gd name="T109" fmla="*/ 2147483647 h 369"/>
                <a:gd name="T110" fmla="*/ 2147483647 w 401"/>
                <a:gd name="T111" fmla="*/ 2147483647 h 369"/>
                <a:gd name="T112" fmla="*/ 2147483647 w 401"/>
                <a:gd name="T113" fmla="*/ 2147483647 h 369"/>
                <a:gd name="T114" fmla="*/ 2147483647 w 401"/>
                <a:gd name="T115" fmla="*/ 100769750 h 3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1" h="369">
                  <a:moveTo>
                    <a:pt x="205" y="107"/>
                  </a:moveTo>
                  <a:lnTo>
                    <a:pt x="217" y="107"/>
                  </a:lnTo>
                  <a:lnTo>
                    <a:pt x="228" y="109"/>
                  </a:lnTo>
                  <a:lnTo>
                    <a:pt x="238" y="113"/>
                  </a:lnTo>
                  <a:lnTo>
                    <a:pt x="247" y="117"/>
                  </a:lnTo>
                  <a:lnTo>
                    <a:pt x="256" y="123"/>
                  </a:lnTo>
                  <a:lnTo>
                    <a:pt x="263" y="130"/>
                  </a:lnTo>
                  <a:lnTo>
                    <a:pt x="269" y="138"/>
                  </a:lnTo>
                  <a:lnTo>
                    <a:pt x="274" y="146"/>
                  </a:lnTo>
                  <a:lnTo>
                    <a:pt x="278" y="155"/>
                  </a:lnTo>
                  <a:lnTo>
                    <a:pt x="281" y="165"/>
                  </a:lnTo>
                  <a:lnTo>
                    <a:pt x="283" y="175"/>
                  </a:lnTo>
                  <a:lnTo>
                    <a:pt x="283" y="185"/>
                  </a:lnTo>
                  <a:lnTo>
                    <a:pt x="283" y="195"/>
                  </a:lnTo>
                  <a:lnTo>
                    <a:pt x="281" y="205"/>
                  </a:lnTo>
                  <a:lnTo>
                    <a:pt x="278" y="215"/>
                  </a:lnTo>
                  <a:lnTo>
                    <a:pt x="274" y="224"/>
                  </a:lnTo>
                  <a:lnTo>
                    <a:pt x="269" y="232"/>
                  </a:lnTo>
                  <a:lnTo>
                    <a:pt x="263" y="240"/>
                  </a:lnTo>
                  <a:lnTo>
                    <a:pt x="256" y="246"/>
                  </a:lnTo>
                  <a:lnTo>
                    <a:pt x="247" y="251"/>
                  </a:lnTo>
                  <a:lnTo>
                    <a:pt x="238" y="256"/>
                  </a:lnTo>
                  <a:lnTo>
                    <a:pt x="228" y="259"/>
                  </a:lnTo>
                  <a:lnTo>
                    <a:pt x="217" y="262"/>
                  </a:lnTo>
                  <a:lnTo>
                    <a:pt x="205" y="262"/>
                  </a:lnTo>
                  <a:lnTo>
                    <a:pt x="193" y="262"/>
                  </a:lnTo>
                  <a:lnTo>
                    <a:pt x="182" y="259"/>
                  </a:lnTo>
                  <a:lnTo>
                    <a:pt x="172" y="256"/>
                  </a:lnTo>
                  <a:lnTo>
                    <a:pt x="163" y="251"/>
                  </a:lnTo>
                  <a:lnTo>
                    <a:pt x="155" y="246"/>
                  </a:lnTo>
                  <a:lnTo>
                    <a:pt x="147" y="240"/>
                  </a:lnTo>
                  <a:lnTo>
                    <a:pt x="141" y="232"/>
                  </a:lnTo>
                  <a:lnTo>
                    <a:pt x="135" y="224"/>
                  </a:lnTo>
                  <a:lnTo>
                    <a:pt x="131" y="215"/>
                  </a:lnTo>
                  <a:lnTo>
                    <a:pt x="129" y="205"/>
                  </a:lnTo>
                  <a:lnTo>
                    <a:pt x="126" y="195"/>
                  </a:lnTo>
                  <a:lnTo>
                    <a:pt x="126" y="185"/>
                  </a:lnTo>
                  <a:lnTo>
                    <a:pt x="126" y="175"/>
                  </a:lnTo>
                  <a:lnTo>
                    <a:pt x="129" y="165"/>
                  </a:lnTo>
                  <a:lnTo>
                    <a:pt x="131" y="155"/>
                  </a:lnTo>
                  <a:lnTo>
                    <a:pt x="135" y="146"/>
                  </a:lnTo>
                  <a:lnTo>
                    <a:pt x="141" y="138"/>
                  </a:lnTo>
                  <a:lnTo>
                    <a:pt x="147" y="130"/>
                  </a:lnTo>
                  <a:lnTo>
                    <a:pt x="155" y="123"/>
                  </a:lnTo>
                  <a:lnTo>
                    <a:pt x="163" y="117"/>
                  </a:lnTo>
                  <a:lnTo>
                    <a:pt x="172" y="113"/>
                  </a:lnTo>
                  <a:lnTo>
                    <a:pt x="182" y="109"/>
                  </a:lnTo>
                  <a:lnTo>
                    <a:pt x="193" y="107"/>
                  </a:lnTo>
                  <a:lnTo>
                    <a:pt x="205" y="107"/>
                  </a:lnTo>
                  <a:close/>
                  <a:moveTo>
                    <a:pt x="401" y="13"/>
                  </a:moveTo>
                  <a:lnTo>
                    <a:pt x="280" y="13"/>
                  </a:lnTo>
                  <a:lnTo>
                    <a:pt x="280" y="45"/>
                  </a:lnTo>
                  <a:lnTo>
                    <a:pt x="273" y="38"/>
                  </a:lnTo>
                  <a:lnTo>
                    <a:pt x="265" y="32"/>
                  </a:lnTo>
                  <a:lnTo>
                    <a:pt x="257" y="26"/>
                  </a:lnTo>
                  <a:lnTo>
                    <a:pt x="249" y="20"/>
                  </a:lnTo>
                  <a:lnTo>
                    <a:pt x="240" y="16"/>
                  </a:lnTo>
                  <a:lnTo>
                    <a:pt x="231" y="11"/>
                  </a:lnTo>
                  <a:lnTo>
                    <a:pt x="222" y="8"/>
                  </a:lnTo>
                  <a:lnTo>
                    <a:pt x="212" y="6"/>
                  </a:lnTo>
                  <a:lnTo>
                    <a:pt x="202" y="4"/>
                  </a:lnTo>
                  <a:lnTo>
                    <a:pt x="193" y="2"/>
                  </a:lnTo>
                  <a:lnTo>
                    <a:pt x="18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35" y="5"/>
                  </a:lnTo>
                  <a:lnTo>
                    <a:pt x="119" y="9"/>
                  </a:lnTo>
                  <a:lnTo>
                    <a:pt x="103" y="16"/>
                  </a:lnTo>
                  <a:lnTo>
                    <a:pt x="87" y="24"/>
                  </a:lnTo>
                  <a:lnTo>
                    <a:pt x="74" y="33"/>
                  </a:lnTo>
                  <a:lnTo>
                    <a:pt x="60" y="43"/>
                  </a:lnTo>
                  <a:lnTo>
                    <a:pt x="48" y="55"/>
                  </a:lnTo>
                  <a:lnTo>
                    <a:pt x="38" y="69"/>
                  </a:lnTo>
                  <a:lnTo>
                    <a:pt x="27" y="82"/>
                  </a:lnTo>
                  <a:lnTo>
                    <a:pt x="20" y="98"/>
                  </a:lnTo>
                  <a:lnTo>
                    <a:pt x="13" y="114"/>
                  </a:lnTo>
                  <a:lnTo>
                    <a:pt x="7" y="131"/>
                  </a:lnTo>
                  <a:lnTo>
                    <a:pt x="4" y="148"/>
                  </a:lnTo>
                  <a:lnTo>
                    <a:pt x="0" y="166"/>
                  </a:lnTo>
                  <a:lnTo>
                    <a:pt x="0" y="184"/>
                  </a:lnTo>
                  <a:lnTo>
                    <a:pt x="0" y="198"/>
                  </a:lnTo>
                  <a:lnTo>
                    <a:pt x="1" y="213"/>
                  </a:lnTo>
                  <a:lnTo>
                    <a:pt x="5" y="228"/>
                  </a:lnTo>
                  <a:lnTo>
                    <a:pt x="8" y="241"/>
                  </a:lnTo>
                  <a:lnTo>
                    <a:pt x="13" y="255"/>
                  </a:lnTo>
                  <a:lnTo>
                    <a:pt x="18" y="267"/>
                  </a:lnTo>
                  <a:lnTo>
                    <a:pt x="24" y="280"/>
                  </a:lnTo>
                  <a:lnTo>
                    <a:pt x="32" y="292"/>
                  </a:lnTo>
                  <a:lnTo>
                    <a:pt x="40" y="303"/>
                  </a:lnTo>
                  <a:lnTo>
                    <a:pt x="49" y="313"/>
                  </a:lnTo>
                  <a:lnTo>
                    <a:pt x="58" y="322"/>
                  </a:lnTo>
                  <a:lnTo>
                    <a:pt x="69" y="331"/>
                  </a:lnTo>
                  <a:lnTo>
                    <a:pt x="79" y="340"/>
                  </a:lnTo>
                  <a:lnTo>
                    <a:pt x="92" y="347"/>
                  </a:lnTo>
                  <a:lnTo>
                    <a:pt x="104" y="353"/>
                  </a:lnTo>
                  <a:lnTo>
                    <a:pt x="116" y="358"/>
                  </a:lnTo>
                  <a:lnTo>
                    <a:pt x="130" y="363"/>
                  </a:lnTo>
                  <a:lnTo>
                    <a:pt x="144" y="365"/>
                  </a:lnTo>
                  <a:lnTo>
                    <a:pt x="159" y="367"/>
                  </a:lnTo>
                  <a:lnTo>
                    <a:pt x="174" y="369"/>
                  </a:lnTo>
                  <a:lnTo>
                    <a:pt x="184" y="367"/>
                  </a:lnTo>
                  <a:lnTo>
                    <a:pt x="194" y="367"/>
                  </a:lnTo>
                  <a:lnTo>
                    <a:pt x="204" y="365"/>
                  </a:lnTo>
                  <a:lnTo>
                    <a:pt x="214" y="363"/>
                  </a:lnTo>
                  <a:lnTo>
                    <a:pt x="223" y="360"/>
                  </a:lnTo>
                  <a:lnTo>
                    <a:pt x="233" y="356"/>
                  </a:lnTo>
                  <a:lnTo>
                    <a:pt x="242" y="352"/>
                  </a:lnTo>
                  <a:lnTo>
                    <a:pt x="250" y="347"/>
                  </a:lnTo>
                  <a:lnTo>
                    <a:pt x="258" y="340"/>
                  </a:lnTo>
                  <a:lnTo>
                    <a:pt x="266" y="334"/>
                  </a:lnTo>
                  <a:lnTo>
                    <a:pt x="272" y="327"/>
                  </a:lnTo>
                  <a:lnTo>
                    <a:pt x="278" y="319"/>
                  </a:lnTo>
                  <a:lnTo>
                    <a:pt x="280" y="319"/>
                  </a:lnTo>
                  <a:lnTo>
                    <a:pt x="280" y="357"/>
                  </a:lnTo>
                  <a:lnTo>
                    <a:pt x="401" y="357"/>
                  </a:lnTo>
                  <a:lnTo>
                    <a:pt x="401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2" name="Freeform 106"/>
            <p:cNvSpPr>
              <a:spLocks/>
            </p:cNvSpPr>
            <p:nvPr/>
          </p:nvSpPr>
          <p:spPr bwMode="auto">
            <a:xfrm>
              <a:off x="5445938" y="6515113"/>
              <a:ext cx="71438" cy="71438"/>
            </a:xfrm>
            <a:custGeom>
              <a:avLst/>
              <a:gdLst>
                <a:gd name="T0" fmla="*/ 0 w 363"/>
                <a:gd name="T1" fmla="*/ 104150801 h 357"/>
                <a:gd name="T2" fmla="*/ 929863969 w 363"/>
                <a:gd name="T3" fmla="*/ 2147483647 h 357"/>
                <a:gd name="T4" fmla="*/ 937493666 w 363"/>
                <a:gd name="T5" fmla="*/ 1298060677 h 357"/>
                <a:gd name="T6" fmla="*/ 967974076 w 363"/>
                <a:gd name="T7" fmla="*/ 1129801575 h 357"/>
                <a:gd name="T8" fmla="*/ 1006084183 w 363"/>
                <a:gd name="T9" fmla="*/ 1017642314 h 357"/>
                <a:gd name="T10" fmla="*/ 1059453879 w 363"/>
                <a:gd name="T11" fmla="*/ 929468612 h 357"/>
                <a:gd name="T12" fmla="*/ 1135674092 w 363"/>
                <a:gd name="T13" fmla="*/ 865360311 h 357"/>
                <a:gd name="T14" fmla="*/ 1227153895 w 363"/>
                <a:gd name="T15" fmla="*/ 817309351 h 357"/>
                <a:gd name="T16" fmla="*/ 1349075339 w 363"/>
                <a:gd name="T17" fmla="*/ 785235090 h 357"/>
                <a:gd name="T18" fmla="*/ 1478665249 w 363"/>
                <a:gd name="T19" fmla="*/ 785235090 h 357"/>
                <a:gd name="T20" fmla="*/ 1592995568 w 363"/>
                <a:gd name="T21" fmla="*/ 817309351 h 357"/>
                <a:gd name="T22" fmla="*/ 1676845675 w 363"/>
                <a:gd name="T23" fmla="*/ 857351851 h 357"/>
                <a:gd name="T24" fmla="*/ 1737806495 w 363"/>
                <a:gd name="T25" fmla="*/ 929468612 h 357"/>
                <a:gd name="T26" fmla="*/ 1798805888 w 363"/>
                <a:gd name="T27" fmla="*/ 1049676354 h 357"/>
                <a:gd name="T28" fmla="*/ 1829286298 w 363"/>
                <a:gd name="T29" fmla="*/ 1241960836 h 357"/>
                <a:gd name="T30" fmla="*/ 1836915995 w 363"/>
                <a:gd name="T31" fmla="*/ 1426276879 h 357"/>
                <a:gd name="T32" fmla="*/ 1836915995 w 363"/>
                <a:gd name="T33" fmla="*/ 2147483647 h 357"/>
                <a:gd name="T34" fmla="*/ 2147483647 w 363"/>
                <a:gd name="T35" fmla="*/ 1145818695 h 357"/>
                <a:gd name="T36" fmla="*/ 2147483647 w 363"/>
                <a:gd name="T37" fmla="*/ 905443032 h 357"/>
                <a:gd name="T38" fmla="*/ 2147483647 w 363"/>
                <a:gd name="T39" fmla="*/ 689092949 h 357"/>
                <a:gd name="T40" fmla="*/ 2147483647 w 363"/>
                <a:gd name="T41" fmla="*/ 488759786 h 357"/>
                <a:gd name="T42" fmla="*/ 2147483647 w 363"/>
                <a:gd name="T43" fmla="*/ 328509344 h 357"/>
                <a:gd name="T44" fmla="*/ 2147483647 w 363"/>
                <a:gd name="T45" fmla="*/ 192324503 h 357"/>
                <a:gd name="T46" fmla="*/ 2147483647 w 363"/>
                <a:gd name="T47" fmla="*/ 88133681 h 357"/>
                <a:gd name="T48" fmla="*/ 2027466724 w 363"/>
                <a:gd name="T49" fmla="*/ 32034040 h 357"/>
                <a:gd name="T50" fmla="*/ 1783546298 w 363"/>
                <a:gd name="T51" fmla="*/ 0 h 357"/>
                <a:gd name="T52" fmla="*/ 1608255158 w 363"/>
                <a:gd name="T53" fmla="*/ 16017120 h 357"/>
                <a:gd name="T54" fmla="*/ 1455814732 w 363"/>
                <a:gd name="T55" fmla="*/ 48091181 h 357"/>
                <a:gd name="T56" fmla="*/ 1310965232 w 363"/>
                <a:gd name="T57" fmla="*/ 104150801 h 357"/>
                <a:gd name="T58" fmla="*/ 1173784199 w 363"/>
                <a:gd name="T59" fmla="*/ 192324503 h 357"/>
                <a:gd name="T60" fmla="*/ 1051823986 w 363"/>
                <a:gd name="T61" fmla="*/ 296475304 h 357"/>
                <a:gd name="T62" fmla="*/ 937493666 w 363"/>
                <a:gd name="T63" fmla="*/ 456725746 h 357"/>
                <a:gd name="T64" fmla="*/ 929863969 w 363"/>
                <a:gd name="T65" fmla="*/ 104150801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3" h="357">
                  <a:moveTo>
                    <a:pt x="122" y="13"/>
                  </a:moveTo>
                  <a:lnTo>
                    <a:pt x="0" y="13"/>
                  </a:lnTo>
                  <a:lnTo>
                    <a:pt x="0" y="357"/>
                  </a:lnTo>
                  <a:lnTo>
                    <a:pt x="122" y="357"/>
                  </a:lnTo>
                  <a:lnTo>
                    <a:pt x="122" y="178"/>
                  </a:lnTo>
                  <a:lnTo>
                    <a:pt x="123" y="162"/>
                  </a:lnTo>
                  <a:lnTo>
                    <a:pt x="125" y="148"/>
                  </a:lnTo>
                  <a:lnTo>
                    <a:pt x="127" y="141"/>
                  </a:lnTo>
                  <a:lnTo>
                    <a:pt x="129" y="134"/>
                  </a:lnTo>
                  <a:lnTo>
                    <a:pt x="132" y="127"/>
                  </a:lnTo>
                  <a:lnTo>
                    <a:pt x="136" y="122"/>
                  </a:lnTo>
                  <a:lnTo>
                    <a:pt x="139" y="116"/>
                  </a:lnTo>
                  <a:lnTo>
                    <a:pt x="143" y="112"/>
                  </a:lnTo>
                  <a:lnTo>
                    <a:pt x="149" y="108"/>
                  </a:lnTo>
                  <a:lnTo>
                    <a:pt x="155" y="105"/>
                  </a:lnTo>
                  <a:lnTo>
                    <a:pt x="161" y="102"/>
                  </a:lnTo>
                  <a:lnTo>
                    <a:pt x="169" y="99"/>
                  </a:lnTo>
                  <a:lnTo>
                    <a:pt x="177" y="98"/>
                  </a:lnTo>
                  <a:lnTo>
                    <a:pt x="186" y="98"/>
                  </a:lnTo>
                  <a:lnTo>
                    <a:pt x="194" y="98"/>
                  </a:lnTo>
                  <a:lnTo>
                    <a:pt x="202" y="99"/>
                  </a:lnTo>
                  <a:lnTo>
                    <a:pt x="209" y="102"/>
                  </a:lnTo>
                  <a:lnTo>
                    <a:pt x="215" y="105"/>
                  </a:lnTo>
                  <a:lnTo>
                    <a:pt x="220" y="107"/>
                  </a:lnTo>
                  <a:lnTo>
                    <a:pt x="224" y="112"/>
                  </a:lnTo>
                  <a:lnTo>
                    <a:pt x="228" y="116"/>
                  </a:lnTo>
                  <a:lnTo>
                    <a:pt x="231" y="121"/>
                  </a:lnTo>
                  <a:lnTo>
                    <a:pt x="236" y="131"/>
                  </a:lnTo>
                  <a:lnTo>
                    <a:pt x="239" y="143"/>
                  </a:lnTo>
                  <a:lnTo>
                    <a:pt x="240" y="155"/>
                  </a:lnTo>
                  <a:lnTo>
                    <a:pt x="241" y="167"/>
                  </a:lnTo>
                  <a:lnTo>
                    <a:pt x="241" y="178"/>
                  </a:lnTo>
                  <a:lnTo>
                    <a:pt x="241" y="188"/>
                  </a:lnTo>
                  <a:lnTo>
                    <a:pt x="241" y="357"/>
                  </a:lnTo>
                  <a:lnTo>
                    <a:pt x="363" y="357"/>
                  </a:lnTo>
                  <a:lnTo>
                    <a:pt x="363" y="143"/>
                  </a:lnTo>
                  <a:lnTo>
                    <a:pt x="363" y="129"/>
                  </a:lnTo>
                  <a:lnTo>
                    <a:pt x="362" y="113"/>
                  </a:lnTo>
                  <a:lnTo>
                    <a:pt x="360" y="99"/>
                  </a:lnTo>
                  <a:lnTo>
                    <a:pt x="356" y="86"/>
                  </a:lnTo>
                  <a:lnTo>
                    <a:pt x="352" y="73"/>
                  </a:lnTo>
                  <a:lnTo>
                    <a:pt x="347" y="61"/>
                  </a:lnTo>
                  <a:lnTo>
                    <a:pt x="340" y="51"/>
                  </a:lnTo>
                  <a:lnTo>
                    <a:pt x="334" y="41"/>
                  </a:lnTo>
                  <a:lnTo>
                    <a:pt x="325" y="32"/>
                  </a:lnTo>
                  <a:lnTo>
                    <a:pt x="316" y="24"/>
                  </a:lnTo>
                  <a:lnTo>
                    <a:pt x="304" y="17"/>
                  </a:lnTo>
                  <a:lnTo>
                    <a:pt x="293" y="11"/>
                  </a:lnTo>
                  <a:lnTo>
                    <a:pt x="280" y="7"/>
                  </a:lnTo>
                  <a:lnTo>
                    <a:pt x="266" y="4"/>
                  </a:lnTo>
                  <a:lnTo>
                    <a:pt x="250" y="1"/>
                  </a:lnTo>
                  <a:lnTo>
                    <a:pt x="234" y="0"/>
                  </a:lnTo>
                  <a:lnTo>
                    <a:pt x="222" y="1"/>
                  </a:lnTo>
                  <a:lnTo>
                    <a:pt x="211" y="2"/>
                  </a:lnTo>
                  <a:lnTo>
                    <a:pt x="201" y="4"/>
                  </a:lnTo>
                  <a:lnTo>
                    <a:pt x="191" y="6"/>
                  </a:lnTo>
                  <a:lnTo>
                    <a:pt x="181" y="9"/>
                  </a:lnTo>
                  <a:lnTo>
                    <a:pt x="172" y="13"/>
                  </a:lnTo>
                  <a:lnTo>
                    <a:pt x="163" y="18"/>
                  </a:lnTo>
                  <a:lnTo>
                    <a:pt x="154" y="24"/>
                  </a:lnTo>
                  <a:lnTo>
                    <a:pt x="146" y="31"/>
                  </a:lnTo>
                  <a:lnTo>
                    <a:pt x="138" y="37"/>
                  </a:lnTo>
                  <a:lnTo>
                    <a:pt x="131" y="46"/>
                  </a:lnTo>
                  <a:lnTo>
                    <a:pt x="123" y="57"/>
                  </a:lnTo>
                  <a:lnTo>
                    <a:pt x="122" y="57"/>
                  </a:lnTo>
                  <a:lnTo>
                    <a:pt x="12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3" name="Freeform 107"/>
            <p:cNvSpPr>
              <a:spLocks/>
            </p:cNvSpPr>
            <p:nvPr/>
          </p:nvSpPr>
          <p:spPr bwMode="auto">
            <a:xfrm>
              <a:off x="5528488" y="6497650"/>
              <a:ext cx="44450" cy="88900"/>
            </a:xfrm>
            <a:custGeom>
              <a:avLst/>
              <a:gdLst>
                <a:gd name="T0" fmla="*/ 1154245465 w 231"/>
                <a:gd name="T1" fmla="*/ 1594038119 h 448"/>
                <a:gd name="T2" fmla="*/ 1645854191 w 231"/>
                <a:gd name="T3" fmla="*/ 1594038119 h 448"/>
                <a:gd name="T4" fmla="*/ 1645854191 w 231"/>
                <a:gd name="T5" fmla="*/ 812671611 h 448"/>
                <a:gd name="T6" fmla="*/ 1154245465 w 231"/>
                <a:gd name="T7" fmla="*/ 812671611 h 448"/>
                <a:gd name="T8" fmla="*/ 1154245465 w 231"/>
                <a:gd name="T9" fmla="*/ 0 h 448"/>
                <a:gd name="T10" fmla="*/ 277888315 w 231"/>
                <a:gd name="T11" fmla="*/ 0 h 448"/>
                <a:gd name="T12" fmla="*/ 277888315 w 231"/>
                <a:gd name="T13" fmla="*/ 812671611 h 448"/>
                <a:gd name="T14" fmla="*/ 0 w 231"/>
                <a:gd name="T15" fmla="*/ 812671611 h 448"/>
                <a:gd name="T16" fmla="*/ 0 w 231"/>
                <a:gd name="T17" fmla="*/ 1594038119 h 448"/>
                <a:gd name="T18" fmla="*/ 277888315 w 231"/>
                <a:gd name="T19" fmla="*/ 1594038119 h 448"/>
                <a:gd name="T20" fmla="*/ 277888315 w 231"/>
                <a:gd name="T21" fmla="*/ 2147483647 h 448"/>
                <a:gd name="T22" fmla="*/ 1154245465 w 231"/>
                <a:gd name="T23" fmla="*/ 2147483647 h 448"/>
                <a:gd name="T24" fmla="*/ 1154245465 w 231"/>
                <a:gd name="T25" fmla="*/ 1594038119 h 4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1" h="448">
                  <a:moveTo>
                    <a:pt x="162" y="204"/>
                  </a:moveTo>
                  <a:lnTo>
                    <a:pt x="231" y="204"/>
                  </a:lnTo>
                  <a:lnTo>
                    <a:pt x="231" y="104"/>
                  </a:lnTo>
                  <a:lnTo>
                    <a:pt x="162" y="104"/>
                  </a:lnTo>
                  <a:lnTo>
                    <a:pt x="162" y="0"/>
                  </a:lnTo>
                  <a:lnTo>
                    <a:pt x="39" y="0"/>
                  </a:lnTo>
                  <a:lnTo>
                    <a:pt x="39" y="104"/>
                  </a:lnTo>
                  <a:lnTo>
                    <a:pt x="0" y="104"/>
                  </a:lnTo>
                  <a:lnTo>
                    <a:pt x="0" y="204"/>
                  </a:lnTo>
                  <a:lnTo>
                    <a:pt x="39" y="204"/>
                  </a:lnTo>
                  <a:lnTo>
                    <a:pt x="39" y="448"/>
                  </a:lnTo>
                  <a:lnTo>
                    <a:pt x="162" y="448"/>
                  </a:lnTo>
                  <a:lnTo>
                    <a:pt x="162" y="2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4" name="Freeform 108"/>
            <p:cNvSpPr>
              <a:spLocks noEditPoints="1"/>
            </p:cNvSpPr>
            <p:nvPr/>
          </p:nvSpPr>
          <p:spPr bwMode="auto">
            <a:xfrm>
              <a:off x="5576113" y="6515113"/>
              <a:ext cx="82550" cy="73025"/>
            </a:xfrm>
            <a:custGeom>
              <a:avLst/>
              <a:gdLst>
                <a:gd name="T0" fmla="*/ 1367460395 w 416"/>
                <a:gd name="T1" fmla="*/ 15509006 h 369"/>
                <a:gd name="T2" fmla="*/ 1007983720 w 416"/>
                <a:gd name="T3" fmla="*/ 100769750 h 369"/>
                <a:gd name="T4" fmla="*/ 679812148 w 416"/>
                <a:gd name="T5" fmla="*/ 248027532 h 369"/>
                <a:gd name="T6" fmla="*/ 398499806 w 416"/>
                <a:gd name="T7" fmla="*/ 457282352 h 369"/>
                <a:gd name="T8" fmla="*/ 187554791 w 416"/>
                <a:gd name="T9" fmla="*/ 728573591 h 369"/>
                <a:gd name="T10" fmla="*/ 46898520 w 416"/>
                <a:gd name="T11" fmla="*/ 1046313480 h 369"/>
                <a:gd name="T12" fmla="*/ 0 w 416"/>
                <a:gd name="T13" fmla="*/ 1433844292 h 369"/>
                <a:gd name="T14" fmla="*/ 46898520 w 416"/>
                <a:gd name="T15" fmla="*/ 1821375103 h 369"/>
                <a:gd name="T16" fmla="*/ 187554791 w 416"/>
                <a:gd name="T17" fmla="*/ 2139154176 h 369"/>
                <a:gd name="T18" fmla="*/ 406335905 w 416"/>
                <a:gd name="T19" fmla="*/ 2147483647 h 369"/>
                <a:gd name="T20" fmla="*/ 679812148 w 416"/>
                <a:gd name="T21" fmla="*/ 2147483647 h 369"/>
                <a:gd name="T22" fmla="*/ 1007983720 w 416"/>
                <a:gd name="T23" fmla="*/ 2147483647 h 369"/>
                <a:gd name="T24" fmla="*/ 1367460395 w 416"/>
                <a:gd name="T25" fmla="*/ 2147483647 h 369"/>
                <a:gd name="T26" fmla="*/ 1750327295 w 416"/>
                <a:gd name="T27" fmla="*/ 2147483647 h 369"/>
                <a:gd name="T28" fmla="*/ 2125397388 w 416"/>
                <a:gd name="T29" fmla="*/ 2147483647 h 369"/>
                <a:gd name="T30" fmla="*/ 2147483647 w 416"/>
                <a:gd name="T31" fmla="*/ 2147483647 h 369"/>
                <a:gd name="T32" fmla="*/ 2147483647 w 416"/>
                <a:gd name="T33" fmla="*/ 2147483647 h 369"/>
                <a:gd name="T34" fmla="*/ 2147483647 w 416"/>
                <a:gd name="T35" fmla="*/ 2147483647 h 369"/>
                <a:gd name="T36" fmla="*/ 2147483647 w 416"/>
                <a:gd name="T37" fmla="*/ 1929899357 h 369"/>
                <a:gd name="T38" fmla="*/ 2147483647 w 416"/>
                <a:gd name="T39" fmla="*/ 1565632252 h 369"/>
                <a:gd name="T40" fmla="*/ 2147483647 w 416"/>
                <a:gd name="T41" fmla="*/ 1170346938 h 369"/>
                <a:gd name="T42" fmla="*/ 2147483647 w 416"/>
                <a:gd name="T43" fmla="*/ 821549655 h 369"/>
                <a:gd name="T44" fmla="*/ 2147483647 w 416"/>
                <a:gd name="T45" fmla="*/ 534788594 h 369"/>
                <a:gd name="T46" fmla="*/ 2147483647 w 416"/>
                <a:gd name="T47" fmla="*/ 310024570 h 369"/>
                <a:gd name="T48" fmla="*/ 2147483647 w 416"/>
                <a:gd name="T49" fmla="*/ 139503279 h 369"/>
                <a:gd name="T50" fmla="*/ 2000374023 w 416"/>
                <a:gd name="T51" fmla="*/ 38733529 h 369"/>
                <a:gd name="T52" fmla="*/ 1617507123 w 416"/>
                <a:gd name="T53" fmla="*/ 0 h 369"/>
                <a:gd name="T54" fmla="*/ 1805022623 w 416"/>
                <a:gd name="T55" fmla="*/ 844813164 h 369"/>
                <a:gd name="T56" fmla="*/ 2016006930 w 416"/>
                <a:gd name="T57" fmla="*/ 953337417 h 369"/>
                <a:gd name="T58" fmla="*/ 2147483647 w 416"/>
                <a:gd name="T59" fmla="*/ 1131574225 h 369"/>
                <a:gd name="T60" fmla="*/ 2147483647 w 416"/>
                <a:gd name="T61" fmla="*/ 1356338050 h 369"/>
                <a:gd name="T62" fmla="*/ 2147483647 w 416"/>
                <a:gd name="T63" fmla="*/ 1588856577 h 369"/>
                <a:gd name="T64" fmla="*/ 2125397388 w 416"/>
                <a:gd name="T65" fmla="*/ 1798150581 h 369"/>
                <a:gd name="T66" fmla="*/ 1953475503 w 416"/>
                <a:gd name="T67" fmla="*/ 1945408363 h 369"/>
                <a:gd name="T68" fmla="*/ 1719061681 w 416"/>
                <a:gd name="T69" fmla="*/ 2030669107 h 369"/>
                <a:gd name="T70" fmla="*/ 1445585239 w 416"/>
                <a:gd name="T71" fmla="*/ 2007405598 h 369"/>
                <a:gd name="T72" fmla="*/ 1226804125 w 416"/>
                <a:gd name="T73" fmla="*/ 1906635848 h 369"/>
                <a:gd name="T74" fmla="*/ 1086148053 w 416"/>
                <a:gd name="T75" fmla="*/ 1736153543 h 369"/>
                <a:gd name="T76" fmla="*/ 1015819819 w 416"/>
                <a:gd name="T77" fmla="*/ 1511350533 h 369"/>
                <a:gd name="T78" fmla="*/ 1031452725 w 416"/>
                <a:gd name="T79" fmla="*/ 1278832007 h 369"/>
                <a:gd name="T80" fmla="*/ 1117413667 w 416"/>
                <a:gd name="T81" fmla="*/ 1069577187 h 369"/>
                <a:gd name="T82" fmla="*/ 1297132359 w 416"/>
                <a:gd name="T83" fmla="*/ 906810201 h 369"/>
                <a:gd name="T84" fmla="*/ 1531546181 w 416"/>
                <a:gd name="T85" fmla="*/ 829304158 h 3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16" h="369">
                  <a:moveTo>
                    <a:pt x="207" y="0"/>
                  </a:moveTo>
                  <a:lnTo>
                    <a:pt x="192" y="1"/>
                  </a:lnTo>
                  <a:lnTo>
                    <a:pt x="175" y="2"/>
                  </a:lnTo>
                  <a:lnTo>
                    <a:pt x="159" y="5"/>
                  </a:lnTo>
                  <a:lnTo>
                    <a:pt x="143" y="8"/>
                  </a:lnTo>
                  <a:lnTo>
                    <a:pt x="129" y="13"/>
                  </a:lnTo>
                  <a:lnTo>
                    <a:pt x="114" y="18"/>
                  </a:lnTo>
                  <a:lnTo>
                    <a:pt x="100" y="25"/>
                  </a:lnTo>
                  <a:lnTo>
                    <a:pt x="87" y="32"/>
                  </a:lnTo>
                  <a:lnTo>
                    <a:pt x="75" y="40"/>
                  </a:lnTo>
                  <a:lnTo>
                    <a:pt x="62" y="49"/>
                  </a:lnTo>
                  <a:lnTo>
                    <a:pt x="51" y="59"/>
                  </a:lnTo>
                  <a:lnTo>
                    <a:pt x="42" y="69"/>
                  </a:lnTo>
                  <a:lnTo>
                    <a:pt x="32" y="81"/>
                  </a:lnTo>
                  <a:lnTo>
                    <a:pt x="24" y="94"/>
                  </a:lnTo>
                  <a:lnTo>
                    <a:pt x="17" y="106"/>
                  </a:lnTo>
                  <a:lnTo>
                    <a:pt x="12" y="121"/>
                  </a:lnTo>
                  <a:lnTo>
                    <a:pt x="6" y="135"/>
                  </a:lnTo>
                  <a:lnTo>
                    <a:pt x="3" y="151"/>
                  </a:lnTo>
                  <a:lnTo>
                    <a:pt x="1" y="168"/>
                  </a:lnTo>
                  <a:lnTo>
                    <a:pt x="0" y="185"/>
                  </a:lnTo>
                  <a:lnTo>
                    <a:pt x="1" y="202"/>
                  </a:lnTo>
                  <a:lnTo>
                    <a:pt x="3" y="219"/>
                  </a:lnTo>
                  <a:lnTo>
                    <a:pt x="6" y="235"/>
                  </a:lnTo>
                  <a:lnTo>
                    <a:pt x="12" y="249"/>
                  </a:lnTo>
                  <a:lnTo>
                    <a:pt x="17" y="263"/>
                  </a:lnTo>
                  <a:lnTo>
                    <a:pt x="24" y="276"/>
                  </a:lnTo>
                  <a:lnTo>
                    <a:pt x="32" y="289"/>
                  </a:lnTo>
                  <a:lnTo>
                    <a:pt x="42" y="300"/>
                  </a:lnTo>
                  <a:lnTo>
                    <a:pt x="52" y="311"/>
                  </a:lnTo>
                  <a:lnTo>
                    <a:pt x="62" y="320"/>
                  </a:lnTo>
                  <a:lnTo>
                    <a:pt x="75" y="329"/>
                  </a:lnTo>
                  <a:lnTo>
                    <a:pt x="87" y="337"/>
                  </a:lnTo>
                  <a:lnTo>
                    <a:pt x="100" y="345"/>
                  </a:lnTo>
                  <a:lnTo>
                    <a:pt x="114" y="351"/>
                  </a:lnTo>
                  <a:lnTo>
                    <a:pt x="129" y="356"/>
                  </a:lnTo>
                  <a:lnTo>
                    <a:pt x="144" y="361"/>
                  </a:lnTo>
                  <a:lnTo>
                    <a:pt x="159" y="364"/>
                  </a:lnTo>
                  <a:lnTo>
                    <a:pt x="175" y="366"/>
                  </a:lnTo>
                  <a:lnTo>
                    <a:pt x="192" y="367"/>
                  </a:lnTo>
                  <a:lnTo>
                    <a:pt x="207" y="369"/>
                  </a:lnTo>
                  <a:lnTo>
                    <a:pt x="224" y="367"/>
                  </a:lnTo>
                  <a:lnTo>
                    <a:pt x="240" y="366"/>
                  </a:lnTo>
                  <a:lnTo>
                    <a:pt x="256" y="364"/>
                  </a:lnTo>
                  <a:lnTo>
                    <a:pt x="272" y="361"/>
                  </a:lnTo>
                  <a:lnTo>
                    <a:pt x="287" y="356"/>
                  </a:lnTo>
                  <a:lnTo>
                    <a:pt x="301" y="351"/>
                  </a:lnTo>
                  <a:lnTo>
                    <a:pt x="316" y="345"/>
                  </a:lnTo>
                  <a:lnTo>
                    <a:pt x="329" y="337"/>
                  </a:lnTo>
                  <a:lnTo>
                    <a:pt x="341" y="329"/>
                  </a:lnTo>
                  <a:lnTo>
                    <a:pt x="353" y="320"/>
                  </a:lnTo>
                  <a:lnTo>
                    <a:pt x="364" y="311"/>
                  </a:lnTo>
                  <a:lnTo>
                    <a:pt x="374" y="300"/>
                  </a:lnTo>
                  <a:lnTo>
                    <a:pt x="383" y="289"/>
                  </a:lnTo>
                  <a:lnTo>
                    <a:pt x="391" y="276"/>
                  </a:lnTo>
                  <a:lnTo>
                    <a:pt x="399" y="263"/>
                  </a:lnTo>
                  <a:lnTo>
                    <a:pt x="404" y="249"/>
                  </a:lnTo>
                  <a:lnTo>
                    <a:pt x="409" y="233"/>
                  </a:lnTo>
                  <a:lnTo>
                    <a:pt x="412" y="219"/>
                  </a:lnTo>
                  <a:lnTo>
                    <a:pt x="415" y="202"/>
                  </a:lnTo>
                  <a:lnTo>
                    <a:pt x="416" y="185"/>
                  </a:lnTo>
                  <a:lnTo>
                    <a:pt x="415" y="168"/>
                  </a:lnTo>
                  <a:lnTo>
                    <a:pt x="412" y="151"/>
                  </a:lnTo>
                  <a:lnTo>
                    <a:pt x="409" y="135"/>
                  </a:lnTo>
                  <a:lnTo>
                    <a:pt x="404" y="121"/>
                  </a:lnTo>
                  <a:lnTo>
                    <a:pt x="399" y="106"/>
                  </a:lnTo>
                  <a:lnTo>
                    <a:pt x="391" y="94"/>
                  </a:lnTo>
                  <a:lnTo>
                    <a:pt x="383" y="81"/>
                  </a:lnTo>
                  <a:lnTo>
                    <a:pt x="374" y="69"/>
                  </a:lnTo>
                  <a:lnTo>
                    <a:pt x="364" y="59"/>
                  </a:lnTo>
                  <a:lnTo>
                    <a:pt x="353" y="49"/>
                  </a:lnTo>
                  <a:lnTo>
                    <a:pt x="341" y="40"/>
                  </a:lnTo>
                  <a:lnTo>
                    <a:pt x="329" y="32"/>
                  </a:lnTo>
                  <a:lnTo>
                    <a:pt x="316" y="25"/>
                  </a:lnTo>
                  <a:lnTo>
                    <a:pt x="301" y="18"/>
                  </a:lnTo>
                  <a:lnTo>
                    <a:pt x="287" y="13"/>
                  </a:lnTo>
                  <a:lnTo>
                    <a:pt x="272" y="8"/>
                  </a:lnTo>
                  <a:lnTo>
                    <a:pt x="256" y="5"/>
                  </a:lnTo>
                  <a:lnTo>
                    <a:pt x="240" y="2"/>
                  </a:lnTo>
                  <a:lnTo>
                    <a:pt x="224" y="1"/>
                  </a:lnTo>
                  <a:lnTo>
                    <a:pt x="207" y="0"/>
                  </a:lnTo>
                  <a:close/>
                  <a:moveTo>
                    <a:pt x="207" y="107"/>
                  </a:moveTo>
                  <a:lnTo>
                    <a:pt x="220" y="107"/>
                  </a:lnTo>
                  <a:lnTo>
                    <a:pt x="231" y="109"/>
                  </a:lnTo>
                  <a:lnTo>
                    <a:pt x="241" y="113"/>
                  </a:lnTo>
                  <a:lnTo>
                    <a:pt x="250" y="117"/>
                  </a:lnTo>
                  <a:lnTo>
                    <a:pt x="258" y="123"/>
                  </a:lnTo>
                  <a:lnTo>
                    <a:pt x="266" y="130"/>
                  </a:lnTo>
                  <a:lnTo>
                    <a:pt x="272" y="138"/>
                  </a:lnTo>
                  <a:lnTo>
                    <a:pt x="277" y="146"/>
                  </a:lnTo>
                  <a:lnTo>
                    <a:pt x="281" y="155"/>
                  </a:lnTo>
                  <a:lnTo>
                    <a:pt x="284" y="165"/>
                  </a:lnTo>
                  <a:lnTo>
                    <a:pt x="286" y="175"/>
                  </a:lnTo>
                  <a:lnTo>
                    <a:pt x="286" y="185"/>
                  </a:lnTo>
                  <a:lnTo>
                    <a:pt x="286" y="195"/>
                  </a:lnTo>
                  <a:lnTo>
                    <a:pt x="284" y="205"/>
                  </a:lnTo>
                  <a:lnTo>
                    <a:pt x="281" y="215"/>
                  </a:lnTo>
                  <a:lnTo>
                    <a:pt x="277" y="224"/>
                  </a:lnTo>
                  <a:lnTo>
                    <a:pt x="272" y="232"/>
                  </a:lnTo>
                  <a:lnTo>
                    <a:pt x="266" y="240"/>
                  </a:lnTo>
                  <a:lnTo>
                    <a:pt x="258" y="246"/>
                  </a:lnTo>
                  <a:lnTo>
                    <a:pt x="250" y="251"/>
                  </a:lnTo>
                  <a:lnTo>
                    <a:pt x="241" y="256"/>
                  </a:lnTo>
                  <a:lnTo>
                    <a:pt x="231" y="259"/>
                  </a:lnTo>
                  <a:lnTo>
                    <a:pt x="220" y="262"/>
                  </a:lnTo>
                  <a:lnTo>
                    <a:pt x="207" y="262"/>
                  </a:lnTo>
                  <a:lnTo>
                    <a:pt x="196" y="262"/>
                  </a:lnTo>
                  <a:lnTo>
                    <a:pt x="185" y="259"/>
                  </a:lnTo>
                  <a:lnTo>
                    <a:pt x="175" y="256"/>
                  </a:lnTo>
                  <a:lnTo>
                    <a:pt x="166" y="251"/>
                  </a:lnTo>
                  <a:lnTo>
                    <a:pt x="157" y="246"/>
                  </a:lnTo>
                  <a:lnTo>
                    <a:pt x="150" y="240"/>
                  </a:lnTo>
                  <a:lnTo>
                    <a:pt x="143" y="232"/>
                  </a:lnTo>
                  <a:lnTo>
                    <a:pt x="139" y="224"/>
                  </a:lnTo>
                  <a:lnTo>
                    <a:pt x="134" y="215"/>
                  </a:lnTo>
                  <a:lnTo>
                    <a:pt x="132" y="205"/>
                  </a:lnTo>
                  <a:lnTo>
                    <a:pt x="130" y="195"/>
                  </a:lnTo>
                  <a:lnTo>
                    <a:pt x="129" y="185"/>
                  </a:lnTo>
                  <a:lnTo>
                    <a:pt x="130" y="175"/>
                  </a:lnTo>
                  <a:lnTo>
                    <a:pt x="132" y="165"/>
                  </a:lnTo>
                  <a:lnTo>
                    <a:pt x="134" y="155"/>
                  </a:lnTo>
                  <a:lnTo>
                    <a:pt x="139" y="146"/>
                  </a:lnTo>
                  <a:lnTo>
                    <a:pt x="143" y="138"/>
                  </a:lnTo>
                  <a:lnTo>
                    <a:pt x="150" y="130"/>
                  </a:lnTo>
                  <a:lnTo>
                    <a:pt x="157" y="123"/>
                  </a:lnTo>
                  <a:lnTo>
                    <a:pt x="166" y="117"/>
                  </a:lnTo>
                  <a:lnTo>
                    <a:pt x="175" y="113"/>
                  </a:lnTo>
                  <a:lnTo>
                    <a:pt x="185" y="109"/>
                  </a:lnTo>
                  <a:lnTo>
                    <a:pt x="196" y="107"/>
                  </a:lnTo>
                  <a:lnTo>
                    <a:pt x="2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5" name="Freeform 109"/>
            <p:cNvSpPr>
              <a:spLocks/>
            </p:cNvSpPr>
            <p:nvPr/>
          </p:nvSpPr>
          <p:spPr bwMode="auto">
            <a:xfrm>
              <a:off x="5669775" y="6515113"/>
              <a:ext cx="71438" cy="71438"/>
            </a:xfrm>
            <a:custGeom>
              <a:avLst/>
              <a:gdLst>
                <a:gd name="T0" fmla="*/ 0 w 362"/>
                <a:gd name="T1" fmla="*/ 104150801 h 357"/>
                <a:gd name="T2" fmla="*/ 937617632 w 362"/>
                <a:gd name="T3" fmla="*/ 2147483647 h 357"/>
                <a:gd name="T4" fmla="*/ 945289718 w 362"/>
                <a:gd name="T5" fmla="*/ 1298060677 h 357"/>
                <a:gd name="T6" fmla="*/ 968344458 w 362"/>
                <a:gd name="T7" fmla="*/ 1129801575 h 357"/>
                <a:gd name="T8" fmla="*/ 1014454332 w 362"/>
                <a:gd name="T9" fmla="*/ 1017642314 h 357"/>
                <a:gd name="T10" fmla="*/ 1060564009 w 362"/>
                <a:gd name="T11" fmla="*/ 929468612 h 357"/>
                <a:gd name="T12" fmla="*/ 1145111671 w 362"/>
                <a:gd name="T13" fmla="*/ 865360311 h 357"/>
                <a:gd name="T14" fmla="*/ 1237331223 w 362"/>
                <a:gd name="T15" fmla="*/ 817309351 h 357"/>
                <a:gd name="T16" fmla="*/ 1360316673 w 362"/>
                <a:gd name="T17" fmla="*/ 785235090 h 357"/>
                <a:gd name="T18" fmla="*/ 1490935136 w 362"/>
                <a:gd name="T19" fmla="*/ 785235090 h 357"/>
                <a:gd name="T20" fmla="*/ 1598537538 w 362"/>
                <a:gd name="T21" fmla="*/ 817309351 h 357"/>
                <a:gd name="T22" fmla="*/ 1683085200 w 362"/>
                <a:gd name="T23" fmla="*/ 857351851 h 357"/>
                <a:gd name="T24" fmla="*/ 1744577926 w 362"/>
                <a:gd name="T25" fmla="*/ 929468612 h 357"/>
                <a:gd name="T26" fmla="*/ 1806031577 w 362"/>
                <a:gd name="T27" fmla="*/ 1049676354 h 357"/>
                <a:gd name="T28" fmla="*/ 1844469365 w 362"/>
                <a:gd name="T29" fmla="*/ 1241960836 h 357"/>
                <a:gd name="T30" fmla="*/ 1852180328 w 362"/>
                <a:gd name="T31" fmla="*/ 1426276879 h 357"/>
                <a:gd name="T32" fmla="*/ 1852180328 w 362"/>
                <a:gd name="T33" fmla="*/ 2147483647 h 357"/>
                <a:gd name="T34" fmla="*/ 2147483647 w 362"/>
                <a:gd name="T35" fmla="*/ 1145818695 h 357"/>
                <a:gd name="T36" fmla="*/ 2147483647 w 362"/>
                <a:gd name="T37" fmla="*/ 905443032 h 357"/>
                <a:gd name="T38" fmla="*/ 2147483647 w 362"/>
                <a:gd name="T39" fmla="*/ 689092949 h 357"/>
                <a:gd name="T40" fmla="*/ 2147483647 w 362"/>
                <a:gd name="T41" fmla="*/ 488759786 h 357"/>
                <a:gd name="T42" fmla="*/ 2147483647 w 362"/>
                <a:gd name="T43" fmla="*/ 328509344 h 357"/>
                <a:gd name="T44" fmla="*/ 2147483647 w 362"/>
                <a:gd name="T45" fmla="*/ 192324503 h 357"/>
                <a:gd name="T46" fmla="*/ 2147483647 w 362"/>
                <a:gd name="T47" fmla="*/ 88133681 h 357"/>
                <a:gd name="T48" fmla="*/ 2044291516 w 362"/>
                <a:gd name="T49" fmla="*/ 32034040 h 357"/>
                <a:gd name="T50" fmla="*/ 1790687602 w 362"/>
                <a:gd name="T51" fmla="*/ 0 h 357"/>
                <a:gd name="T52" fmla="*/ 1613920586 w 362"/>
                <a:gd name="T53" fmla="*/ 16017120 h 357"/>
                <a:gd name="T54" fmla="*/ 1460208310 w 362"/>
                <a:gd name="T55" fmla="*/ 48091181 h 357"/>
                <a:gd name="T56" fmla="*/ 1314206799 w 362"/>
                <a:gd name="T57" fmla="*/ 104150801 h 357"/>
                <a:gd name="T58" fmla="*/ 1175838497 w 362"/>
                <a:gd name="T59" fmla="*/ 192324503 h 357"/>
                <a:gd name="T60" fmla="*/ 1052892120 w 362"/>
                <a:gd name="T61" fmla="*/ 296475304 h 357"/>
                <a:gd name="T62" fmla="*/ 945289718 w 362"/>
                <a:gd name="T63" fmla="*/ 456725746 h 357"/>
                <a:gd name="T64" fmla="*/ 937617632 w 362"/>
                <a:gd name="T65" fmla="*/ 104150801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2" h="357">
                  <a:moveTo>
                    <a:pt x="122" y="13"/>
                  </a:moveTo>
                  <a:lnTo>
                    <a:pt x="0" y="13"/>
                  </a:lnTo>
                  <a:lnTo>
                    <a:pt x="0" y="357"/>
                  </a:lnTo>
                  <a:lnTo>
                    <a:pt x="122" y="357"/>
                  </a:lnTo>
                  <a:lnTo>
                    <a:pt x="122" y="178"/>
                  </a:lnTo>
                  <a:lnTo>
                    <a:pt x="123" y="162"/>
                  </a:lnTo>
                  <a:lnTo>
                    <a:pt x="125" y="148"/>
                  </a:lnTo>
                  <a:lnTo>
                    <a:pt x="126" y="141"/>
                  </a:lnTo>
                  <a:lnTo>
                    <a:pt x="128" y="134"/>
                  </a:lnTo>
                  <a:lnTo>
                    <a:pt x="132" y="127"/>
                  </a:lnTo>
                  <a:lnTo>
                    <a:pt x="135" y="122"/>
                  </a:lnTo>
                  <a:lnTo>
                    <a:pt x="138" y="116"/>
                  </a:lnTo>
                  <a:lnTo>
                    <a:pt x="143" y="112"/>
                  </a:lnTo>
                  <a:lnTo>
                    <a:pt x="149" y="108"/>
                  </a:lnTo>
                  <a:lnTo>
                    <a:pt x="154" y="105"/>
                  </a:lnTo>
                  <a:lnTo>
                    <a:pt x="161" y="102"/>
                  </a:lnTo>
                  <a:lnTo>
                    <a:pt x="169" y="99"/>
                  </a:lnTo>
                  <a:lnTo>
                    <a:pt x="177" y="98"/>
                  </a:lnTo>
                  <a:lnTo>
                    <a:pt x="186" y="98"/>
                  </a:lnTo>
                  <a:lnTo>
                    <a:pt x="194" y="98"/>
                  </a:lnTo>
                  <a:lnTo>
                    <a:pt x="201" y="99"/>
                  </a:lnTo>
                  <a:lnTo>
                    <a:pt x="208" y="102"/>
                  </a:lnTo>
                  <a:lnTo>
                    <a:pt x="215" y="105"/>
                  </a:lnTo>
                  <a:lnTo>
                    <a:pt x="219" y="107"/>
                  </a:lnTo>
                  <a:lnTo>
                    <a:pt x="224" y="112"/>
                  </a:lnTo>
                  <a:lnTo>
                    <a:pt x="227" y="116"/>
                  </a:lnTo>
                  <a:lnTo>
                    <a:pt x="231" y="121"/>
                  </a:lnTo>
                  <a:lnTo>
                    <a:pt x="235" y="131"/>
                  </a:lnTo>
                  <a:lnTo>
                    <a:pt x="239" y="143"/>
                  </a:lnTo>
                  <a:lnTo>
                    <a:pt x="240" y="155"/>
                  </a:lnTo>
                  <a:lnTo>
                    <a:pt x="241" y="167"/>
                  </a:lnTo>
                  <a:lnTo>
                    <a:pt x="241" y="178"/>
                  </a:lnTo>
                  <a:lnTo>
                    <a:pt x="241" y="188"/>
                  </a:lnTo>
                  <a:lnTo>
                    <a:pt x="241" y="357"/>
                  </a:lnTo>
                  <a:lnTo>
                    <a:pt x="362" y="357"/>
                  </a:lnTo>
                  <a:lnTo>
                    <a:pt x="362" y="143"/>
                  </a:lnTo>
                  <a:lnTo>
                    <a:pt x="362" y="129"/>
                  </a:lnTo>
                  <a:lnTo>
                    <a:pt x="361" y="113"/>
                  </a:lnTo>
                  <a:lnTo>
                    <a:pt x="359" y="99"/>
                  </a:lnTo>
                  <a:lnTo>
                    <a:pt x="356" y="86"/>
                  </a:lnTo>
                  <a:lnTo>
                    <a:pt x="351" y="73"/>
                  </a:lnTo>
                  <a:lnTo>
                    <a:pt x="347" y="61"/>
                  </a:lnTo>
                  <a:lnTo>
                    <a:pt x="340" y="51"/>
                  </a:lnTo>
                  <a:lnTo>
                    <a:pt x="333" y="41"/>
                  </a:lnTo>
                  <a:lnTo>
                    <a:pt x="324" y="32"/>
                  </a:lnTo>
                  <a:lnTo>
                    <a:pt x="315" y="24"/>
                  </a:lnTo>
                  <a:lnTo>
                    <a:pt x="304" y="17"/>
                  </a:lnTo>
                  <a:lnTo>
                    <a:pt x="293" y="11"/>
                  </a:lnTo>
                  <a:lnTo>
                    <a:pt x="279" y="7"/>
                  </a:lnTo>
                  <a:lnTo>
                    <a:pt x="266" y="4"/>
                  </a:lnTo>
                  <a:lnTo>
                    <a:pt x="250" y="1"/>
                  </a:lnTo>
                  <a:lnTo>
                    <a:pt x="233" y="0"/>
                  </a:lnTo>
                  <a:lnTo>
                    <a:pt x="222" y="1"/>
                  </a:lnTo>
                  <a:lnTo>
                    <a:pt x="210" y="2"/>
                  </a:lnTo>
                  <a:lnTo>
                    <a:pt x="199" y="4"/>
                  </a:lnTo>
                  <a:lnTo>
                    <a:pt x="190" y="6"/>
                  </a:lnTo>
                  <a:lnTo>
                    <a:pt x="180" y="9"/>
                  </a:lnTo>
                  <a:lnTo>
                    <a:pt x="171" y="13"/>
                  </a:lnTo>
                  <a:lnTo>
                    <a:pt x="162" y="18"/>
                  </a:lnTo>
                  <a:lnTo>
                    <a:pt x="153" y="24"/>
                  </a:lnTo>
                  <a:lnTo>
                    <a:pt x="145" y="31"/>
                  </a:lnTo>
                  <a:lnTo>
                    <a:pt x="137" y="37"/>
                  </a:lnTo>
                  <a:lnTo>
                    <a:pt x="131" y="46"/>
                  </a:lnTo>
                  <a:lnTo>
                    <a:pt x="123" y="57"/>
                  </a:lnTo>
                  <a:lnTo>
                    <a:pt x="122" y="57"/>
                  </a:lnTo>
                  <a:lnTo>
                    <a:pt x="12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6" name="Freeform 110"/>
            <p:cNvSpPr>
              <a:spLocks/>
            </p:cNvSpPr>
            <p:nvPr/>
          </p:nvSpPr>
          <p:spPr bwMode="auto">
            <a:xfrm>
              <a:off x="5753913" y="6515113"/>
              <a:ext cx="58738" cy="73025"/>
            </a:xfrm>
            <a:custGeom>
              <a:avLst/>
              <a:gdLst>
                <a:gd name="T0" fmla="*/ 1961843346 w 301"/>
                <a:gd name="T1" fmla="*/ 100769750 h 369"/>
                <a:gd name="T2" fmla="*/ 1642307845 w 301"/>
                <a:gd name="T3" fmla="*/ 31018210 h 369"/>
                <a:gd name="T4" fmla="*/ 1322734292 w 301"/>
                <a:gd name="T5" fmla="*/ 0 h 369"/>
                <a:gd name="T6" fmla="*/ 1070106642 w 301"/>
                <a:gd name="T7" fmla="*/ 31018210 h 369"/>
                <a:gd name="T8" fmla="*/ 832292482 w 301"/>
                <a:gd name="T9" fmla="*/ 85260744 h 369"/>
                <a:gd name="T10" fmla="*/ 609367917 w 301"/>
                <a:gd name="T11" fmla="*/ 193745814 h 369"/>
                <a:gd name="T12" fmla="*/ 423572012 w 301"/>
                <a:gd name="T13" fmla="*/ 333288277 h 369"/>
                <a:gd name="T14" fmla="*/ 289832416 w 301"/>
                <a:gd name="T15" fmla="*/ 527034091 h 369"/>
                <a:gd name="T16" fmla="*/ 208073218 w 301"/>
                <a:gd name="T17" fmla="*/ 767306922 h 369"/>
                <a:gd name="T18" fmla="*/ 193221676 w 301"/>
                <a:gd name="T19" fmla="*/ 1038598161 h 369"/>
                <a:gd name="T20" fmla="*/ 245239931 w 301"/>
                <a:gd name="T21" fmla="*/ 1255607484 h 369"/>
                <a:gd name="T22" fmla="*/ 326961272 w 301"/>
                <a:gd name="T23" fmla="*/ 1418374470 h 369"/>
                <a:gd name="T24" fmla="*/ 453313149 w 301"/>
                <a:gd name="T25" fmla="*/ 1526859539 h 369"/>
                <a:gd name="T26" fmla="*/ 653960401 w 301"/>
                <a:gd name="T27" fmla="*/ 1627629290 h 369"/>
                <a:gd name="T28" fmla="*/ 973495902 w 301"/>
                <a:gd name="T29" fmla="*/ 1705135333 h 369"/>
                <a:gd name="T30" fmla="*/ 1218697780 w 301"/>
                <a:gd name="T31" fmla="*/ 1790396078 h 369"/>
                <a:gd name="T32" fmla="*/ 1315308521 w 301"/>
                <a:gd name="T33" fmla="*/ 1891165828 h 369"/>
                <a:gd name="T34" fmla="*/ 1322734292 w 301"/>
                <a:gd name="T35" fmla="*/ 1999650897 h 369"/>
                <a:gd name="T36" fmla="*/ 1233587375 w 301"/>
                <a:gd name="T37" fmla="*/ 2108175349 h 369"/>
                <a:gd name="T38" fmla="*/ 1084958184 w 301"/>
                <a:gd name="T39" fmla="*/ 2146908679 h 369"/>
                <a:gd name="T40" fmla="*/ 802551539 w 301"/>
                <a:gd name="T41" fmla="*/ 2115929852 h 369"/>
                <a:gd name="T42" fmla="*/ 609367917 w 301"/>
                <a:gd name="T43" fmla="*/ 2046178113 h 369"/>
                <a:gd name="T44" fmla="*/ 326961272 w 301"/>
                <a:gd name="T45" fmla="*/ 1891165828 h 369"/>
                <a:gd name="T46" fmla="*/ 237814160 w 301"/>
                <a:gd name="T47" fmla="*/ 2147483647 h 369"/>
                <a:gd name="T48" fmla="*/ 624219459 w 301"/>
                <a:gd name="T49" fmla="*/ 2147483647 h 369"/>
                <a:gd name="T50" fmla="*/ 1032939929 w 301"/>
                <a:gd name="T51" fmla="*/ 2147483647 h 369"/>
                <a:gd name="T52" fmla="*/ 1300457173 w 301"/>
                <a:gd name="T53" fmla="*/ 2147483647 h 369"/>
                <a:gd name="T54" fmla="*/ 1553122681 w 301"/>
                <a:gd name="T55" fmla="*/ 2147483647 h 369"/>
                <a:gd name="T56" fmla="*/ 1783473212 w 301"/>
                <a:gd name="T57" fmla="*/ 2147483647 h 369"/>
                <a:gd name="T58" fmla="*/ 1984120464 w 301"/>
                <a:gd name="T59" fmla="*/ 2147483647 h 369"/>
                <a:gd name="T60" fmla="*/ 2132749655 w 301"/>
                <a:gd name="T61" fmla="*/ 2147483647 h 369"/>
                <a:gd name="T62" fmla="*/ 2147483647 w 301"/>
                <a:gd name="T63" fmla="*/ 2061648133 h 369"/>
                <a:gd name="T64" fmla="*/ 2147483647 w 301"/>
                <a:gd name="T65" fmla="*/ 1736153543 h 369"/>
                <a:gd name="T66" fmla="*/ 2140175426 w 301"/>
                <a:gd name="T67" fmla="*/ 1449353298 h 369"/>
                <a:gd name="T68" fmla="*/ 1961843346 w 301"/>
                <a:gd name="T69" fmla="*/ 1247852981 h 369"/>
                <a:gd name="T70" fmla="*/ 1701751872 w 301"/>
                <a:gd name="T71" fmla="*/ 1116104205 h 369"/>
                <a:gd name="T72" fmla="*/ 1441660398 w 301"/>
                <a:gd name="T73" fmla="*/ 1054067983 h 369"/>
                <a:gd name="T74" fmla="*/ 1241013147 w 301"/>
                <a:gd name="T75" fmla="*/ 1007579952 h 369"/>
                <a:gd name="T76" fmla="*/ 1114661269 w 301"/>
                <a:gd name="T77" fmla="*/ 914564704 h 369"/>
                <a:gd name="T78" fmla="*/ 1084958184 w 301"/>
                <a:gd name="T79" fmla="*/ 829304158 h 369"/>
                <a:gd name="T80" fmla="*/ 1144402211 w 301"/>
                <a:gd name="T81" fmla="*/ 720819088 h 369"/>
                <a:gd name="T82" fmla="*/ 1278179860 w 301"/>
                <a:gd name="T83" fmla="*/ 666537172 h 369"/>
                <a:gd name="T84" fmla="*/ 1449086169 w 301"/>
                <a:gd name="T85" fmla="*/ 658782669 h 369"/>
                <a:gd name="T86" fmla="*/ 1709177643 w 301"/>
                <a:gd name="T87" fmla="*/ 705309885 h 369"/>
                <a:gd name="T88" fmla="*/ 2147483647 w 301"/>
                <a:gd name="T89" fmla="*/ 178275992 h 3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1" h="369">
                  <a:moveTo>
                    <a:pt x="291" y="23"/>
                  </a:moveTo>
                  <a:lnTo>
                    <a:pt x="277" y="17"/>
                  </a:lnTo>
                  <a:lnTo>
                    <a:pt x="264" y="13"/>
                  </a:lnTo>
                  <a:lnTo>
                    <a:pt x="250" y="9"/>
                  </a:lnTo>
                  <a:lnTo>
                    <a:pt x="235" y="6"/>
                  </a:lnTo>
                  <a:lnTo>
                    <a:pt x="221" y="4"/>
                  </a:lnTo>
                  <a:lnTo>
                    <a:pt x="207" y="2"/>
                  </a:lnTo>
                  <a:lnTo>
                    <a:pt x="193" y="1"/>
                  </a:lnTo>
                  <a:lnTo>
                    <a:pt x="178" y="0"/>
                  </a:lnTo>
                  <a:lnTo>
                    <a:pt x="167" y="1"/>
                  </a:lnTo>
                  <a:lnTo>
                    <a:pt x="155" y="1"/>
                  </a:lnTo>
                  <a:lnTo>
                    <a:pt x="144" y="4"/>
                  </a:lnTo>
                  <a:lnTo>
                    <a:pt x="133" y="6"/>
                  </a:lnTo>
                  <a:lnTo>
                    <a:pt x="122" y="8"/>
                  </a:lnTo>
                  <a:lnTo>
                    <a:pt x="112" y="11"/>
                  </a:lnTo>
                  <a:lnTo>
                    <a:pt x="101" y="15"/>
                  </a:lnTo>
                  <a:lnTo>
                    <a:pt x="91" y="19"/>
                  </a:lnTo>
                  <a:lnTo>
                    <a:pt x="82" y="25"/>
                  </a:lnTo>
                  <a:lnTo>
                    <a:pt x="73" y="31"/>
                  </a:lnTo>
                  <a:lnTo>
                    <a:pt x="65" y="36"/>
                  </a:lnTo>
                  <a:lnTo>
                    <a:pt x="57" y="43"/>
                  </a:lnTo>
                  <a:lnTo>
                    <a:pt x="51" y="51"/>
                  </a:lnTo>
                  <a:lnTo>
                    <a:pt x="44" y="59"/>
                  </a:lnTo>
                  <a:lnTo>
                    <a:pt x="39" y="68"/>
                  </a:lnTo>
                  <a:lnTo>
                    <a:pt x="34" y="78"/>
                  </a:lnTo>
                  <a:lnTo>
                    <a:pt x="30" y="88"/>
                  </a:lnTo>
                  <a:lnTo>
                    <a:pt x="28" y="99"/>
                  </a:lnTo>
                  <a:lnTo>
                    <a:pt x="26" y="111"/>
                  </a:lnTo>
                  <a:lnTo>
                    <a:pt x="26" y="123"/>
                  </a:lnTo>
                  <a:lnTo>
                    <a:pt x="26" y="134"/>
                  </a:lnTo>
                  <a:lnTo>
                    <a:pt x="27" y="144"/>
                  </a:lnTo>
                  <a:lnTo>
                    <a:pt x="29" y="153"/>
                  </a:lnTo>
                  <a:lnTo>
                    <a:pt x="33" y="162"/>
                  </a:lnTo>
                  <a:lnTo>
                    <a:pt x="36" y="169"/>
                  </a:lnTo>
                  <a:lnTo>
                    <a:pt x="39" y="176"/>
                  </a:lnTo>
                  <a:lnTo>
                    <a:pt x="44" y="183"/>
                  </a:lnTo>
                  <a:lnTo>
                    <a:pt x="50" y="187"/>
                  </a:lnTo>
                  <a:lnTo>
                    <a:pt x="55" y="193"/>
                  </a:lnTo>
                  <a:lnTo>
                    <a:pt x="61" y="197"/>
                  </a:lnTo>
                  <a:lnTo>
                    <a:pt x="68" y="201"/>
                  </a:lnTo>
                  <a:lnTo>
                    <a:pt x="74" y="204"/>
                  </a:lnTo>
                  <a:lnTo>
                    <a:pt x="88" y="210"/>
                  </a:lnTo>
                  <a:lnTo>
                    <a:pt x="103" y="214"/>
                  </a:lnTo>
                  <a:lnTo>
                    <a:pt x="116" y="218"/>
                  </a:lnTo>
                  <a:lnTo>
                    <a:pt x="131" y="220"/>
                  </a:lnTo>
                  <a:lnTo>
                    <a:pt x="143" y="223"/>
                  </a:lnTo>
                  <a:lnTo>
                    <a:pt x="155" y="227"/>
                  </a:lnTo>
                  <a:lnTo>
                    <a:pt x="164" y="231"/>
                  </a:lnTo>
                  <a:lnTo>
                    <a:pt x="172" y="236"/>
                  </a:lnTo>
                  <a:lnTo>
                    <a:pt x="176" y="239"/>
                  </a:lnTo>
                  <a:lnTo>
                    <a:pt x="177" y="244"/>
                  </a:lnTo>
                  <a:lnTo>
                    <a:pt x="178" y="247"/>
                  </a:lnTo>
                  <a:lnTo>
                    <a:pt x="179" y="253"/>
                  </a:lnTo>
                  <a:lnTo>
                    <a:pt x="178" y="258"/>
                  </a:lnTo>
                  <a:lnTo>
                    <a:pt x="175" y="264"/>
                  </a:lnTo>
                  <a:lnTo>
                    <a:pt x="171" y="268"/>
                  </a:lnTo>
                  <a:lnTo>
                    <a:pt x="166" y="272"/>
                  </a:lnTo>
                  <a:lnTo>
                    <a:pt x="160" y="275"/>
                  </a:lnTo>
                  <a:lnTo>
                    <a:pt x="153" y="276"/>
                  </a:lnTo>
                  <a:lnTo>
                    <a:pt x="146" y="277"/>
                  </a:lnTo>
                  <a:lnTo>
                    <a:pt x="141" y="278"/>
                  </a:lnTo>
                  <a:lnTo>
                    <a:pt x="125" y="277"/>
                  </a:lnTo>
                  <a:lnTo>
                    <a:pt x="108" y="273"/>
                  </a:lnTo>
                  <a:lnTo>
                    <a:pt x="99" y="271"/>
                  </a:lnTo>
                  <a:lnTo>
                    <a:pt x="90" y="267"/>
                  </a:lnTo>
                  <a:lnTo>
                    <a:pt x="82" y="264"/>
                  </a:lnTo>
                  <a:lnTo>
                    <a:pt x="73" y="260"/>
                  </a:lnTo>
                  <a:lnTo>
                    <a:pt x="57" y="251"/>
                  </a:lnTo>
                  <a:lnTo>
                    <a:pt x="44" y="244"/>
                  </a:lnTo>
                  <a:lnTo>
                    <a:pt x="0" y="329"/>
                  </a:lnTo>
                  <a:lnTo>
                    <a:pt x="16" y="338"/>
                  </a:lnTo>
                  <a:lnTo>
                    <a:pt x="32" y="346"/>
                  </a:lnTo>
                  <a:lnTo>
                    <a:pt x="48" y="353"/>
                  </a:lnTo>
                  <a:lnTo>
                    <a:pt x="66" y="358"/>
                  </a:lnTo>
                  <a:lnTo>
                    <a:pt x="84" y="363"/>
                  </a:lnTo>
                  <a:lnTo>
                    <a:pt x="103" y="365"/>
                  </a:lnTo>
                  <a:lnTo>
                    <a:pt x="121" y="367"/>
                  </a:lnTo>
                  <a:lnTo>
                    <a:pt x="139" y="369"/>
                  </a:lnTo>
                  <a:lnTo>
                    <a:pt x="151" y="367"/>
                  </a:lnTo>
                  <a:lnTo>
                    <a:pt x="162" y="367"/>
                  </a:lnTo>
                  <a:lnTo>
                    <a:pt x="175" y="365"/>
                  </a:lnTo>
                  <a:lnTo>
                    <a:pt x="186" y="364"/>
                  </a:lnTo>
                  <a:lnTo>
                    <a:pt x="198" y="361"/>
                  </a:lnTo>
                  <a:lnTo>
                    <a:pt x="209" y="357"/>
                  </a:lnTo>
                  <a:lnTo>
                    <a:pt x="220" y="354"/>
                  </a:lnTo>
                  <a:lnTo>
                    <a:pt x="231" y="349"/>
                  </a:lnTo>
                  <a:lnTo>
                    <a:pt x="240" y="344"/>
                  </a:lnTo>
                  <a:lnTo>
                    <a:pt x="250" y="338"/>
                  </a:lnTo>
                  <a:lnTo>
                    <a:pt x="259" y="331"/>
                  </a:lnTo>
                  <a:lnTo>
                    <a:pt x="267" y="325"/>
                  </a:lnTo>
                  <a:lnTo>
                    <a:pt x="275" y="317"/>
                  </a:lnTo>
                  <a:lnTo>
                    <a:pt x="282" y="308"/>
                  </a:lnTo>
                  <a:lnTo>
                    <a:pt x="287" y="299"/>
                  </a:lnTo>
                  <a:lnTo>
                    <a:pt x="292" y="289"/>
                  </a:lnTo>
                  <a:lnTo>
                    <a:pt x="296" y="277"/>
                  </a:lnTo>
                  <a:lnTo>
                    <a:pt x="298" y="266"/>
                  </a:lnTo>
                  <a:lnTo>
                    <a:pt x="301" y="254"/>
                  </a:lnTo>
                  <a:lnTo>
                    <a:pt x="301" y="240"/>
                  </a:lnTo>
                  <a:lnTo>
                    <a:pt x="301" y="224"/>
                  </a:lnTo>
                  <a:lnTo>
                    <a:pt x="297" y="211"/>
                  </a:lnTo>
                  <a:lnTo>
                    <a:pt x="294" y="198"/>
                  </a:lnTo>
                  <a:lnTo>
                    <a:pt x="288" y="187"/>
                  </a:lnTo>
                  <a:lnTo>
                    <a:pt x="280" y="178"/>
                  </a:lnTo>
                  <a:lnTo>
                    <a:pt x="273" y="169"/>
                  </a:lnTo>
                  <a:lnTo>
                    <a:pt x="264" y="161"/>
                  </a:lnTo>
                  <a:lnTo>
                    <a:pt x="252" y="156"/>
                  </a:lnTo>
                  <a:lnTo>
                    <a:pt x="241" y="150"/>
                  </a:lnTo>
                  <a:lnTo>
                    <a:pt x="229" y="144"/>
                  </a:lnTo>
                  <a:lnTo>
                    <a:pt x="215" y="141"/>
                  </a:lnTo>
                  <a:lnTo>
                    <a:pt x="202" y="138"/>
                  </a:lnTo>
                  <a:lnTo>
                    <a:pt x="194" y="136"/>
                  </a:lnTo>
                  <a:lnTo>
                    <a:pt x="186" y="135"/>
                  </a:lnTo>
                  <a:lnTo>
                    <a:pt x="176" y="133"/>
                  </a:lnTo>
                  <a:lnTo>
                    <a:pt x="167" y="130"/>
                  </a:lnTo>
                  <a:lnTo>
                    <a:pt x="159" y="126"/>
                  </a:lnTo>
                  <a:lnTo>
                    <a:pt x="152" y="122"/>
                  </a:lnTo>
                  <a:lnTo>
                    <a:pt x="150" y="118"/>
                  </a:lnTo>
                  <a:lnTo>
                    <a:pt x="148" y="115"/>
                  </a:lnTo>
                  <a:lnTo>
                    <a:pt x="146" y="112"/>
                  </a:lnTo>
                  <a:lnTo>
                    <a:pt x="146" y="107"/>
                  </a:lnTo>
                  <a:lnTo>
                    <a:pt x="148" y="102"/>
                  </a:lnTo>
                  <a:lnTo>
                    <a:pt x="150" y="96"/>
                  </a:lnTo>
                  <a:lnTo>
                    <a:pt x="154" y="93"/>
                  </a:lnTo>
                  <a:lnTo>
                    <a:pt x="160" y="89"/>
                  </a:lnTo>
                  <a:lnTo>
                    <a:pt x="166" y="87"/>
                  </a:lnTo>
                  <a:lnTo>
                    <a:pt x="172" y="86"/>
                  </a:lnTo>
                  <a:lnTo>
                    <a:pt x="179" y="85"/>
                  </a:lnTo>
                  <a:lnTo>
                    <a:pt x="185" y="84"/>
                  </a:lnTo>
                  <a:lnTo>
                    <a:pt x="195" y="85"/>
                  </a:lnTo>
                  <a:lnTo>
                    <a:pt x="206" y="86"/>
                  </a:lnTo>
                  <a:lnTo>
                    <a:pt x="218" y="89"/>
                  </a:lnTo>
                  <a:lnTo>
                    <a:pt x="230" y="91"/>
                  </a:lnTo>
                  <a:lnTo>
                    <a:pt x="240" y="96"/>
                  </a:lnTo>
                  <a:lnTo>
                    <a:pt x="250" y="100"/>
                  </a:lnTo>
                  <a:lnTo>
                    <a:pt x="291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7" name="Freeform 111"/>
            <p:cNvSpPr>
              <a:spLocks/>
            </p:cNvSpPr>
            <p:nvPr/>
          </p:nvSpPr>
          <p:spPr bwMode="auto">
            <a:xfrm>
              <a:off x="5822175" y="6515113"/>
              <a:ext cx="58738" cy="73025"/>
            </a:xfrm>
            <a:custGeom>
              <a:avLst/>
              <a:gdLst>
                <a:gd name="T0" fmla="*/ 1974024021 w 300"/>
                <a:gd name="T1" fmla="*/ 100769750 h 369"/>
                <a:gd name="T2" fmla="*/ 1651281423 w 300"/>
                <a:gd name="T3" fmla="*/ 31018210 h 369"/>
                <a:gd name="T4" fmla="*/ 1336014019 w 300"/>
                <a:gd name="T5" fmla="*/ 0 h 369"/>
                <a:gd name="T6" fmla="*/ 1080817771 w 300"/>
                <a:gd name="T7" fmla="*/ 31018210 h 369"/>
                <a:gd name="T8" fmla="*/ 833135289 w 300"/>
                <a:gd name="T9" fmla="*/ 85260744 h 369"/>
                <a:gd name="T10" fmla="*/ 615468903 w 300"/>
                <a:gd name="T11" fmla="*/ 193745814 h 369"/>
                <a:gd name="T12" fmla="*/ 427819006 w 300"/>
                <a:gd name="T13" fmla="*/ 333288277 h 369"/>
                <a:gd name="T14" fmla="*/ 292726305 w 300"/>
                <a:gd name="T15" fmla="*/ 527034091 h 369"/>
                <a:gd name="T16" fmla="*/ 210152621 w 300"/>
                <a:gd name="T17" fmla="*/ 767306922 h 369"/>
                <a:gd name="T18" fmla="*/ 195163662 w 300"/>
                <a:gd name="T19" fmla="*/ 1038598161 h 369"/>
                <a:gd name="T20" fmla="*/ 240168913 w 300"/>
                <a:gd name="T21" fmla="*/ 1255607484 h 369"/>
                <a:gd name="T22" fmla="*/ 337769932 w 300"/>
                <a:gd name="T23" fmla="*/ 1418374470 h 369"/>
                <a:gd name="T24" fmla="*/ 450359909 w 300"/>
                <a:gd name="T25" fmla="*/ 1526859539 h 369"/>
                <a:gd name="T26" fmla="*/ 652998961 w 300"/>
                <a:gd name="T27" fmla="*/ 1627629290 h 369"/>
                <a:gd name="T28" fmla="*/ 975741559 w 300"/>
                <a:gd name="T29" fmla="*/ 1705135333 h 369"/>
                <a:gd name="T30" fmla="*/ 1230937806 w 300"/>
                <a:gd name="T31" fmla="*/ 1790396078 h 369"/>
                <a:gd name="T32" fmla="*/ 1321025060 w 300"/>
                <a:gd name="T33" fmla="*/ 1891165828 h 369"/>
                <a:gd name="T34" fmla="*/ 1336014019 w 300"/>
                <a:gd name="T35" fmla="*/ 1999650897 h 369"/>
                <a:gd name="T36" fmla="*/ 1238451376 w 300"/>
                <a:gd name="T37" fmla="*/ 2108175349 h 369"/>
                <a:gd name="T38" fmla="*/ 1095845105 w 300"/>
                <a:gd name="T39" fmla="*/ 2146908679 h 369"/>
                <a:gd name="T40" fmla="*/ 810632565 w 300"/>
                <a:gd name="T41" fmla="*/ 2115929852 h 369"/>
                <a:gd name="T42" fmla="*/ 615468903 w 300"/>
                <a:gd name="T43" fmla="*/ 2046178113 h 369"/>
                <a:gd name="T44" fmla="*/ 330256363 w 300"/>
                <a:gd name="T45" fmla="*/ 1891165828 h 369"/>
                <a:gd name="T46" fmla="*/ 232693720 w 300"/>
                <a:gd name="T47" fmla="*/ 2147483647 h 369"/>
                <a:gd name="T48" fmla="*/ 630496237 w 300"/>
                <a:gd name="T49" fmla="*/ 2147483647 h 369"/>
                <a:gd name="T50" fmla="*/ 1035774144 w 300"/>
                <a:gd name="T51" fmla="*/ 2147483647 h 369"/>
                <a:gd name="T52" fmla="*/ 1305997726 w 300"/>
                <a:gd name="T53" fmla="*/ 2147483647 h 369"/>
                <a:gd name="T54" fmla="*/ 1568707738 w 300"/>
                <a:gd name="T55" fmla="*/ 2147483647 h 369"/>
                <a:gd name="T56" fmla="*/ 1808876652 w 300"/>
                <a:gd name="T57" fmla="*/ 2147483647 h 369"/>
                <a:gd name="T58" fmla="*/ 1996526745 w 300"/>
                <a:gd name="T59" fmla="*/ 2147483647 h 369"/>
                <a:gd name="T60" fmla="*/ 2147483647 w 300"/>
                <a:gd name="T61" fmla="*/ 2147483647 h 369"/>
                <a:gd name="T62" fmla="*/ 2147483647 w 300"/>
                <a:gd name="T63" fmla="*/ 2061648133 h 369"/>
                <a:gd name="T64" fmla="*/ 2147483647 w 300"/>
                <a:gd name="T65" fmla="*/ 1736153543 h 369"/>
                <a:gd name="T66" fmla="*/ 2147483647 w 300"/>
                <a:gd name="T67" fmla="*/ 1449353298 h 369"/>
                <a:gd name="T68" fmla="*/ 1974024021 w 300"/>
                <a:gd name="T69" fmla="*/ 1247852981 h 369"/>
                <a:gd name="T70" fmla="*/ 1711314009 w 300"/>
                <a:gd name="T71" fmla="*/ 1116104205 h 369"/>
                <a:gd name="T72" fmla="*/ 1448603996 w 300"/>
                <a:gd name="T73" fmla="*/ 1054067983 h 369"/>
                <a:gd name="T74" fmla="*/ 1253440530 w 300"/>
                <a:gd name="T75" fmla="*/ 1007579952 h 369"/>
                <a:gd name="T76" fmla="*/ 1118347829 w 300"/>
                <a:gd name="T77" fmla="*/ 914564704 h 369"/>
                <a:gd name="T78" fmla="*/ 1095845105 w 300"/>
                <a:gd name="T79" fmla="*/ 829304158 h 369"/>
                <a:gd name="T80" fmla="*/ 1155877887 w 300"/>
                <a:gd name="T81" fmla="*/ 720819088 h 369"/>
                <a:gd name="T82" fmla="*/ 1290970392 w 300"/>
                <a:gd name="T83" fmla="*/ 666537172 h 369"/>
                <a:gd name="T84" fmla="*/ 1456117761 w 300"/>
                <a:gd name="T85" fmla="*/ 658782669 h 369"/>
                <a:gd name="T86" fmla="*/ 1718827774 w 300"/>
                <a:gd name="T87" fmla="*/ 705309885 h 369"/>
                <a:gd name="T88" fmla="*/ 2147483647 w 300"/>
                <a:gd name="T89" fmla="*/ 178275992 h 3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0" h="369">
                  <a:moveTo>
                    <a:pt x="290" y="23"/>
                  </a:moveTo>
                  <a:lnTo>
                    <a:pt x="277" y="17"/>
                  </a:lnTo>
                  <a:lnTo>
                    <a:pt x="263" y="13"/>
                  </a:lnTo>
                  <a:lnTo>
                    <a:pt x="250" y="9"/>
                  </a:lnTo>
                  <a:lnTo>
                    <a:pt x="235" y="6"/>
                  </a:lnTo>
                  <a:lnTo>
                    <a:pt x="220" y="4"/>
                  </a:lnTo>
                  <a:lnTo>
                    <a:pt x="207" y="2"/>
                  </a:lnTo>
                  <a:lnTo>
                    <a:pt x="192" y="1"/>
                  </a:lnTo>
                  <a:lnTo>
                    <a:pt x="178" y="0"/>
                  </a:lnTo>
                  <a:lnTo>
                    <a:pt x="166" y="1"/>
                  </a:lnTo>
                  <a:lnTo>
                    <a:pt x="155" y="1"/>
                  </a:lnTo>
                  <a:lnTo>
                    <a:pt x="144" y="4"/>
                  </a:lnTo>
                  <a:lnTo>
                    <a:pt x="132" y="6"/>
                  </a:lnTo>
                  <a:lnTo>
                    <a:pt x="121" y="8"/>
                  </a:lnTo>
                  <a:lnTo>
                    <a:pt x="111" y="11"/>
                  </a:lnTo>
                  <a:lnTo>
                    <a:pt x="101" y="15"/>
                  </a:lnTo>
                  <a:lnTo>
                    <a:pt x="91" y="19"/>
                  </a:lnTo>
                  <a:lnTo>
                    <a:pt x="82" y="25"/>
                  </a:lnTo>
                  <a:lnTo>
                    <a:pt x="73" y="31"/>
                  </a:lnTo>
                  <a:lnTo>
                    <a:pt x="65" y="36"/>
                  </a:lnTo>
                  <a:lnTo>
                    <a:pt x="57" y="43"/>
                  </a:lnTo>
                  <a:lnTo>
                    <a:pt x="50" y="51"/>
                  </a:lnTo>
                  <a:lnTo>
                    <a:pt x="44" y="59"/>
                  </a:lnTo>
                  <a:lnTo>
                    <a:pt x="39" y="68"/>
                  </a:lnTo>
                  <a:lnTo>
                    <a:pt x="35" y="78"/>
                  </a:lnTo>
                  <a:lnTo>
                    <a:pt x="30" y="88"/>
                  </a:lnTo>
                  <a:lnTo>
                    <a:pt x="28" y="99"/>
                  </a:lnTo>
                  <a:lnTo>
                    <a:pt x="26" y="111"/>
                  </a:lnTo>
                  <a:lnTo>
                    <a:pt x="26" y="123"/>
                  </a:lnTo>
                  <a:lnTo>
                    <a:pt x="26" y="134"/>
                  </a:lnTo>
                  <a:lnTo>
                    <a:pt x="27" y="144"/>
                  </a:lnTo>
                  <a:lnTo>
                    <a:pt x="29" y="153"/>
                  </a:lnTo>
                  <a:lnTo>
                    <a:pt x="32" y="162"/>
                  </a:lnTo>
                  <a:lnTo>
                    <a:pt x="36" y="169"/>
                  </a:lnTo>
                  <a:lnTo>
                    <a:pt x="39" y="176"/>
                  </a:lnTo>
                  <a:lnTo>
                    <a:pt x="45" y="183"/>
                  </a:lnTo>
                  <a:lnTo>
                    <a:pt x="49" y="187"/>
                  </a:lnTo>
                  <a:lnTo>
                    <a:pt x="55" y="193"/>
                  </a:lnTo>
                  <a:lnTo>
                    <a:pt x="60" y="197"/>
                  </a:lnTo>
                  <a:lnTo>
                    <a:pt x="67" y="201"/>
                  </a:lnTo>
                  <a:lnTo>
                    <a:pt x="74" y="204"/>
                  </a:lnTo>
                  <a:lnTo>
                    <a:pt x="87" y="210"/>
                  </a:lnTo>
                  <a:lnTo>
                    <a:pt x="102" y="214"/>
                  </a:lnTo>
                  <a:lnTo>
                    <a:pt x="117" y="218"/>
                  </a:lnTo>
                  <a:lnTo>
                    <a:pt x="130" y="220"/>
                  </a:lnTo>
                  <a:lnTo>
                    <a:pt x="143" y="223"/>
                  </a:lnTo>
                  <a:lnTo>
                    <a:pt x="155" y="227"/>
                  </a:lnTo>
                  <a:lnTo>
                    <a:pt x="164" y="231"/>
                  </a:lnTo>
                  <a:lnTo>
                    <a:pt x="172" y="236"/>
                  </a:lnTo>
                  <a:lnTo>
                    <a:pt x="175" y="239"/>
                  </a:lnTo>
                  <a:lnTo>
                    <a:pt x="176" y="244"/>
                  </a:lnTo>
                  <a:lnTo>
                    <a:pt x="178" y="247"/>
                  </a:lnTo>
                  <a:lnTo>
                    <a:pt x="179" y="253"/>
                  </a:lnTo>
                  <a:lnTo>
                    <a:pt x="178" y="258"/>
                  </a:lnTo>
                  <a:lnTo>
                    <a:pt x="174" y="264"/>
                  </a:lnTo>
                  <a:lnTo>
                    <a:pt x="171" y="268"/>
                  </a:lnTo>
                  <a:lnTo>
                    <a:pt x="165" y="272"/>
                  </a:lnTo>
                  <a:lnTo>
                    <a:pt x="159" y="275"/>
                  </a:lnTo>
                  <a:lnTo>
                    <a:pt x="153" y="276"/>
                  </a:lnTo>
                  <a:lnTo>
                    <a:pt x="146" y="277"/>
                  </a:lnTo>
                  <a:lnTo>
                    <a:pt x="140" y="278"/>
                  </a:lnTo>
                  <a:lnTo>
                    <a:pt x="125" y="277"/>
                  </a:lnTo>
                  <a:lnTo>
                    <a:pt x="108" y="273"/>
                  </a:lnTo>
                  <a:lnTo>
                    <a:pt x="99" y="271"/>
                  </a:lnTo>
                  <a:lnTo>
                    <a:pt x="90" y="267"/>
                  </a:lnTo>
                  <a:lnTo>
                    <a:pt x="82" y="264"/>
                  </a:lnTo>
                  <a:lnTo>
                    <a:pt x="73" y="260"/>
                  </a:lnTo>
                  <a:lnTo>
                    <a:pt x="57" y="251"/>
                  </a:lnTo>
                  <a:lnTo>
                    <a:pt x="44" y="244"/>
                  </a:lnTo>
                  <a:lnTo>
                    <a:pt x="0" y="329"/>
                  </a:lnTo>
                  <a:lnTo>
                    <a:pt x="15" y="338"/>
                  </a:lnTo>
                  <a:lnTo>
                    <a:pt x="31" y="346"/>
                  </a:lnTo>
                  <a:lnTo>
                    <a:pt x="48" y="353"/>
                  </a:lnTo>
                  <a:lnTo>
                    <a:pt x="66" y="358"/>
                  </a:lnTo>
                  <a:lnTo>
                    <a:pt x="84" y="363"/>
                  </a:lnTo>
                  <a:lnTo>
                    <a:pt x="102" y="365"/>
                  </a:lnTo>
                  <a:lnTo>
                    <a:pt x="120" y="367"/>
                  </a:lnTo>
                  <a:lnTo>
                    <a:pt x="138" y="369"/>
                  </a:lnTo>
                  <a:lnTo>
                    <a:pt x="150" y="367"/>
                  </a:lnTo>
                  <a:lnTo>
                    <a:pt x="162" y="367"/>
                  </a:lnTo>
                  <a:lnTo>
                    <a:pt x="174" y="365"/>
                  </a:lnTo>
                  <a:lnTo>
                    <a:pt x="185" y="364"/>
                  </a:lnTo>
                  <a:lnTo>
                    <a:pt x="198" y="361"/>
                  </a:lnTo>
                  <a:lnTo>
                    <a:pt x="209" y="357"/>
                  </a:lnTo>
                  <a:lnTo>
                    <a:pt x="219" y="354"/>
                  </a:lnTo>
                  <a:lnTo>
                    <a:pt x="230" y="349"/>
                  </a:lnTo>
                  <a:lnTo>
                    <a:pt x="241" y="344"/>
                  </a:lnTo>
                  <a:lnTo>
                    <a:pt x="250" y="338"/>
                  </a:lnTo>
                  <a:lnTo>
                    <a:pt x="259" y="331"/>
                  </a:lnTo>
                  <a:lnTo>
                    <a:pt x="266" y="325"/>
                  </a:lnTo>
                  <a:lnTo>
                    <a:pt x="274" y="317"/>
                  </a:lnTo>
                  <a:lnTo>
                    <a:pt x="281" y="308"/>
                  </a:lnTo>
                  <a:lnTo>
                    <a:pt x="287" y="299"/>
                  </a:lnTo>
                  <a:lnTo>
                    <a:pt x="291" y="289"/>
                  </a:lnTo>
                  <a:lnTo>
                    <a:pt x="296" y="277"/>
                  </a:lnTo>
                  <a:lnTo>
                    <a:pt x="298" y="266"/>
                  </a:lnTo>
                  <a:lnTo>
                    <a:pt x="300" y="254"/>
                  </a:lnTo>
                  <a:lnTo>
                    <a:pt x="300" y="240"/>
                  </a:lnTo>
                  <a:lnTo>
                    <a:pt x="300" y="224"/>
                  </a:lnTo>
                  <a:lnTo>
                    <a:pt x="297" y="211"/>
                  </a:lnTo>
                  <a:lnTo>
                    <a:pt x="293" y="198"/>
                  </a:lnTo>
                  <a:lnTo>
                    <a:pt x="288" y="187"/>
                  </a:lnTo>
                  <a:lnTo>
                    <a:pt x="280" y="178"/>
                  </a:lnTo>
                  <a:lnTo>
                    <a:pt x="272" y="169"/>
                  </a:lnTo>
                  <a:lnTo>
                    <a:pt x="263" y="161"/>
                  </a:lnTo>
                  <a:lnTo>
                    <a:pt x="252" y="156"/>
                  </a:lnTo>
                  <a:lnTo>
                    <a:pt x="241" y="150"/>
                  </a:lnTo>
                  <a:lnTo>
                    <a:pt x="228" y="144"/>
                  </a:lnTo>
                  <a:lnTo>
                    <a:pt x="215" y="141"/>
                  </a:lnTo>
                  <a:lnTo>
                    <a:pt x="201" y="138"/>
                  </a:lnTo>
                  <a:lnTo>
                    <a:pt x="193" y="136"/>
                  </a:lnTo>
                  <a:lnTo>
                    <a:pt x="185" y="135"/>
                  </a:lnTo>
                  <a:lnTo>
                    <a:pt x="175" y="133"/>
                  </a:lnTo>
                  <a:lnTo>
                    <a:pt x="167" y="130"/>
                  </a:lnTo>
                  <a:lnTo>
                    <a:pt x="158" y="126"/>
                  </a:lnTo>
                  <a:lnTo>
                    <a:pt x="152" y="122"/>
                  </a:lnTo>
                  <a:lnTo>
                    <a:pt x="149" y="118"/>
                  </a:lnTo>
                  <a:lnTo>
                    <a:pt x="147" y="115"/>
                  </a:lnTo>
                  <a:lnTo>
                    <a:pt x="146" y="112"/>
                  </a:lnTo>
                  <a:lnTo>
                    <a:pt x="146" y="107"/>
                  </a:lnTo>
                  <a:lnTo>
                    <a:pt x="147" y="102"/>
                  </a:lnTo>
                  <a:lnTo>
                    <a:pt x="149" y="96"/>
                  </a:lnTo>
                  <a:lnTo>
                    <a:pt x="154" y="93"/>
                  </a:lnTo>
                  <a:lnTo>
                    <a:pt x="159" y="89"/>
                  </a:lnTo>
                  <a:lnTo>
                    <a:pt x="165" y="87"/>
                  </a:lnTo>
                  <a:lnTo>
                    <a:pt x="172" y="86"/>
                  </a:lnTo>
                  <a:lnTo>
                    <a:pt x="179" y="85"/>
                  </a:lnTo>
                  <a:lnTo>
                    <a:pt x="184" y="84"/>
                  </a:lnTo>
                  <a:lnTo>
                    <a:pt x="194" y="85"/>
                  </a:lnTo>
                  <a:lnTo>
                    <a:pt x="206" y="86"/>
                  </a:lnTo>
                  <a:lnTo>
                    <a:pt x="218" y="89"/>
                  </a:lnTo>
                  <a:lnTo>
                    <a:pt x="229" y="91"/>
                  </a:lnTo>
                  <a:lnTo>
                    <a:pt x="239" y="96"/>
                  </a:lnTo>
                  <a:lnTo>
                    <a:pt x="250" y="100"/>
                  </a:lnTo>
                  <a:lnTo>
                    <a:pt x="29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8" name="Freeform 112"/>
            <p:cNvSpPr>
              <a:spLocks/>
            </p:cNvSpPr>
            <p:nvPr/>
          </p:nvSpPr>
          <p:spPr bwMode="auto">
            <a:xfrm>
              <a:off x="5888850" y="6515113"/>
              <a:ext cx="55563" cy="73025"/>
            </a:xfrm>
            <a:custGeom>
              <a:avLst/>
              <a:gdLst>
                <a:gd name="T0" fmla="*/ 2147483647 w 274"/>
                <a:gd name="T1" fmla="*/ 123994273 h 369"/>
                <a:gd name="T2" fmla="*/ 2034656833 w 274"/>
                <a:gd name="T3" fmla="*/ 61997038 h 369"/>
                <a:gd name="T4" fmla="*/ 1867908620 w 274"/>
                <a:gd name="T5" fmla="*/ 31018210 h 369"/>
                <a:gd name="T6" fmla="*/ 1692771610 w 274"/>
                <a:gd name="T7" fmla="*/ 7754503 h 369"/>
                <a:gd name="T8" fmla="*/ 1434281178 w 274"/>
                <a:gd name="T9" fmla="*/ 7754503 h 369"/>
                <a:gd name="T10" fmla="*/ 1125745517 w 274"/>
                <a:gd name="T11" fmla="*/ 61997038 h 369"/>
                <a:gd name="T12" fmla="*/ 833864359 w 274"/>
                <a:gd name="T13" fmla="*/ 170521291 h 369"/>
                <a:gd name="T14" fmla="*/ 583721355 w 274"/>
                <a:gd name="T15" fmla="*/ 317779073 h 369"/>
                <a:gd name="T16" fmla="*/ 358580485 w 274"/>
                <a:gd name="T17" fmla="*/ 511524887 h 369"/>
                <a:gd name="T18" fmla="*/ 183443475 w 274"/>
                <a:gd name="T19" fmla="*/ 744043413 h 369"/>
                <a:gd name="T20" fmla="*/ 66699326 w 274"/>
                <a:gd name="T21" fmla="*/ 1007579952 h 369"/>
                <a:gd name="T22" fmla="*/ 8347631 w 274"/>
                <a:gd name="T23" fmla="*/ 1302095516 h 369"/>
                <a:gd name="T24" fmla="*/ 8347631 w 274"/>
                <a:gd name="T25" fmla="*/ 1604365583 h 369"/>
                <a:gd name="T26" fmla="*/ 66699326 w 274"/>
                <a:gd name="T27" fmla="*/ 1891165828 h 369"/>
                <a:gd name="T28" fmla="*/ 183443475 w 274"/>
                <a:gd name="T29" fmla="*/ 2139154176 h 369"/>
                <a:gd name="T30" fmla="*/ 358580485 w 274"/>
                <a:gd name="T31" fmla="*/ 2147483647 h 369"/>
                <a:gd name="T32" fmla="*/ 575373724 w 274"/>
                <a:gd name="T33" fmla="*/ 2147483647 h 369"/>
                <a:gd name="T34" fmla="*/ 817210059 w 274"/>
                <a:gd name="T35" fmla="*/ 2147483647 h 369"/>
                <a:gd name="T36" fmla="*/ 1100743587 w 274"/>
                <a:gd name="T37" fmla="*/ 2147483647 h 369"/>
                <a:gd name="T38" fmla="*/ 1400931414 w 274"/>
                <a:gd name="T39" fmla="*/ 2147483647 h 369"/>
                <a:gd name="T40" fmla="*/ 1651074215 w 274"/>
                <a:gd name="T41" fmla="*/ 2147483647 h 369"/>
                <a:gd name="T42" fmla="*/ 1842865524 w 274"/>
                <a:gd name="T43" fmla="*/ 2147483647 h 369"/>
                <a:gd name="T44" fmla="*/ 2018002533 w 274"/>
                <a:gd name="T45" fmla="*/ 2147483647 h 369"/>
                <a:gd name="T46" fmla="*/ 2147483647 w 274"/>
                <a:gd name="T47" fmla="*/ 2147483647 h 369"/>
                <a:gd name="T48" fmla="*/ 2147483647 w 274"/>
                <a:gd name="T49" fmla="*/ 1906635848 h 369"/>
                <a:gd name="T50" fmla="*/ 2118051421 w 274"/>
                <a:gd name="T51" fmla="*/ 1999650897 h 369"/>
                <a:gd name="T52" fmla="*/ 1951303208 w 274"/>
                <a:gd name="T53" fmla="*/ 2061648133 h 369"/>
                <a:gd name="T54" fmla="*/ 1767818567 w 274"/>
                <a:gd name="T55" fmla="*/ 2077157139 h 369"/>
                <a:gd name="T56" fmla="*/ 1567720793 w 274"/>
                <a:gd name="T57" fmla="*/ 2061648133 h 369"/>
                <a:gd name="T58" fmla="*/ 1400931414 w 274"/>
                <a:gd name="T59" fmla="*/ 1999650897 h 369"/>
                <a:gd name="T60" fmla="*/ 1250837501 w 274"/>
                <a:gd name="T61" fmla="*/ 1898881147 h 369"/>
                <a:gd name="T62" fmla="*/ 1142440982 w 274"/>
                <a:gd name="T63" fmla="*/ 1767132569 h 369"/>
                <a:gd name="T64" fmla="*/ 1075700491 w 274"/>
                <a:gd name="T65" fmla="*/ 1604365583 h 369"/>
                <a:gd name="T66" fmla="*/ 1050698561 w 274"/>
                <a:gd name="T67" fmla="*/ 1426128973 h 369"/>
                <a:gd name="T68" fmla="*/ 1075700491 w 274"/>
                <a:gd name="T69" fmla="*/ 1247852981 h 369"/>
                <a:gd name="T70" fmla="*/ 1142440982 w 274"/>
                <a:gd name="T71" fmla="*/ 1092840696 h 369"/>
                <a:gd name="T72" fmla="*/ 1259144169 w 274"/>
                <a:gd name="T73" fmla="*/ 961091920 h 369"/>
                <a:gd name="T74" fmla="*/ 1400931414 w 274"/>
                <a:gd name="T75" fmla="*/ 868076673 h 369"/>
                <a:gd name="T76" fmla="*/ 1559373162 w 274"/>
                <a:gd name="T77" fmla="*/ 798325132 h 369"/>
                <a:gd name="T78" fmla="*/ 1751164268 w 274"/>
                <a:gd name="T79" fmla="*/ 775061623 h 369"/>
                <a:gd name="T80" fmla="*/ 1892910550 w 274"/>
                <a:gd name="T81" fmla="*/ 790570629 h 369"/>
                <a:gd name="T82" fmla="*/ 2026350164 w 274"/>
                <a:gd name="T83" fmla="*/ 829304158 h 369"/>
                <a:gd name="T84" fmla="*/ 2147483647 w 274"/>
                <a:gd name="T85" fmla="*/ 961091920 h 3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4" h="369">
                  <a:moveTo>
                    <a:pt x="274" y="20"/>
                  </a:moveTo>
                  <a:lnTo>
                    <a:pt x="263" y="16"/>
                  </a:lnTo>
                  <a:lnTo>
                    <a:pt x="254" y="13"/>
                  </a:lnTo>
                  <a:lnTo>
                    <a:pt x="244" y="8"/>
                  </a:lnTo>
                  <a:lnTo>
                    <a:pt x="234" y="6"/>
                  </a:lnTo>
                  <a:lnTo>
                    <a:pt x="224" y="4"/>
                  </a:lnTo>
                  <a:lnTo>
                    <a:pt x="214" y="2"/>
                  </a:lnTo>
                  <a:lnTo>
                    <a:pt x="203" y="1"/>
                  </a:lnTo>
                  <a:lnTo>
                    <a:pt x="192" y="0"/>
                  </a:lnTo>
                  <a:lnTo>
                    <a:pt x="172" y="1"/>
                  </a:lnTo>
                  <a:lnTo>
                    <a:pt x="153" y="5"/>
                  </a:lnTo>
                  <a:lnTo>
                    <a:pt x="135" y="8"/>
                  </a:lnTo>
                  <a:lnTo>
                    <a:pt x="117" y="15"/>
                  </a:lnTo>
                  <a:lnTo>
                    <a:pt x="100" y="22"/>
                  </a:lnTo>
                  <a:lnTo>
                    <a:pt x="84" y="31"/>
                  </a:lnTo>
                  <a:lnTo>
                    <a:pt x="70" y="41"/>
                  </a:lnTo>
                  <a:lnTo>
                    <a:pt x="55" y="53"/>
                  </a:lnTo>
                  <a:lnTo>
                    <a:pt x="43" y="66"/>
                  </a:lnTo>
                  <a:lnTo>
                    <a:pt x="33" y="80"/>
                  </a:lnTo>
                  <a:lnTo>
                    <a:pt x="22" y="96"/>
                  </a:lnTo>
                  <a:lnTo>
                    <a:pt x="15" y="112"/>
                  </a:lnTo>
                  <a:lnTo>
                    <a:pt x="8" y="130"/>
                  </a:lnTo>
                  <a:lnTo>
                    <a:pt x="3" y="148"/>
                  </a:lnTo>
                  <a:lnTo>
                    <a:pt x="1" y="168"/>
                  </a:lnTo>
                  <a:lnTo>
                    <a:pt x="0" y="188"/>
                  </a:lnTo>
                  <a:lnTo>
                    <a:pt x="1" y="207"/>
                  </a:lnTo>
                  <a:lnTo>
                    <a:pt x="3" y="226"/>
                  </a:lnTo>
                  <a:lnTo>
                    <a:pt x="8" y="244"/>
                  </a:lnTo>
                  <a:lnTo>
                    <a:pt x="15" y="260"/>
                  </a:lnTo>
                  <a:lnTo>
                    <a:pt x="22" y="276"/>
                  </a:lnTo>
                  <a:lnTo>
                    <a:pt x="33" y="291"/>
                  </a:lnTo>
                  <a:lnTo>
                    <a:pt x="43" y="304"/>
                  </a:lnTo>
                  <a:lnTo>
                    <a:pt x="55" y="317"/>
                  </a:lnTo>
                  <a:lnTo>
                    <a:pt x="69" y="329"/>
                  </a:lnTo>
                  <a:lnTo>
                    <a:pt x="83" y="338"/>
                  </a:lnTo>
                  <a:lnTo>
                    <a:pt x="98" y="347"/>
                  </a:lnTo>
                  <a:lnTo>
                    <a:pt x="115" y="355"/>
                  </a:lnTo>
                  <a:lnTo>
                    <a:pt x="132" y="361"/>
                  </a:lnTo>
                  <a:lnTo>
                    <a:pt x="150" y="365"/>
                  </a:lnTo>
                  <a:lnTo>
                    <a:pt x="168" y="367"/>
                  </a:lnTo>
                  <a:lnTo>
                    <a:pt x="187" y="369"/>
                  </a:lnTo>
                  <a:lnTo>
                    <a:pt x="198" y="367"/>
                  </a:lnTo>
                  <a:lnTo>
                    <a:pt x="209" y="367"/>
                  </a:lnTo>
                  <a:lnTo>
                    <a:pt x="221" y="365"/>
                  </a:lnTo>
                  <a:lnTo>
                    <a:pt x="231" y="364"/>
                  </a:lnTo>
                  <a:lnTo>
                    <a:pt x="242" y="361"/>
                  </a:lnTo>
                  <a:lnTo>
                    <a:pt x="252" y="357"/>
                  </a:lnTo>
                  <a:lnTo>
                    <a:pt x="263" y="354"/>
                  </a:lnTo>
                  <a:lnTo>
                    <a:pt x="274" y="348"/>
                  </a:lnTo>
                  <a:lnTo>
                    <a:pt x="274" y="246"/>
                  </a:lnTo>
                  <a:lnTo>
                    <a:pt x="265" y="253"/>
                  </a:lnTo>
                  <a:lnTo>
                    <a:pt x="254" y="258"/>
                  </a:lnTo>
                  <a:lnTo>
                    <a:pt x="244" y="263"/>
                  </a:lnTo>
                  <a:lnTo>
                    <a:pt x="234" y="266"/>
                  </a:lnTo>
                  <a:lnTo>
                    <a:pt x="223" y="268"/>
                  </a:lnTo>
                  <a:lnTo>
                    <a:pt x="212" y="268"/>
                  </a:lnTo>
                  <a:lnTo>
                    <a:pt x="199" y="268"/>
                  </a:lnTo>
                  <a:lnTo>
                    <a:pt x="188" y="266"/>
                  </a:lnTo>
                  <a:lnTo>
                    <a:pt x="178" y="263"/>
                  </a:lnTo>
                  <a:lnTo>
                    <a:pt x="168" y="258"/>
                  </a:lnTo>
                  <a:lnTo>
                    <a:pt x="159" y="253"/>
                  </a:lnTo>
                  <a:lnTo>
                    <a:pt x="150" y="245"/>
                  </a:lnTo>
                  <a:lnTo>
                    <a:pt x="143" y="237"/>
                  </a:lnTo>
                  <a:lnTo>
                    <a:pt x="137" y="228"/>
                  </a:lnTo>
                  <a:lnTo>
                    <a:pt x="133" y="219"/>
                  </a:lnTo>
                  <a:lnTo>
                    <a:pt x="129" y="207"/>
                  </a:lnTo>
                  <a:lnTo>
                    <a:pt x="127" y="196"/>
                  </a:lnTo>
                  <a:lnTo>
                    <a:pt x="126" y="184"/>
                  </a:lnTo>
                  <a:lnTo>
                    <a:pt x="127" y="173"/>
                  </a:lnTo>
                  <a:lnTo>
                    <a:pt x="129" y="161"/>
                  </a:lnTo>
                  <a:lnTo>
                    <a:pt x="133" y="151"/>
                  </a:lnTo>
                  <a:lnTo>
                    <a:pt x="137" y="141"/>
                  </a:lnTo>
                  <a:lnTo>
                    <a:pt x="143" y="132"/>
                  </a:lnTo>
                  <a:lnTo>
                    <a:pt x="151" y="124"/>
                  </a:lnTo>
                  <a:lnTo>
                    <a:pt x="159" y="117"/>
                  </a:lnTo>
                  <a:lnTo>
                    <a:pt x="168" y="112"/>
                  </a:lnTo>
                  <a:lnTo>
                    <a:pt x="177" y="106"/>
                  </a:lnTo>
                  <a:lnTo>
                    <a:pt x="187" y="103"/>
                  </a:lnTo>
                  <a:lnTo>
                    <a:pt x="198" y="100"/>
                  </a:lnTo>
                  <a:lnTo>
                    <a:pt x="210" y="100"/>
                  </a:lnTo>
                  <a:lnTo>
                    <a:pt x="218" y="100"/>
                  </a:lnTo>
                  <a:lnTo>
                    <a:pt x="227" y="102"/>
                  </a:lnTo>
                  <a:lnTo>
                    <a:pt x="235" y="104"/>
                  </a:lnTo>
                  <a:lnTo>
                    <a:pt x="243" y="107"/>
                  </a:lnTo>
                  <a:lnTo>
                    <a:pt x="259" y="115"/>
                  </a:lnTo>
                  <a:lnTo>
                    <a:pt x="274" y="124"/>
                  </a:lnTo>
                  <a:lnTo>
                    <a:pt x="274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9" name="Freeform 113"/>
            <p:cNvSpPr>
              <a:spLocks/>
            </p:cNvSpPr>
            <p:nvPr/>
          </p:nvSpPr>
          <p:spPr bwMode="auto">
            <a:xfrm>
              <a:off x="5958700" y="6475425"/>
              <a:ext cx="73025" cy="111125"/>
            </a:xfrm>
            <a:custGeom>
              <a:avLst/>
              <a:gdLst>
                <a:gd name="T0" fmla="*/ 0 w 364"/>
                <a:gd name="T1" fmla="*/ 2147483647 h 557"/>
                <a:gd name="T2" fmla="*/ 993150633 w 364"/>
                <a:gd name="T3" fmla="*/ 2147483647 h 557"/>
                <a:gd name="T4" fmla="*/ 1009289960 w 364"/>
                <a:gd name="T5" fmla="*/ 2147483647 h 557"/>
                <a:gd name="T6" fmla="*/ 1041608739 w 364"/>
                <a:gd name="T7" fmla="*/ 2147483647 h 557"/>
                <a:gd name="T8" fmla="*/ 1098116447 w 364"/>
                <a:gd name="T9" fmla="*/ 2147483647 h 557"/>
                <a:gd name="T10" fmla="*/ 1162713880 w 364"/>
                <a:gd name="T11" fmla="*/ 2147483647 h 557"/>
                <a:gd name="T12" fmla="*/ 1251540367 w 364"/>
                <a:gd name="T13" fmla="*/ 2147483647 h 557"/>
                <a:gd name="T14" fmla="*/ 1364555783 w 364"/>
                <a:gd name="T15" fmla="*/ 2147483647 h 557"/>
                <a:gd name="T16" fmla="*/ 1501840576 w 364"/>
                <a:gd name="T17" fmla="*/ 2147483647 h 557"/>
                <a:gd name="T18" fmla="*/ 1639084844 w 364"/>
                <a:gd name="T19" fmla="*/ 2147483647 h 557"/>
                <a:gd name="T20" fmla="*/ 1736001257 w 364"/>
                <a:gd name="T21" fmla="*/ 2147483647 h 557"/>
                <a:gd name="T22" fmla="*/ 1816738018 w 364"/>
                <a:gd name="T23" fmla="*/ 2147483647 h 557"/>
                <a:gd name="T24" fmla="*/ 1873245726 w 364"/>
                <a:gd name="T25" fmla="*/ 2147483647 h 557"/>
                <a:gd name="T26" fmla="*/ 1905564505 w 364"/>
                <a:gd name="T27" fmla="*/ 2147483647 h 557"/>
                <a:gd name="T28" fmla="*/ 1937843159 w 364"/>
                <a:gd name="T29" fmla="*/ 2147483647 h 557"/>
                <a:gd name="T30" fmla="*/ 1945932885 w 364"/>
                <a:gd name="T31" fmla="*/ 2147483647 h 557"/>
                <a:gd name="T32" fmla="*/ 2147483647 w 364"/>
                <a:gd name="T33" fmla="*/ 2147483647 h 557"/>
                <a:gd name="T34" fmla="*/ 2147483647 w 364"/>
                <a:gd name="T35" fmla="*/ 2147483647 h 557"/>
                <a:gd name="T36" fmla="*/ 2147483647 w 364"/>
                <a:gd name="T37" fmla="*/ 2147483647 h 557"/>
                <a:gd name="T38" fmla="*/ 2147483647 w 364"/>
                <a:gd name="T39" fmla="*/ 2072569432 h 557"/>
                <a:gd name="T40" fmla="*/ 2147483647 w 364"/>
                <a:gd name="T41" fmla="*/ 1961400341 h 557"/>
                <a:gd name="T42" fmla="*/ 2147483647 w 364"/>
                <a:gd name="T43" fmla="*/ 1858151849 h 557"/>
                <a:gd name="T44" fmla="*/ 2147483647 w 364"/>
                <a:gd name="T45" fmla="*/ 1778745355 h 557"/>
                <a:gd name="T46" fmla="*/ 2147483647 w 364"/>
                <a:gd name="T47" fmla="*/ 1707299562 h 557"/>
                <a:gd name="T48" fmla="*/ 2147483647 w 364"/>
                <a:gd name="T49" fmla="*/ 1651694966 h 557"/>
                <a:gd name="T50" fmla="*/ 2139725186 w 364"/>
                <a:gd name="T51" fmla="*/ 1619932368 h 557"/>
                <a:gd name="T52" fmla="*/ 1970161938 w 364"/>
                <a:gd name="T53" fmla="*/ 1596130271 h 557"/>
                <a:gd name="T54" fmla="*/ 1744090983 w 364"/>
                <a:gd name="T55" fmla="*/ 1596130271 h 557"/>
                <a:gd name="T56" fmla="*/ 1501840576 w 364"/>
                <a:gd name="T57" fmla="*/ 1651694966 h 557"/>
                <a:gd name="T58" fmla="*/ 1283819022 w 364"/>
                <a:gd name="T59" fmla="*/ 1762864057 h 557"/>
                <a:gd name="T60" fmla="*/ 1081977119 w 364"/>
                <a:gd name="T61" fmla="*/ 1929637743 h 557"/>
                <a:gd name="T62" fmla="*/ 993150633 w 364"/>
                <a:gd name="T63" fmla="*/ 2024925536 h 557"/>
                <a:gd name="T64" fmla="*/ 0 w 364"/>
                <a:gd name="T65" fmla="*/ 0 h 5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4" h="557">
                  <a:moveTo>
                    <a:pt x="0" y="0"/>
                  </a:moveTo>
                  <a:lnTo>
                    <a:pt x="0" y="557"/>
                  </a:lnTo>
                  <a:lnTo>
                    <a:pt x="123" y="557"/>
                  </a:lnTo>
                  <a:lnTo>
                    <a:pt x="123" y="380"/>
                  </a:lnTo>
                  <a:lnTo>
                    <a:pt x="123" y="365"/>
                  </a:lnTo>
                  <a:lnTo>
                    <a:pt x="125" y="350"/>
                  </a:lnTo>
                  <a:lnTo>
                    <a:pt x="127" y="343"/>
                  </a:lnTo>
                  <a:lnTo>
                    <a:pt x="129" y="336"/>
                  </a:lnTo>
                  <a:lnTo>
                    <a:pt x="133" y="330"/>
                  </a:lnTo>
                  <a:lnTo>
                    <a:pt x="136" y="324"/>
                  </a:lnTo>
                  <a:lnTo>
                    <a:pt x="140" y="318"/>
                  </a:lnTo>
                  <a:lnTo>
                    <a:pt x="144" y="314"/>
                  </a:lnTo>
                  <a:lnTo>
                    <a:pt x="150" y="309"/>
                  </a:lnTo>
                  <a:lnTo>
                    <a:pt x="155" y="305"/>
                  </a:lnTo>
                  <a:lnTo>
                    <a:pt x="162" y="303"/>
                  </a:lnTo>
                  <a:lnTo>
                    <a:pt x="169" y="300"/>
                  </a:lnTo>
                  <a:lnTo>
                    <a:pt x="178" y="298"/>
                  </a:lnTo>
                  <a:lnTo>
                    <a:pt x="186" y="298"/>
                  </a:lnTo>
                  <a:lnTo>
                    <a:pt x="195" y="298"/>
                  </a:lnTo>
                  <a:lnTo>
                    <a:pt x="203" y="300"/>
                  </a:lnTo>
                  <a:lnTo>
                    <a:pt x="209" y="303"/>
                  </a:lnTo>
                  <a:lnTo>
                    <a:pt x="215" y="305"/>
                  </a:lnTo>
                  <a:lnTo>
                    <a:pt x="221" y="309"/>
                  </a:lnTo>
                  <a:lnTo>
                    <a:pt x="225" y="314"/>
                  </a:lnTo>
                  <a:lnTo>
                    <a:pt x="229" y="318"/>
                  </a:lnTo>
                  <a:lnTo>
                    <a:pt x="232" y="324"/>
                  </a:lnTo>
                  <a:lnTo>
                    <a:pt x="234" y="330"/>
                  </a:lnTo>
                  <a:lnTo>
                    <a:pt x="236" y="336"/>
                  </a:lnTo>
                  <a:lnTo>
                    <a:pt x="239" y="343"/>
                  </a:lnTo>
                  <a:lnTo>
                    <a:pt x="240" y="350"/>
                  </a:lnTo>
                  <a:lnTo>
                    <a:pt x="241" y="365"/>
                  </a:lnTo>
                  <a:lnTo>
                    <a:pt x="241" y="380"/>
                  </a:lnTo>
                  <a:lnTo>
                    <a:pt x="241" y="557"/>
                  </a:lnTo>
                  <a:lnTo>
                    <a:pt x="364" y="557"/>
                  </a:lnTo>
                  <a:lnTo>
                    <a:pt x="364" y="346"/>
                  </a:lnTo>
                  <a:lnTo>
                    <a:pt x="363" y="324"/>
                  </a:lnTo>
                  <a:lnTo>
                    <a:pt x="360" y="305"/>
                  </a:lnTo>
                  <a:lnTo>
                    <a:pt x="356" y="286"/>
                  </a:lnTo>
                  <a:lnTo>
                    <a:pt x="349" y="269"/>
                  </a:lnTo>
                  <a:lnTo>
                    <a:pt x="346" y="261"/>
                  </a:lnTo>
                  <a:lnTo>
                    <a:pt x="341" y="254"/>
                  </a:lnTo>
                  <a:lnTo>
                    <a:pt x="337" y="247"/>
                  </a:lnTo>
                  <a:lnTo>
                    <a:pt x="331" y="241"/>
                  </a:lnTo>
                  <a:lnTo>
                    <a:pt x="325" y="234"/>
                  </a:lnTo>
                  <a:lnTo>
                    <a:pt x="320" y="228"/>
                  </a:lnTo>
                  <a:lnTo>
                    <a:pt x="313" y="224"/>
                  </a:lnTo>
                  <a:lnTo>
                    <a:pt x="306" y="219"/>
                  </a:lnTo>
                  <a:lnTo>
                    <a:pt x="298" y="215"/>
                  </a:lnTo>
                  <a:lnTo>
                    <a:pt x="290" y="211"/>
                  </a:lnTo>
                  <a:lnTo>
                    <a:pt x="283" y="208"/>
                  </a:lnTo>
                  <a:lnTo>
                    <a:pt x="274" y="206"/>
                  </a:lnTo>
                  <a:lnTo>
                    <a:pt x="265" y="204"/>
                  </a:lnTo>
                  <a:lnTo>
                    <a:pt x="254" y="202"/>
                  </a:lnTo>
                  <a:lnTo>
                    <a:pt x="244" y="201"/>
                  </a:lnTo>
                  <a:lnTo>
                    <a:pt x="234" y="200"/>
                  </a:lnTo>
                  <a:lnTo>
                    <a:pt x="216" y="201"/>
                  </a:lnTo>
                  <a:lnTo>
                    <a:pt x="200" y="204"/>
                  </a:lnTo>
                  <a:lnTo>
                    <a:pt x="186" y="208"/>
                  </a:lnTo>
                  <a:lnTo>
                    <a:pt x="171" y="214"/>
                  </a:lnTo>
                  <a:lnTo>
                    <a:pt x="159" y="222"/>
                  </a:lnTo>
                  <a:lnTo>
                    <a:pt x="146" y="232"/>
                  </a:lnTo>
                  <a:lnTo>
                    <a:pt x="134" y="243"/>
                  </a:lnTo>
                  <a:lnTo>
                    <a:pt x="124" y="255"/>
                  </a:lnTo>
                  <a:lnTo>
                    <a:pt x="123" y="255"/>
                  </a:lnTo>
                  <a:lnTo>
                    <a:pt x="1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Freeform 114"/>
            <p:cNvSpPr>
              <a:spLocks/>
            </p:cNvSpPr>
            <p:nvPr/>
          </p:nvSpPr>
          <p:spPr bwMode="auto">
            <a:xfrm>
              <a:off x="6046013" y="6518288"/>
              <a:ext cx="73025" cy="69850"/>
            </a:xfrm>
            <a:custGeom>
              <a:avLst/>
              <a:gdLst>
                <a:gd name="T0" fmla="*/ 0 w 366"/>
                <a:gd name="T1" fmla="*/ 0 h 356"/>
                <a:gd name="T2" fmla="*/ 0 w 366"/>
                <a:gd name="T3" fmla="*/ 1563576946 h 356"/>
                <a:gd name="T4" fmla="*/ 0 w 366"/>
                <a:gd name="T5" fmla="*/ 1714641305 h 356"/>
                <a:gd name="T6" fmla="*/ 31767471 w 366"/>
                <a:gd name="T7" fmla="*/ 1850614533 h 356"/>
                <a:gd name="T8" fmla="*/ 63535142 w 366"/>
                <a:gd name="T9" fmla="*/ 1986587761 h 356"/>
                <a:gd name="T10" fmla="*/ 111186548 w 366"/>
                <a:gd name="T11" fmla="*/ 2099886031 h 356"/>
                <a:gd name="T12" fmla="*/ 174721491 w 366"/>
                <a:gd name="T13" fmla="*/ 2147483647 h 356"/>
                <a:gd name="T14" fmla="*/ 246218552 w 366"/>
                <a:gd name="T15" fmla="*/ 2147483647 h 356"/>
                <a:gd name="T16" fmla="*/ 325637430 w 366"/>
                <a:gd name="T17" fmla="*/ 2147483647 h 356"/>
                <a:gd name="T18" fmla="*/ 420979947 w 366"/>
                <a:gd name="T19" fmla="*/ 2147483647 h 356"/>
                <a:gd name="T20" fmla="*/ 524204575 w 366"/>
                <a:gd name="T21" fmla="*/ 2147483647 h 356"/>
                <a:gd name="T22" fmla="*/ 635430828 w 366"/>
                <a:gd name="T23" fmla="*/ 2147483647 h 356"/>
                <a:gd name="T24" fmla="*/ 754579097 w 366"/>
                <a:gd name="T25" fmla="*/ 2147483647 h 356"/>
                <a:gd name="T26" fmla="*/ 881649381 w 366"/>
                <a:gd name="T27" fmla="*/ 2147483647 h 356"/>
                <a:gd name="T28" fmla="*/ 1016681384 w 366"/>
                <a:gd name="T29" fmla="*/ 2147483647 h 356"/>
                <a:gd name="T30" fmla="*/ 1159635404 w 366"/>
                <a:gd name="T31" fmla="*/ 2147483647 h 356"/>
                <a:gd name="T32" fmla="*/ 1302629128 w 366"/>
                <a:gd name="T33" fmla="*/ 2147483647 h 356"/>
                <a:gd name="T34" fmla="*/ 1453545067 w 366"/>
                <a:gd name="T35" fmla="*/ 2147483647 h 356"/>
                <a:gd name="T36" fmla="*/ 1604420902 w 366"/>
                <a:gd name="T37" fmla="*/ 2147483647 h 356"/>
                <a:gd name="T38" fmla="*/ 1755336841 w 366"/>
                <a:gd name="T39" fmla="*/ 2147483647 h 356"/>
                <a:gd name="T40" fmla="*/ 1898330566 w 366"/>
                <a:gd name="T41" fmla="*/ 2147483647 h 356"/>
                <a:gd name="T42" fmla="*/ 2033362569 w 366"/>
                <a:gd name="T43" fmla="*/ 2147483647 h 356"/>
                <a:gd name="T44" fmla="*/ 2147483647 w 366"/>
                <a:gd name="T45" fmla="*/ 2147483647 h 356"/>
                <a:gd name="T46" fmla="*/ 2147483647 w 366"/>
                <a:gd name="T47" fmla="*/ 2147483647 h 356"/>
                <a:gd name="T48" fmla="*/ 2147483647 w 366"/>
                <a:gd name="T49" fmla="*/ 2147483647 h 356"/>
                <a:gd name="T50" fmla="*/ 2147483647 w 366"/>
                <a:gd name="T51" fmla="*/ 2147483647 h 356"/>
                <a:gd name="T52" fmla="*/ 2147483647 w 366"/>
                <a:gd name="T53" fmla="*/ 2147483647 h 356"/>
                <a:gd name="T54" fmla="*/ 2147483647 w 366"/>
                <a:gd name="T55" fmla="*/ 2147483647 h 356"/>
                <a:gd name="T56" fmla="*/ 2147483647 w 366"/>
                <a:gd name="T57" fmla="*/ 2147483647 h 356"/>
                <a:gd name="T58" fmla="*/ 2147483647 w 366"/>
                <a:gd name="T59" fmla="*/ 2099886031 h 356"/>
                <a:gd name="T60" fmla="*/ 2147483647 w 366"/>
                <a:gd name="T61" fmla="*/ 1986587761 h 356"/>
                <a:gd name="T62" fmla="*/ 2147483647 w 366"/>
                <a:gd name="T63" fmla="*/ 1850614533 h 356"/>
                <a:gd name="T64" fmla="*/ 2147483647 w 366"/>
                <a:gd name="T65" fmla="*/ 1714641305 h 356"/>
                <a:gd name="T66" fmla="*/ 2147483647 w 366"/>
                <a:gd name="T67" fmla="*/ 1563576946 h 356"/>
                <a:gd name="T68" fmla="*/ 2147483647 w 366"/>
                <a:gd name="T69" fmla="*/ 0 h 356"/>
                <a:gd name="T70" fmla="*/ 1945981972 w 366"/>
                <a:gd name="T71" fmla="*/ 0 h 356"/>
                <a:gd name="T72" fmla="*/ 1945981972 w 366"/>
                <a:gd name="T73" fmla="*/ 1382292258 h 356"/>
                <a:gd name="T74" fmla="*/ 1945981972 w 366"/>
                <a:gd name="T75" fmla="*/ 1457824242 h 356"/>
                <a:gd name="T76" fmla="*/ 1938020252 w 366"/>
                <a:gd name="T77" fmla="*/ 1533356422 h 356"/>
                <a:gd name="T78" fmla="*/ 1930098236 w 366"/>
                <a:gd name="T79" fmla="*/ 1616434167 h 356"/>
                <a:gd name="T80" fmla="*/ 1906252581 w 366"/>
                <a:gd name="T81" fmla="*/ 1676875215 h 356"/>
                <a:gd name="T82" fmla="*/ 1882446830 w 366"/>
                <a:gd name="T83" fmla="*/ 1729770894 h 356"/>
                <a:gd name="T84" fmla="*/ 1842717439 w 366"/>
                <a:gd name="T85" fmla="*/ 1790173485 h 356"/>
                <a:gd name="T86" fmla="*/ 1810949968 w 366"/>
                <a:gd name="T87" fmla="*/ 1835523598 h 356"/>
                <a:gd name="T88" fmla="*/ 1755336841 w 366"/>
                <a:gd name="T89" fmla="*/ 1880835057 h 356"/>
                <a:gd name="T90" fmla="*/ 1699763420 w 366"/>
                <a:gd name="T91" fmla="*/ 1903471755 h 356"/>
                <a:gd name="T92" fmla="*/ 1628266558 w 366"/>
                <a:gd name="T93" fmla="*/ 1926146713 h 356"/>
                <a:gd name="T94" fmla="*/ 1548847680 w 366"/>
                <a:gd name="T95" fmla="*/ 1948821867 h 356"/>
                <a:gd name="T96" fmla="*/ 1453545067 w 366"/>
                <a:gd name="T97" fmla="*/ 1948821867 h 356"/>
                <a:gd name="T98" fmla="*/ 1366164270 w 366"/>
                <a:gd name="T99" fmla="*/ 1948821867 h 356"/>
                <a:gd name="T100" fmla="*/ 1286745392 w 366"/>
                <a:gd name="T101" fmla="*/ 1926146713 h 356"/>
                <a:gd name="T102" fmla="*/ 1207286611 w 366"/>
                <a:gd name="T103" fmla="*/ 1903471755 h 356"/>
                <a:gd name="T104" fmla="*/ 1151713388 w 366"/>
                <a:gd name="T105" fmla="*/ 1880835057 h 356"/>
                <a:gd name="T106" fmla="*/ 1104061982 w 366"/>
                <a:gd name="T107" fmla="*/ 1835523598 h 356"/>
                <a:gd name="T108" fmla="*/ 1056370871 w 366"/>
                <a:gd name="T109" fmla="*/ 1790173485 h 356"/>
                <a:gd name="T110" fmla="*/ 1032565120 w 366"/>
                <a:gd name="T111" fmla="*/ 1729770894 h 356"/>
                <a:gd name="T112" fmla="*/ 1008719465 w 366"/>
                <a:gd name="T113" fmla="*/ 1676875215 h 356"/>
                <a:gd name="T114" fmla="*/ 984913714 w 366"/>
                <a:gd name="T115" fmla="*/ 1616434167 h 356"/>
                <a:gd name="T116" fmla="*/ 976951994 w 366"/>
                <a:gd name="T117" fmla="*/ 1533356422 h 356"/>
                <a:gd name="T118" fmla="*/ 969029978 w 366"/>
                <a:gd name="T119" fmla="*/ 1457824242 h 356"/>
                <a:gd name="T120" fmla="*/ 969029978 w 366"/>
                <a:gd name="T121" fmla="*/ 1382292258 h 356"/>
                <a:gd name="T122" fmla="*/ 969029978 w 366"/>
                <a:gd name="T123" fmla="*/ 0 h 356"/>
                <a:gd name="T124" fmla="*/ 0 w 366"/>
                <a:gd name="T125" fmla="*/ 0 h 3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66" h="356">
                  <a:moveTo>
                    <a:pt x="0" y="0"/>
                  </a:moveTo>
                  <a:lnTo>
                    <a:pt x="0" y="207"/>
                  </a:lnTo>
                  <a:lnTo>
                    <a:pt x="0" y="227"/>
                  </a:lnTo>
                  <a:lnTo>
                    <a:pt x="4" y="245"/>
                  </a:lnTo>
                  <a:lnTo>
                    <a:pt x="8" y="263"/>
                  </a:lnTo>
                  <a:lnTo>
                    <a:pt x="14" y="278"/>
                  </a:lnTo>
                  <a:lnTo>
                    <a:pt x="22" y="291"/>
                  </a:lnTo>
                  <a:lnTo>
                    <a:pt x="31" y="304"/>
                  </a:lnTo>
                  <a:lnTo>
                    <a:pt x="41" y="314"/>
                  </a:lnTo>
                  <a:lnTo>
                    <a:pt x="53" y="324"/>
                  </a:lnTo>
                  <a:lnTo>
                    <a:pt x="66" y="332"/>
                  </a:lnTo>
                  <a:lnTo>
                    <a:pt x="80" y="339"/>
                  </a:lnTo>
                  <a:lnTo>
                    <a:pt x="95" y="343"/>
                  </a:lnTo>
                  <a:lnTo>
                    <a:pt x="111" y="348"/>
                  </a:lnTo>
                  <a:lnTo>
                    <a:pt x="128" y="351"/>
                  </a:lnTo>
                  <a:lnTo>
                    <a:pt x="146" y="353"/>
                  </a:lnTo>
                  <a:lnTo>
                    <a:pt x="164" y="354"/>
                  </a:lnTo>
                  <a:lnTo>
                    <a:pt x="183" y="356"/>
                  </a:lnTo>
                  <a:lnTo>
                    <a:pt x="202" y="354"/>
                  </a:lnTo>
                  <a:lnTo>
                    <a:pt x="221" y="353"/>
                  </a:lnTo>
                  <a:lnTo>
                    <a:pt x="239" y="351"/>
                  </a:lnTo>
                  <a:lnTo>
                    <a:pt x="256" y="348"/>
                  </a:lnTo>
                  <a:lnTo>
                    <a:pt x="272" y="343"/>
                  </a:lnTo>
                  <a:lnTo>
                    <a:pt x="286" y="339"/>
                  </a:lnTo>
                  <a:lnTo>
                    <a:pt x="301" y="332"/>
                  </a:lnTo>
                  <a:lnTo>
                    <a:pt x="314" y="324"/>
                  </a:lnTo>
                  <a:lnTo>
                    <a:pt x="326" y="314"/>
                  </a:lnTo>
                  <a:lnTo>
                    <a:pt x="336" y="304"/>
                  </a:lnTo>
                  <a:lnTo>
                    <a:pt x="345" y="291"/>
                  </a:lnTo>
                  <a:lnTo>
                    <a:pt x="353" y="278"/>
                  </a:lnTo>
                  <a:lnTo>
                    <a:pt x="359" y="263"/>
                  </a:lnTo>
                  <a:lnTo>
                    <a:pt x="363" y="245"/>
                  </a:lnTo>
                  <a:lnTo>
                    <a:pt x="365" y="227"/>
                  </a:lnTo>
                  <a:lnTo>
                    <a:pt x="366" y="207"/>
                  </a:lnTo>
                  <a:lnTo>
                    <a:pt x="366" y="0"/>
                  </a:lnTo>
                  <a:lnTo>
                    <a:pt x="245" y="0"/>
                  </a:lnTo>
                  <a:lnTo>
                    <a:pt x="245" y="183"/>
                  </a:lnTo>
                  <a:lnTo>
                    <a:pt x="245" y="193"/>
                  </a:lnTo>
                  <a:lnTo>
                    <a:pt x="244" y="203"/>
                  </a:lnTo>
                  <a:lnTo>
                    <a:pt x="243" y="214"/>
                  </a:lnTo>
                  <a:lnTo>
                    <a:pt x="240" y="222"/>
                  </a:lnTo>
                  <a:lnTo>
                    <a:pt x="237" y="229"/>
                  </a:lnTo>
                  <a:lnTo>
                    <a:pt x="232" y="237"/>
                  </a:lnTo>
                  <a:lnTo>
                    <a:pt x="228" y="243"/>
                  </a:lnTo>
                  <a:lnTo>
                    <a:pt x="221" y="249"/>
                  </a:lnTo>
                  <a:lnTo>
                    <a:pt x="214" y="252"/>
                  </a:lnTo>
                  <a:lnTo>
                    <a:pt x="205" y="255"/>
                  </a:lnTo>
                  <a:lnTo>
                    <a:pt x="195" y="258"/>
                  </a:lnTo>
                  <a:lnTo>
                    <a:pt x="183" y="258"/>
                  </a:lnTo>
                  <a:lnTo>
                    <a:pt x="172" y="258"/>
                  </a:lnTo>
                  <a:lnTo>
                    <a:pt x="162" y="255"/>
                  </a:lnTo>
                  <a:lnTo>
                    <a:pt x="152" y="252"/>
                  </a:lnTo>
                  <a:lnTo>
                    <a:pt x="145" y="249"/>
                  </a:lnTo>
                  <a:lnTo>
                    <a:pt x="139" y="243"/>
                  </a:lnTo>
                  <a:lnTo>
                    <a:pt x="133" y="237"/>
                  </a:lnTo>
                  <a:lnTo>
                    <a:pt x="130" y="229"/>
                  </a:lnTo>
                  <a:lnTo>
                    <a:pt x="127" y="222"/>
                  </a:lnTo>
                  <a:lnTo>
                    <a:pt x="124" y="214"/>
                  </a:lnTo>
                  <a:lnTo>
                    <a:pt x="123" y="203"/>
                  </a:lnTo>
                  <a:lnTo>
                    <a:pt x="122" y="193"/>
                  </a:lnTo>
                  <a:lnTo>
                    <a:pt x="122" y="183"/>
                  </a:lnTo>
                  <a:lnTo>
                    <a:pt x="1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1" name="Rectangle 115"/>
            <p:cNvSpPr>
              <a:spLocks noChangeArrowheads="1"/>
            </p:cNvSpPr>
            <p:nvPr/>
          </p:nvSpPr>
          <p:spPr bwMode="auto">
            <a:xfrm>
              <a:off x="6134914" y="6475426"/>
              <a:ext cx="23812" cy="1111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  <p:sp>
          <p:nvSpPr>
            <p:cNvPr id="22" name="Freeform 116"/>
            <p:cNvSpPr>
              <a:spLocks noEditPoints="1"/>
            </p:cNvSpPr>
            <p:nvPr/>
          </p:nvSpPr>
          <p:spPr bwMode="auto">
            <a:xfrm>
              <a:off x="6169838" y="6515113"/>
              <a:ext cx="76200" cy="73025"/>
            </a:xfrm>
            <a:custGeom>
              <a:avLst/>
              <a:gdLst>
                <a:gd name="T0" fmla="*/ 1015966178 w 380"/>
                <a:gd name="T1" fmla="*/ 976561940 h 369"/>
                <a:gd name="T2" fmla="*/ 1080504570 w 380"/>
                <a:gd name="T3" fmla="*/ 860322170 h 369"/>
                <a:gd name="T4" fmla="*/ 1161127178 w 380"/>
                <a:gd name="T5" fmla="*/ 767306922 h 369"/>
                <a:gd name="T6" fmla="*/ 1265956721 w 380"/>
                <a:gd name="T7" fmla="*/ 689800879 h 369"/>
                <a:gd name="T8" fmla="*/ 1378828372 w 380"/>
                <a:gd name="T9" fmla="*/ 651067350 h 369"/>
                <a:gd name="T10" fmla="*/ 1515907159 w 380"/>
                <a:gd name="T11" fmla="*/ 620049338 h 369"/>
                <a:gd name="T12" fmla="*/ 1652985745 w 380"/>
                <a:gd name="T13" fmla="*/ 620049338 h 369"/>
                <a:gd name="T14" fmla="*/ 1781981918 w 380"/>
                <a:gd name="T15" fmla="*/ 651067350 h 369"/>
                <a:gd name="T16" fmla="*/ 1894893875 w 380"/>
                <a:gd name="T17" fmla="*/ 697555382 h 369"/>
                <a:gd name="T18" fmla="*/ 1999723418 w 380"/>
                <a:gd name="T19" fmla="*/ 775061623 h 369"/>
                <a:gd name="T20" fmla="*/ 2072263813 w 380"/>
                <a:gd name="T21" fmla="*/ 868076673 h 369"/>
                <a:gd name="T22" fmla="*/ 2128719791 w 380"/>
                <a:gd name="T23" fmla="*/ 976561940 h 369"/>
                <a:gd name="T24" fmla="*/ 999841656 w 380"/>
                <a:gd name="T25" fmla="*/ 1038598161 h 369"/>
                <a:gd name="T26" fmla="*/ 2147483647 w 380"/>
                <a:gd name="T27" fmla="*/ 1379601757 h 369"/>
                <a:gd name="T28" fmla="*/ 2147483647 w 380"/>
                <a:gd name="T29" fmla="*/ 1162592237 h 369"/>
                <a:gd name="T30" fmla="*/ 2147483647 w 380"/>
                <a:gd name="T31" fmla="*/ 968807437 h 369"/>
                <a:gd name="T32" fmla="*/ 2147483647 w 380"/>
                <a:gd name="T33" fmla="*/ 790570629 h 369"/>
                <a:gd name="T34" fmla="*/ 2147483647 w 380"/>
                <a:gd name="T35" fmla="*/ 620049338 h 369"/>
                <a:gd name="T36" fmla="*/ 2147483647 w 380"/>
                <a:gd name="T37" fmla="*/ 472791556 h 369"/>
                <a:gd name="T38" fmla="*/ 2147483647 w 380"/>
                <a:gd name="T39" fmla="*/ 341042780 h 369"/>
                <a:gd name="T40" fmla="*/ 2147483647 w 380"/>
                <a:gd name="T41" fmla="*/ 240273029 h 369"/>
                <a:gd name="T42" fmla="*/ 2147483647 w 380"/>
                <a:gd name="T43" fmla="*/ 139503279 h 369"/>
                <a:gd name="T44" fmla="*/ 2088388334 w 380"/>
                <a:gd name="T45" fmla="*/ 77506241 h 369"/>
                <a:gd name="T46" fmla="*/ 1878769353 w 380"/>
                <a:gd name="T47" fmla="*/ 38733529 h 369"/>
                <a:gd name="T48" fmla="*/ 1652985745 w 380"/>
                <a:gd name="T49" fmla="*/ 7754503 h 369"/>
                <a:gd name="T50" fmla="*/ 1370746159 w 380"/>
                <a:gd name="T51" fmla="*/ 7754503 h 369"/>
                <a:gd name="T52" fmla="*/ 1064339743 w 380"/>
                <a:gd name="T53" fmla="*/ 61997038 h 369"/>
                <a:gd name="T54" fmla="*/ 782140262 w 380"/>
                <a:gd name="T55" fmla="*/ 155012285 h 369"/>
                <a:gd name="T56" fmla="*/ 532190024 w 380"/>
                <a:gd name="T57" fmla="*/ 294515564 h 369"/>
                <a:gd name="T58" fmla="*/ 338655459 w 380"/>
                <a:gd name="T59" fmla="*/ 480546059 h 369"/>
                <a:gd name="T60" fmla="*/ 169327629 w 380"/>
                <a:gd name="T61" fmla="*/ 705309885 h 369"/>
                <a:gd name="T62" fmla="*/ 64498086 w 380"/>
                <a:gd name="T63" fmla="*/ 968807437 h 369"/>
                <a:gd name="T64" fmla="*/ 8082414 w 380"/>
                <a:gd name="T65" fmla="*/ 1271116688 h 369"/>
                <a:gd name="T66" fmla="*/ 8082414 w 380"/>
                <a:gd name="T67" fmla="*/ 1596611080 h 369"/>
                <a:gd name="T68" fmla="*/ 72580500 w 380"/>
                <a:gd name="T69" fmla="*/ 1906635848 h 369"/>
                <a:gd name="T70" fmla="*/ 193534565 w 380"/>
                <a:gd name="T71" fmla="*/ 2147483647 h 369"/>
                <a:gd name="T72" fmla="*/ 354779981 w 380"/>
                <a:gd name="T73" fmla="*/ 2147483647 h 369"/>
                <a:gd name="T74" fmla="*/ 572481175 w 380"/>
                <a:gd name="T75" fmla="*/ 2147483647 h 369"/>
                <a:gd name="T76" fmla="*/ 830514027 w 380"/>
                <a:gd name="T77" fmla="*/ 2147483647 h 369"/>
                <a:gd name="T78" fmla="*/ 1120795721 w 380"/>
                <a:gd name="T79" fmla="*/ 2147483647 h 369"/>
                <a:gd name="T80" fmla="*/ 1435284351 w 380"/>
                <a:gd name="T81" fmla="*/ 2147483647 h 369"/>
                <a:gd name="T82" fmla="*/ 1725566245 w 380"/>
                <a:gd name="T83" fmla="*/ 2147483647 h 369"/>
                <a:gd name="T84" fmla="*/ 1959391961 w 380"/>
                <a:gd name="T85" fmla="*/ 2147483647 h 369"/>
                <a:gd name="T86" fmla="*/ 2147483647 w 380"/>
                <a:gd name="T87" fmla="*/ 2147483647 h 369"/>
                <a:gd name="T88" fmla="*/ 2147483647 w 380"/>
                <a:gd name="T89" fmla="*/ 2147483647 h 369"/>
                <a:gd name="T90" fmla="*/ 2147483647 w 380"/>
                <a:gd name="T91" fmla="*/ 2147483647 h 369"/>
                <a:gd name="T92" fmla="*/ 2147483647 w 380"/>
                <a:gd name="T93" fmla="*/ 2147483647 h 369"/>
                <a:gd name="T94" fmla="*/ 2147483647 w 380"/>
                <a:gd name="T95" fmla="*/ 2147483647 h 369"/>
                <a:gd name="T96" fmla="*/ 2147483647 w 380"/>
                <a:gd name="T97" fmla="*/ 2053893432 h 369"/>
                <a:gd name="T98" fmla="*/ 2072263813 w 380"/>
                <a:gd name="T99" fmla="*/ 1937653860 h 369"/>
                <a:gd name="T100" fmla="*/ 1991641004 w 380"/>
                <a:gd name="T101" fmla="*/ 2053893432 h 369"/>
                <a:gd name="T102" fmla="*/ 1878769353 w 380"/>
                <a:gd name="T103" fmla="*/ 2123684355 h 369"/>
                <a:gd name="T104" fmla="*/ 1749732875 w 380"/>
                <a:gd name="T105" fmla="*/ 2147483647 h 369"/>
                <a:gd name="T106" fmla="*/ 1604612181 w 380"/>
                <a:gd name="T107" fmla="*/ 2147483647 h 369"/>
                <a:gd name="T108" fmla="*/ 1459451181 w 380"/>
                <a:gd name="T109" fmla="*/ 2147483647 h 369"/>
                <a:gd name="T110" fmla="*/ 1338496915 w 380"/>
                <a:gd name="T111" fmla="*/ 2139154176 h 369"/>
                <a:gd name="T112" fmla="*/ 1225625264 w 380"/>
                <a:gd name="T113" fmla="*/ 2100420648 h 369"/>
                <a:gd name="T114" fmla="*/ 1145002656 w 380"/>
                <a:gd name="T115" fmla="*/ 2030669107 h 369"/>
                <a:gd name="T116" fmla="*/ 1072422156 w 380"/>
                <a:gd name="T117" fmla="*/ 1945408363 h 369"/>
                <a:gd name="T118" fmla="*/ 1024048592 w 380"/>
                <a:gd name="T119" fmla="*/ 1844638612 h 369"/>
                <a:gd name="T120" fmla="*/ 999841656 w 380"/>
                <a:gd name="T121" fmla="*/ 1720644537 h 369"/>
                <a:gd name="T122" fmla="*/ 991799548 w 380"/>
                <a:gd name="T123" fmla="*/ 1588856577 h 369"/>
                <a:gd name="T124" fmla="*/ 2147483647 w 380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80" h="369">
                  <a:moveTo>
                    <a:pt x="124" y="134"/>
                  </a:moveTo>
                  <a:lnTo>
                    <a:pt x="126" y="126"/>
                  </a:lnTo>
                  <a:lnTo>
                    <a:pt x="130" y="118"/>
                  </a:lnTo>
                  <a:lnTo>
                    <a:pt x="134" y="111"/>
                  </a:lnTo>
                  <a:lnTo>
                    <a:pt x="139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7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9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4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80" y="192"/>
                  </a:moveTo>
                  <a:lnTo>
                    <a:pt x="380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3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5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2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7" y="7"/>
                  </a:lnTo>
                  <a:lnTo>
                    <a:pt x="233" y="5"/>
                  </a:lnTo>
                  <a:lnTo>
                    <a:pt x="220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4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9" y="246"/>
                  </a:lnTo>
                  <a:lnTo>
                    <a:pt x="15" y="264"/>
                  </a:lnTo>
                  <a:lnTo>
                    <a:pt x="24" y="280"/>
                  </a:lnTo>
                  <a:lnTo>
                    <a:pt x="33" y="295"/>
                  </a:lnTo>
                  <a:lnTo>
                    <a:pt x="44" y="309"/>
                  </a:lnTo>
                  <a:lnTo>
                    <a:pt x="57" y="321"/>
                  </a:lnTo>
                  <a:lnTo>
                    <a:pt x="71" y="333"/>
                  </a:lnTo>
                  <a:lnTo>
                    <a:pt x="87" y="342"/>
                  </a:lnTo>
                  <a:lnTo>
                    <a:pt x="103" y="349"/>
                  </a:lnTo>
                  <a:lnTo>
                    <a:pt x="121" y="356"/>
                  </a:lnTo>
                  <a:lnTo>
                    <a:pt x="139" y="362"/>
                  </a:lnTo>
                  <a:lnTo>
                    <a:pt x="158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9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10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7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9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6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30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3" y="205"/>
                  </a:lnTo>
                  <a:lnTo>
                    <a:pt x="380" y="205"/>
                  </a:lnTo>
                  <a:lnTo>
                    <a:pt x="380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3" name="Freeform 117"/>
            <p:cNvSpPr>
              <a:spLocks/>
            </p:cNvSpPr>
            <p:nvPr/>
          </p:nvSpPr>
          <p:spPr bwMode="auto">
            <a:xfrm>
              <a:off x="6298425" y="6483363"/>
              <a:ext cx="74613" cy="104775"/>
            </a:xfrm>
            <a:custGeom>
              <a:avLst/>
              <a:gdLst>
                <a:gd name="T0" fmla="*/ 2147483647 w 375"/>
                <a:gd name="T1" fmla="*/ 220298775 h 533"/>
                <a:gd name="T2" fmla="*/ 2147483647 w 375"/>
                <a:gd name="T3" fmla="*/ 106343087 h 533"/>
                <a:gd name="T4" fmla="*/ 1961321489 w 375"/>
                <a:gd name="T5" fmla="*/ 30372759 h 533"/>
                <a:gd name="T6" fmla="*/ 1646238351 w 375"/>
                <a:gd name="T7" fmla="*/ 0 h 533"/>
                <a:gd name="T8" fmla="*/ 1252414422 w 375"/>
                <a:gd name="T9" fmla="*/ 22798883 h 533"/>
                <a:gd name="T10" fmla="*/ 858590295 w 375"/>
                <a:gd name="T11" fmla="*/ 144328251 h 533"/>
                <a:gd name="T12" fmla="*/ 551385295 w 375"/>
                <a:gd name="T13" fmla="*/ 349402019 h 533"/>
                <a:gd name="T14" fmla="*/ 322961077 w 375"/>
                <a:gd name="T15" fmla="*/ 638058716 h 533"/>
                <a:gd name="T16" fmla="*/ 189033926 w 375"/>
                <a:gd name="T17" fmla="*/ 1010298147 h 533"/>
                <a:gd name="T18" fmla="*/ 173277849 w 375"/>
                <a:gd name="T19" fmla="*/ 1390072924 h 533"/>
                <a:gd name="T20" fmla="*/ 212668141 w 375"/>
                <a:gd name="T21" fmla="*/ 1671155746 h 533"/>
                <a:gd name="T22" fmla="*/ 315082939 w 375"/>
                <a:gd name="T23" fmla="*/ 1883841919 h 533"/>
                <a:gd name="T24" fmla="*/ 456848634 w 375"/>
                <a:gd name="T25" fmla="*/ 2043356647 h 533"/>
                <a:gd name="T26" fmla="*/ 645882560 w 375"/>
                <a:gd name="T27" fmla="*/ 2147483647 h 533"/>
                <a:gd name="T28" fmla="*/ 882184915 w 375"/>
                <a:gd name="T29" fmla="*/ 2147483647 h 533"/>
                <a:gd name="T30" fmla="*/ 1142121486 w 375"/>
                <a:gd name="T31" fmla="*/ 2147483647 h 533"/>
                <a:gd name="T32" fmla="*/ 1394179918 w 375"/>
                <a:gd name="T33" fmla="*/ 2147483647 h 533"/>
                <a:gd name="T34" fmla="*/ 1646238351 w 375"/>
                <a:gd name="T35" fmla="*/ 2147483647 h 533"/>
                <a:gd name="T36" fmla="*/ 1827433932 w 375"/>
                <a:gd name="T37" fmla="*/ 2147483647 h 533"/>
                <a:gd name="T38" fmla="*/ 1866784629 w 375"/>
                <a:gd name="T39" fmla="*/ 2147483647 h 533"/>
                <a:gd name="T40" fmla="*/ 1866784629 w 375"/>
                <a:gd name="T41" fmla="*/ 2147483647 h 533"/>
                <a:gd name="T42" fmla="*/ 1803799717 w 375"/>
                <a:gd name="T43" fmla="*/ 2147483647 h 533"/>
                <a:gd name="T44" fmla="*/ 1717140995 w 375"/>
                <a:gd name="T45" fmla="*/ 2147483647 h 533"/>
                <a:gd name="T46" fmla="*/ 1457204425 w 375"/>
                <a:gd name="T47" fmla="*/ 2147483647 h 533"/>
                <a:gd name="T48" fmla="*/ 1197267855 w 375"/>
                <a:gd name="T49" fmla="*/ 2147483647 h 533"/>
                <a:gd name="T50" fmla="*/ 953087560 w 375"/>
                <a:gd name="T51" fmla="*/ 2147483647 h 533"/>
                <a:gd name="T52" fmla="*/ 716785205 w 375"/>
                <a:gd name="T53" fmla="*/ 2147483647 h 533"/>
                <a:gd name="T54" fmla="*/ 519873141 w 375"/>
                <a:gd name="T55" fmla="*/ 2147483647 h 533"/>
                <a:gd name="T56" fmla="*/ 110292937 w 375"/>
                <a:gd name="T57" fmla="*/ 2147483647 h 533"/>
                <a:gd name="T58" fmla="*/ 433214419 w 375"/>
                <a:gd name="T59" fmla="*/ 2147483647 h 533"/>
                <a:gd name="T60" fmla="*/ 787687650 w 375"/>
                <a:gd name="T61" fmla="*/ 2147483647 h 533"/>
                <a:gd name="T62" fmla="*/ 1157877563 w 375"/>
                <a:gd name="T63" fmla="*/ 2147483647 h 533"/>
                <a:gd name="T64" fmla="*/ 1512350993 w 375"/>
                <a:gd name="T65" fmla="*/ 2147483647 h 533"/>
                <a:gd name="T66" fmla="*/ 1811677855 w 375"/>
                <a:gd name="T67" fmla="*/ 2147483647 h 533"/>
                <a:gd name="T68" fmla="*/ 2103086985 w 375"/>
                <a:gd name="T69" fmla="*/ 2147483647 h 533"/>
                <a:gd name="T70" fmla="*/ 2147483647 w 375"/>
                <a:gd name="T71" fmla="*/ 2147483647 h 533"/>
                <a:gd name="T72" fmla="*/ 2147483647 w 375"/>
                <a:gd name="T73" fmla="*/ 2147483647 h 533"/>
                <a:gd name="T74" fmla="*/ 2147483647 w 375"/>
                <a:gd name="T75" fmla="*/ 2147483647 h 533"/>
                <a:gd name="T76" fmla="*/ 2147483647 w 375"/>
                <a:gd name="T77" fmla="*/ 2147483647 h 533"/>
                <a:gd name="T78" fmla="*/ 2147483647 w 375"/>
                <a:gd name="T79" fmla="*/ 2147483647 h 533"/>
                <a:gd name="T80" fmla="*/ 2147483647 w 375"/>
                <a:gd name="T81" fmla="*/ 2147483647 h 533"/>
                <a:gd name="T82" fmla="*/ 2147483647 w 375"/>
                <a:gd name="T83" fmla="*/ 2147483647 h 533"/>
                <a:gd name="T84" fmla="*/ 2147483647 w 375"/>
                <a:gd name="T85" fmla="*/ 2020557765 h 533"/>
                <a:gd name="T86" fmla="*/ 2147483647 w 375"/>
                <a:gd name="T87" fmla="*/ 1838244154 h 533"/>
                <a:gd name="T88" fmla="*/ 2147483647 w 375"/>
                <a:gd name="T89" fmla="*/ 1701528308 h 533"/>
                <a:gd name="T90" fmla="*/ 1969199428 w 375"/>
                <a:gd name="T91" fmla="*/ 1595185222 h 533"/>
                <a:gd name="T92" fmla="*/ 1551741285 w 375"/>
                <a:gd name="T93" fmla="*/ 1473655854 h 533"/>
                <a:gd name="T94" fmla="*/ 1339073144 w 375"/>
                <a:gd name="T95" fmla="*/ 1359700166 h 533"/>
                <a:gd name="T96" fmla="*/ 1252414422 w 375"/>
                <a:gd name="T97" fmla="*/ 1230558196 h 533"/>
                <a:gd name="T98" fmla="*/ 1244536284 w 375"/>
                <a:gd name="T99" fmla="*/ 1116641233 h 533"/>
                <a:gd name="T100" fmla="*/ 1291804714 w 375"/>
                <a:gd name="T101" fmla="*/ 1017872023 h 533"/>
                <a:gd name="T102" fmla="*/ 1465082563 w 375"/>
                <a:gd name="T103" fmla="*/ 881156177 h 533"/>
                <a:gd name="T104" fmla="*/ 1685628643 w 375"/>
                <a:gd name="T105" fmla="*/ 835558608 h 533"/>
                <a:gd name="T106" fmla="*/ 1961321489 w 375"/>
                <a:gd name="T107" fmla="*/ 873543772 h 533"/>
                <a:gd name="T108" fmla="*/ 2147483647 w 375"/>
                <a:gd name="T109" fmla="*/ 979886859 h 533"/>
                <a:gd name="T110" fmla="*/ 2147483647 w 375"/>
                <a:gd name="T111" fmla="*/ 311455384 h 5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75" h="533">
                  <a:moveTo>
                    <a:pt x="354" y="41"/>
                  </a:moveTo>
                  <a:lnTo>
                    <a:pt x="343" y="35"/>
                  </a:lnTo>
                  <a:lnTo>
                    <a:pt x="330" y="29"/>
                  </a:lnTo>
                  <a:lnTo>
                    <a:pt x="318" y="25"/>
                  </a:lnTo>
                  <a:lnTo>
                    <a:pt x="304" y="19"/>
                  </a:lnTo>
                  <a:lnTo>
                    <a:pt x="291" y="14"/>
                  </a:lnTo>
                  <a:lnTo>
                    <a:pt x="277" y="11"/>
                  </a:lnTo>
                  <a:lnTo>
                    <a:pt x="263" y="8"/>
                  </a:lnTo>
                  <a:lnTo>
                    <a:pt x="249" y="4"/>
                  </a:lnTo>
                  <a:lnTo>
                    <a:pt x="236" y="3"/>
                  </a:lnTo>
                  <a:lnTo>
                    <a:pt x="222" y="1"/>
                  </a:lnTo>
                  <a:lnTo>
                    <a:pt x="209" y="0"/>
                  </a:lnTo>
                  <a:lnTo>
                    <a:pt x="195" y="0"/>
                  </a:lnTo>
                  <a:lnTo>
                    <a:pt x="177" y="1"/>
                  </a:lnTo>
                  <a:lnTo>
                    <a:pt x="159" y="3"/>
                  </a:lnTo>
                  <a:lnTo>
                    <a:pt x="142" y="7"/>
                  </a:lnTo>
                  <a:lnTo>
                    <a:pt x="125" y="12"/>
                  </a:lnTo>
                  <a:lnTo>
                    <a:pt x="109" y="19"/>
                  </a:lnTo>
                  <a:lnTo>
                    <a:pt x="96" y="27"/>
                  </a:lnTo>
                  <a:lnTo>
                    <a:pt x="82" y="36"/>
                  </a:lnTo>
                  <a:lnTo>
                    <a:pt x="70" y="46"/>
                  </a:lnTo>
                  <a:lnTo>
                    <a:pt x="59" y="58"/>
                  </a:lnTo>
                  <a:lnTo>
                    <a:pt x="49" y="71"/>
                  </a:lnTo>
                  <a:lnTo>
                    <a:pt x="41" y="84"/>
                  </a:lnTo>
                  <a:lnTo>
                    <a:pt x="34" y="100"/>
                  </a:lnTo>
                  <a:lnTo>
                    <a:pt x="28" y="116"/>
                  </a:lnTo>
                  <a:lnTo>
                    <a:pt x="24" y="133"/>
                  </a:lnTo>
                  <a:lnTo>
                    <a:pt x="22" y="151"/>
                  </a:lnTo>
                  <a:lnTo>
                    <a:pt x="21" y="170"/>
                  </a:lnTo>
                  <a:lnTo>
                    <a:pt x="22" y="183"/>
                  </a:lnTo>
                  <a:lnTo>
                    <a:pt x="23" y="197"/>
                  </a:lnTo>
                  <a:lnTo>
                    <a:pt x="24" y="209"/>
                  </a:lnTo>
                  <a:lnTo>
                    <a:pt x="27" y="220"/>
                  </a:lnTo>
                  <a:lnTo>
                    <a:pt x="31" y="230"/>
                  </a:lnTo>
                  <a:lnTo>
                    <a:pt x="35" y="240"/>
                  </a:lnTo>
                  <a:lnTo>
                    <a:pt x="40" y="248"/>
                  </a:lnTo>
                  <a:lnTo>
                    <a:pt x="45" y="256"/>
                  </a:lnTo>
                  <a:lnTo>
                    <a:pt x="51" y="262"/>
                  </a:lnTo>
                  <a:lnTo>
                    <a:pt x="58" y="269"/>
                  </a:lnTo>
                  <a:lnTo>
                    <a:pt x="66" y="275"/>
                  </a:lnTo>
                  <a:lnTo>
                    <a:pt x="73" y="280"/>
                  </a:lnTo>
                  <a:lnTo>
                    <a:pt x="82" y="286"/>
                  </a:lnTo>
                  <a:lnTo>
                    <a:pt x="91" y="290"/>
                  </a:lnTo>
                  <a:lnTo>
                    <a:pt x="102" y="294"/>
                  </a:lnTo>
                  <a:lnTo>
                    <a:pt x="112" y="298"/>
                  </a:lnTo>
                  <a:lnTo>
                    <a:pt x="123" y="302"/>
                  </a:lnTo>
                  <a:lnTo>
                    <a:pt x="134" y="306"/>
                  </a:lnTo>
                  <a:lnTo>
                    <a:pt x="145" y="310"/>
                  </a:lnTo>
                  <a:lnTo>
                    <a:pt x="158" y="313"/>
                  </a:lnTo>
                  <a:lnTo>
                    <a:pt x="167" y="315"/>
                  </a:lnTo>
                  <a:lnTo>
                    <a:pt x="177" y="319"/>
                  </a:lnTo>
                  <a:lnTo>
                    <a:pt x="187" y="322"/>
                  </a:lnTo>
                  <a:lnTo>
                    <a:pt x="198" y="327"/>
                  </a:lnTo>
                  <a:lnTo>
                    <a:pt x="209" y="331"/>
                  </a:lnTo>
                  <a:lnTo>
                    <a:pt x="218" y="337"/>
                  </a:lnTo>
                  <a:lnTo>
                    <a:pt x="225" y="343"/>
                  </a:lnTo>
                  <a:lnTo>
                    <a:pt x="232" y="351"/>
                  </a:lnTo>
                  <a:lnTo>
                    <a:pt x="234" y="356"/>
                  </a:lnTo>
                  <a:lnTo>
                    <a:pt x="237" y="360"/>
                  </a:lnTo>
                  <a:lnTo>
                    <a:pt x="237" y="365"/>
                  </a:lnTo>
                  <a:lnTo>
                    <a:pt x="238" y="370"/>
                  </a:lnTo>
                  <a:lnTo>
                    <a:pt x="237" y="377"/>
                  </a:lnTo>
                  <a:lnTo>
                    <a:pt x="237" y="383"/>
                  </a:lnTo>
                  <a:lnTo>
                    <a:pt x="234" y="389"/>
                  </a:lnTo>
                  <a:lnTo>
                    <a:pt x="232" y="394"/>
                  </a:lnTo>
                  <a:lnTo>
                    <a:pt x="229" y="399"/>
                  </a:lnTo>
                  <a:lnTo>
                    <a:pt x="225" y="402"/>
                  </a:lnTo>
                  <a:lnTo>
                    <a:pt x="222" y="407"/>
                  </a:lnTo>
                  <a:lnTo>
                    <a:pt x="218" y="410"/>
                  </a:lnTo>
                  <a:lnTo>
                    <a:pt x="207" y="414"/>
                  </a:lnTo>
                  <a:lnTo>
                    <a:pt x="197" y="419"/>
                  </a:lnTo>
                  <a:lnTo>
                    <a:pt x="185" y="421"/>
                  </a:lnTo>
                  <a:lnTo>
                    <a:pt x="174" y="421"/>
                  </a:lnTo>
                  <a:lnTo>
                    <a:pt x="162" y="421"/>
                  </a:lnTo>
                  <a:lnTo>
                    <a:pt x="152" y="420"/>
                  </a:lnTo>
                  <a:lnTo>
                    <a:pt x="141" y="418"/>
                  </a:lnTo>
                  <a:lnTo>
                    <a:pt x="131" y="414"/>
                  </a:lnTo>
                  <a:lnTo>
                    <a:pt x="121" y="411"/>
                  </a:lnTo>
                  <a:lnTo>
                    <a:pt x="111" y="407"/>
                  </a:lnTo>
                  <a:lnTo>
                    <a:pt x="102" y="401"/>
                  </a:lnTo>
                  <a:lnTo>
                    <a:pt x="91" y="395"/>
                  </a:lnTo>
                  <a:lnTo>
                    <a:pt x="82" y="390"/>
                  </a:lnTo>
                  <a:lnTo>
                    <a:pt x="73" y="383"/>
                  </a:lnTo>
                  <a:lnTo>
                    <a:pt x="66" y="376"/>
                  </a:lnTo>
                  <a:lnTo>
                    <a:pt x="57" y="369"/>
                  </a:lnTo>
                  <a:lnTo>
                    <a:pt x="0" y="475"/>
                  </a:lnTo>
                  <a:lnTo>
                    <a:pt x="14" y="484"/>
                  </a:lnTo>
                  <a:lnTo>
                    <a:pt x="27" y="492"/>
                  </a:lnTo>
                  <a:lnTo>
                    <a:pt x="41" y="500"/>
                  </a:lnTo>
                  <a:lnTo>
                    <a:pt x="55" y="507"/>
                  </a:lnTo>
                  <a:lnTo>
                    <a:pt x="70" y="512"/>
                  </a:lnTo>
                  <a:lnTo>
                    <a:pt x="85" y="518"/>
                  </a:lnTo>
                  <a:lnTo>
                    <a:pt x="100" y="523"/>
                  </a:lnTo>
                  <a:lnTo>
                    <a:pt x="115" y="526"/>
                  </a:lnTo>
                  <a:lnTo>
                    <a:pt x="131" y="529"/>
                  </a:lnTo>
                  <a:lnTo>
                    <a:pt x="147" y="532"/>
                  </a:lnTo>
                  <a:lnTo>
                    <a:pt x="162" y="533"/>
                  </a:lnTo>
                  <a:lnTo>
                    <a:pt x="178" y="533"/>
                  </a:lnTo>
                  <a:lnTo>
                    <a:pt x="192" y="533"/>
                  </a:lnTo>
                  <a:lnTo>
                    <a:pt x="204" y="532"/>
                  </a:lnTo>
                  <a:lnTo>
                    <a:pt x="216" y="530"/>
                  </a:lnTo>
                  <a:lnTo>
                    <a:pt x="230" y="528"/>
                  </a:lnTo>
                  <a:lnTo>
                    <a:pt x="242" y="526"/>
                  </a:lnTo>
                  <a:lnTo>
                    <a:pt x="255" y="523"/>
                  </a:lnTo>
                  <a:lnTo>
                    <a:pt x="267" y="518"/>
                  </a:lnTo>
                  <a:lnTo>
                    <a:pt x="278" y="512"/>
                  </a:lnTo>
                  <a:lnTo>
                    <a:pt x="291" y="507"/>
                  </a:lnTo>
                  <a:lnTo>
                    <a:pt x="301" y="501"/>
                  </a:lnTo>
                  <a:lnTo>
                    <a:pt x="312" y="493"/>
                  </a:lnTo>
                  <a:lnTo>
                    <a:pt x="322" y="485"/>
                  </a:lnTo>
                  <a:lnTo>
                    <a:pt x="331" y="476"/>
                  </a:lnTo>
                  <a:lnTo>
                    <a:pt x="340" y="467"/>
                  </a:lnTo>
                  <a:lnTo>
                    <a:pt x="347" y="457"/>
                  </a:lnTo>
                  <a:lnTo>
                    <a:pt x="354" y="446"/>
                  </a:lnTo>
                  <a:lnTo>
                    <a:pt x="359" y="435"/>
                  </a:lnTo>
                  <a:lnTo>
                    <a:pt x="364" y="423"/>
                  </a:lnTo>
                  <a:lnTo>
                    <a:pt x="367" y="411"/>
                  </a:lnTo>
                  <a:lnTo>
                    <a:pt x="370" y="400"/>
                  </a:lnTo>
                  <a:lnTo>
                    <a:pt x="372" y="387"/>
                  </a:lnTo>
                  <a:lnTo>
                    <a:pt x="374" y="374"/>
                  </a:lnTo>
                  <a:lnTo>
                    <a:pt x="374" y="361"/>
                  </a:lnTo>
                  <a:lnTo>
                    <a:pt x="375" y="349"/>
                  </a:lnTo>
                  <a:lnTo>
                    <a:pt x="374" y="334"/>
                  </a:lnTo>
                  <a:lnTo>
                    <a:pt x="372" y="321"/>
                  </a:lnTo>
                  <a:lnTo>
                    <a:pt x="370" y="307"/>
                  </a:lnTo>
                  <a:lnTo>
                    <a:pt x="365" y="296"/>
                  </a:lnTo>
                  <a:lnTo>
                    <a:pt x="359" y="285"/>
                  </a:lnTo>
                  <a:lnTo>
                    <a:pt x="354" y="275"/>
                  </a:lnTo>
                  <a:lnTo>
                    <a:pt x="347" y="266"/>
                  </a:lnTo>
                  <a:lnTo>
                    <a:pt x="339" y="257"/>
                  </a:lnTo>
                  <a:lnTo>
                    <a:pt x="330" y="249"/>
                  </a:lnTo>
                  <a:lnTo>
                    <a:pt x="320" y="242"/>
                  </a:lnTo>
                  <a:lnTo>
                    <a:pt x="310" y="235"/>
                  </a:lnTo>
                  <a:lnTo>
                    <a:pt x="299" y="230"/>
                  </a:lnTo>
                  <a:lnTo>
                    <a:pt x="287" y="224"/>
                  </a:lnTo>
                  <a:lnTo>
                    <a:pt x="275" y="220"/>
                  </a:lnTo>
                  <a:lnTo>
                    <a:pt x="263" y="215"/>
                  </a:lnTo>
                  <a:lnTo>
                    <a:pt x="250" y="210"/>
                  </a:lnTo>
                  <a:lnTo>
                    <a:pt x="216" y="200"/>
                  </a:lnTo>
                  <a:lnTo>
                    <a:pt x="207" y="198"/>
                  </a:lnTo>
                  <a:lnTo>
                    <a:pt x="197" y="194"/>
                  </a:lnTo>
                  <a:lnTo>
                    <a:pt x="187" y="190"/>
                  </a:lnTo>
                  <a:lnTo>
                    <a:pt x="178" y="185"/>
                  </a:lnTo>
                  <a:lnTo>
                    <a:pt x="170" y="179"/>
                  </a:lnTo>
                  <a:lnTo>
                    <a:pt x="164" y="171"/>
                  </a:lnTo>
                  <a:lnTo>
                    <a:pt x="161" y="167"/>
                  </a:lnTo>
                  <a:lnTo>
                    <a:pt x="159" y="162"/>
                  </a:lnTo>
                  <a:lnTo>
                    <a:pt x="158" y="158"/>
                  </a:lnTo>
                  <a:lnTo>
                    <a:pt x="158" y="152"/>
                  </a:lnTo>
                  <a:lnTo>
                    <a:pt x="158" y="147"/>
                  </a:lnTo>
                  <a:lnTo>
                    <a:pt x="159" y="143"/>
                  </a:lnTo>
                  <a:lnTo>
                    <a:pt x="161" y="138"/>
                  </a:lnTo>
                  <a:lnTo>
                    <a:pt x="164" y="134"/>
                  </a:lnTo>
                  <a:lnTo>
                    <a:pt x="169" y="126"/>
                  </a:lnTo>
                  <a:lnTo>
                    <a:pt x="177" y="120"/>
                  </a:lnTo>
                  <a:lnTo>
                    <a:pt x="186" y="116"/>
                  </a:lnTo>
                  <a:lnTo>
                    <a:pt x="195" y="112"/>
                  </a:lnTo>
                  <a:lnTo>
                    <a:pt x="205" y="110"/>
                  </a:lnTo>
                  <a:lnTo>
                    <a:pt x="214" y="110"/>
                  </a:lnTo>
                  <a:lnTo>
                    <a:pt x="227" y="110"/>
                  </a:lnTo>
                  <a:lnTo>
                    <a:pt x="238" y="112"/>
                  </a:lnTo>
                  <a:lnTo>
                    <a:pt x="249" y="115"/>
                  </a:lnTo>
                  <a:lnTo>
                    <a:pt x="260" y="119"/>
                  </a:lnTo>
                  <a:lnTo>
                    <a:pt x="272" y="124"/>
                  </a:lnTo>
                  <a:lnTo>
                    <a:pt x="282" y="129"/>
                  </a:lnTo>
                  <a:lnTo>
                    <a:pt x="292" y="136"/>
                  </a:lnTo>
                  <a:lnTo>
                    <a:pt x="301" y="144"/>
                  </a:lnTo>
                  <a:lnTo>
                    <a:pt x="354" y="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Freeform 118"/>
            <p:cNvSpPr>
              <a:spLocks noEditPoints="1"/>
            </p:cNvSpPr>
            <p:nvPr/>
          </p:nvSpPr>
          <p:spPr bwMode="auto">
            <a:xfrm>
              <a:off x="6379388" y="6515113"/>
              <a:ext cx="74613" cy="73025"/>
            </a:xfrm>
            <a:custGeom>
              <a:avLst/>
              <a:gdLst>
                <a:gd name="T0" fmla="*/ 961368424 w 379"/>
                <a:gd name="T1" fmla="*/ 976561940 h 369"/>
                <a:gd name="T2" fmla="*/ 1022410718 w 379"/>
                <a:gd name="T3" fmla="*/ 860322170 h 369"/>
                <a:gd name="T4" fmla="*/ 1098723280 w 379"/>
                <a:gd name="T5" fmla="*/ 767306922 h 369"/>
                <a:gd name="T6" fmla="*/ 1190267328 w 379"/>
                <a:gd name="T7" fmla="*/ 689800879 h 369"/>
                <a:gd name="T8" fmla="*/ 1304716976 w 379"/>
                <a:gd name="T9" fmla="*/ 651067350 h 369"/>
                <a:gd name="T10" fmla="*/ 1434436697 w 379"/>
                <a:gd name="T11" fmla="*/ 620049338 h 369"/>
                <a:gd name="T12" fmla="*/ 1564156614 w 379"/>
                <a:gd name="T13" fmla="*/ 620049338 h 369"/>
                <a:gd name="T14" fmla="*/ 1686241200 w 379"/>
                <a:gd name="T15" fmla="*/ 651067350 h 369"/>
                <a:gd name="T16" fmla="*/ 1793055714 w 379"/>
                <a:gd name="T17" fmla="*/ 697555382 h 369"/>
                <a:gd name="T18" fmla="*/ 1892234897 w 379"/>
                <a:gd name="T19" fmla="*/ 775061623 h 369"/>
                <a:gd name="T20" fmla="*/ 1960912325 w 379"/>
                <a:gd name="T21" fmla="*/ 868076673 h 369"/>
                <a:gd name="T22" fmla="*/ 2006684349 w 379"/>
                <a:gd name="T23" fmla="*/ 976561940 h 369"/>
                <a:gd name="T24" fmla="*/ 946136742 w 379"/>
                <a:gd name="T25" fmla="*/ 1038598161 h 369"/>
                <a:gd name="T26" fmla="*/ 2147483647 w 379"/>
                <a:gd name="T27" fmla="*/ 1379601757 h 369"/>
                <a:gd name="T28" fmla="*/ 2147483647 w 379"/>
                <a:gd name="T29" fmla="*/ 1162592237 h 369"/>
                <a:gd name="T30" fmla="*/ 2147483647 w 379"/>
                <a:gd name="T31" fmla="*/ 968807437 h 369"/>
                <a:gd name="T32" fmla="*/ 2147483647 w 379"/>
                <a:gd name="T33" fmla="*/ 790570629 h 369"/>
                <a:gd name="T34" fmla="*/ 2147483647 w 379"/>
                <a:gd name="T35" fmla="*/ 620049338 h 369"/>
                <a:gd name="T36" fmla="*/ 2147483647 w 379"/>
                <a:gd name="T37" fmla="*/ 472791556 h 369"/>
                <a:gd name="T38" fmla="*/ 2147483647 w 379"/>
                <a:gd name="T39" fmla="*/ 341042780 h 369"/>
                <a:gd name="T40" fmla="*/ 2147483647 w 379"/>
                <a:gd name="T41" fmla="*/ 240273029 h 369"/>
                <a:gd name="T42" fmla="*/ 2144039401 w 379"/>
                <a:gd name="T43" fmla="*/ 139503279 h 369"/>
                <a:gd name="T44" fmla="*/ 1976182594 w 379"/>
                <a:gd name="T45" fmla="*/ 77506241 h 369"/>
                <a:gd name="T46" fmla="*/ 1777785445 w 379"/>
                <a:gd name="T47" fmla="*/ 38733529 h 369"/>
                <a:gd name="T48" fmla="*/ 1564156614 w 379"/>
                <a:gd name="T49" fmla="*/ 7754503 h 369"/>
                <a:gd name="T50" fmla="*/ 1297120625 w 379"/>
                <a:gd name="T51" fmla="*/ 7754503 h 369"/>
                <a:gd name="T52" fmla="*/ 1007179232 w 379"/>
                <a:gd name="T53" fmla="*/ 61997038 h 369"/>
                <a:gd name="T54" fmla="*/ 740104459 w 379"/>
                <a:gd name="T55" fmla="*/ 155012285 h 369"/>
                <a:gd name="T56" fmla="*/ 503570224 w 379"/>
                <a:gd name="T57" fmla="*/ 294515564 h 369"/>
                <a:gd name="T58" fmla="*/ 320443148 w 379"/>
                <a:gd name="T59" fmla="*/ 480546059 h 369"/>
                <a:gd name="T60" fmla="*/ 160221673 w 379"/>
                <a:gd name="T61" fmla="*/ 705309885 h 369"/>
                <a:gd name="T62" fmla="*/ 61042293 w 379"/>
                <a:gd name="T63" fmla="*/ 968807437 h 369"/>
                <a:gd name="T64" fmla="*/ 7635135 w 379"/>
                <a:gd name="T65" fmla="*/ 1271116688 h 369"/>
                <a:gd name="T66" fmla="*/ 7635135 w 379"/>
                <a:gd name="T67" fmla="*/ 1596611080 h 369"/>
                <a:gd name="T68" fmla="*/ 68677428 w 379"/>
                <a:gd name="T69" fmla="*/ 1906635848 h 369"/>
                <a:gd name="T70" fmla="*/ 183127076 w 379"/>
                <a:gd name="T71" fmla="*/ 2147483647 h 369"/>
                <a:gd name="T72" fmla="*/ 335713417 w 379"/>
                <a:gd name="T73" fmla="*/ 2147483647 h 369"/>
                <a:gd name="T74" fmla="*/ 541745897 w 379"/>
                <a:gd name="T75" fmla="*/ 2147483647 h 369"/>
                <a:gd name="T76" fmla="*/ 778280131 w 379"/>
                <a:gd name="T77" fmla="*/ 2147483647 h 369"/>
                <a:gd name="T78" fmla="*/ 1052951256 w 379"/>
                <a:gd name="T79" fmla="*/ 2147483647 h 369"/>
                <a:gd name="T80" fmla="*/ 1358162918 w 379"/>
                <a:gd name="T81" fmla="*/ 2147483647 h 369"/>
                <a:gd name="T82" fmla="*/ 1632834042 w 379"/>
                <a:gd name="T83" fmla="*/ 2147483647 h 369"/>
                <a:gd name="T84" fmla="*/ 1854098007 w 379"/>
                <a:gd name="T85" fmla="*/ 2147483647 h 369"/>
                <a:gd name="T86" fmla="*/ 2067726839 w 379"/>
                <a:gd name="T87" fmla="*/ 2147483647 h 369"/>
                <a:gd name="T88" fmla="*/ 2147483647 w 379"/>
                <a:gd name="T89" fmla="*/ 2147483647 h 369"/>
                <a:gd name="T90" fmla="*/ 2147483647 w 379"/>
                <a:gd name="T91" fmla="*/ 2147483647 h 369"/>
                <a:gd name="T92" fmla="*/ 2147483647 w 379"/>
                <a:gd name="T93" fmla="*/ 2147483647 h 369"/>
                <a:gd name="T94" fmla="*/ 2147483647 w 379"/>
                <a:gd name="T95" fmla="*/ 2147483647 h 369"/>
                <a:gd name="T96" fmla="*/ 2147483647 w 379"/>
                <a:gd name="T97" fmla="*/ 2053893432 h 369"/>
                <a:gd name="T98" fmla="*/ 1960912325 w 379"/>
                <a:gd name="T99" fmla="*/ 1937653860 h 369"/>
                <a:gd name="T100" fmla="*/ 1884599763 w 379"/>
                <a:gd name="T101" fmla="*/ 2053893432 h 369"/>
                <a:gd name="T102" fmla="*/ 1777785445 w 379"/>
                <a:gd name="T103" fmla="*/ 2123684355 h 369"/>
                <a:gd name="T104" fmla="*/ 1655700662 w 379"/>
                <a:gd name="T105" fmla="*/ 2147483647 h 369"/>
                <a:gd name="T106" fmla="*/ 1518384590 w 379"/>
                <a:gd name="T107" fmla="*/ 2147483647 h 369"/>
                <a:gd name="T108" fmla="*/ 1381029538 w 379"/>
                <a:gd name="T109" fmla="*/ 2147483647 h 369"/>
                <a:gd name="T110" fmla="*/ 1258944952 w 379"/>
                <a:gd name="T111" fmla="*/ 2139154176 h 369"/>
                <a:gd name="T112" fmla="*/ 1159765573 w 379"/>
                <a:gd name="T113" fmla="*/ 2100420648 h 369"/>
                <a:gd name="T114" fmla="*/ 1083453011 w 379"/>
                <a:gd name="T115" fmla="*/ 2030669107 h 369"/>
                <a:gd name="T116" fmla="*/ 1014775583 w 379"/>
                <a:gd name="T117" fmla="*/ 1945408363 h 369"/>
                <a:gd name="T118" fmla="*/ 969003559 w 379"/>
                <a:gd name="T119" fmla="*/ 1844638612 h 369"/>
                <a:gd name="T120" fmla="*/ 946136742 w 379"/>
                <a:gd name="T121" fmla="*/ 1720644537 h 369"/>
                <a:gd name="T122" fmla="*/ 938501607 w 379"/>
                <a:gd name="T123" fmla="*/ 1588856577 h 369"/>
                <a:gd name="T124" fmla="*/ 2147483647 w 379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9" h="369">
                  <a:moveTo>
                    <a:pt x="124" y="134"/>
                  </a:moveTo>
                  <a:lnTo>
                    <a:pt x="126" y="126"/>
                  </a:lnTo>
                  <a:lnTo>
                    <a:pt x="129" y="118"/>
                  </a:lnTo>
                  <a:lnTo>
                    <a:pt x="134" y="111"/>
                  </a:lnTo>
                  <a:lnTo>
                    <a:pt x="138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6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7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3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79" y="192"/>
                  </a:moveTo>
                  <a:lnTo>
                    <a:pt x="379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3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5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1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7" y="7"/>
                  </a:lnTo>
                  <a:lnTo>
                    <a:pt x="233" y="5"/>
                  </a:lnTo>
                  <a:lnTo>
                    <a:pt x="220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3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9" y="246"/>
                  </a:lnTo>
                  <a:lnTo>
                    <a:pt x="15" y="264"/>
                  </a:lnTo>
                  <a:lnTo>
                    <a:pt x="24" y="280"/>
                  </a:lnTo>
                  <a:lnTo>
                    <a:pt x="33" y="295"/>
                  </a:lnTo>
                  <a:lnTo>
                    <a:pt x="44" y="309"/>
                  </a:lnTo>
                  <a:lnTo>
                    <a:pt x="57" y="321"/>
                  </a:lnTo>
                  <a:lnTo>
                    <a:pt x="71" y="333"/>
                  </a:lnTo>
                  <a:lnTo>
                    <a:pt x="87" y="342"/>
                  </a:lnTo>
                  <a:lnTo>
                    <a:pt x="102" y="349"/>
                  </a:lnTo>
                  <a:lnTo>
                    <a:pt x="120" y="356"/>
                  </a:lnTo>
                  <a:lnTo>
                    <a:pt x="138" y="362"/>
                  </a:lnTo>
                  <a:lnTo>
                    <a:pt x="158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9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10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7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9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5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29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3" y="205"/>
                  </a:lnTo>
                  <a:lnTo>
                    <a:pt x="379" y="205"/>
                  </a:lnTo>
                  <a:lnTo>
                    <a:pt x="379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Freeform 119"/>
            <p:cNvSpPr>
              <a:spLocks noEditPoints="1"/>
            </p:cNvSpPr>
            <p:nvPr/>
          </p:nvSpPr>
          <p:spPr bwMode="auto">
            <a:xfrm>
              <a:off x="6460350" y="6515113"/>
              <a:ext cx="76200" cy="73025"/>
            </a:xfrm>
            <a:custGeom>
              <a:avLst/>
              <a:gdLst>
                <a:gd name="T0" fmla="*/ 1024042954 w 379"/>
                <a:gd name="T1" fmla="*/ 976561940 h 369"/>
                <a:gd name="T2" fmla="*/ 1089043564 w 379"/>
                <a:gd name="T3" fmla="*/ 860322170 h 369"/>
                <a:gd name="T4" fmla="*/ 1170334689 w 379"/>
                <a:gd name="T5" fmla="*/ 767306922 h 369"/>
                <a:gd name="T6" fmla="*/ 1267876118 w 379"/>
                <a:gd name="T7" fmla="*/ 689800879 h 369"/>
                <a:gd name="T8" fmla="*/ 1389752288 w 379"/>
                <a:gd name="T9" fmla="*/ 651067350 h 369"/>
                <a:gd name="T10" fmla="*/ 1527918972 w 379"/>
                <a:gd name="T11" fmla="*/ 620049338 h 369"/>
                <a:gd name="T12" fmla="*/ 1666085858 w 379"/>
                <a:gd name="T13" fmla="*/ 620049338 h 369"/>
                <a:gd name="T14" fmla="*/ 1796127491 w 379"/>
                <a:gd name="T15" fmla="*/ 651067350 h 369"/>
                <a:gd name="T16" fmla="*/ 1909919022 w 379"/>
                <a:gd name="T17" fmla="*/ 697555382 h 369"/>
                <a:gd name="T18" fmla="*/ 2015585501 w 379"/>
                <a:gd name="T19" fmla="*/ 775061623 h 369"/>
                <a:gd name="T20" fmla="*/ 2088711163 w 379"/>
                <a:gd name="T21" fmla="*/ 868076673 h 369"/>
                <a:gd name="T22" fmla="*/ 2137502083 w 379"/>
                <a:gd name="T23" fmla="*/ 976561940 h 369"/>
                <a:gd name="T24" fmla="*/ 1007792650 w 379"/>
                <a:gd name="T25" fmla="*/ 1038598161 h 369"/>
                <a:gd name="T26" fmla="*/ 2147483647 w 379"/>
                <a:gd name="T27" fmla="*/ 1379601757 h 369"/>
                <a:gd name="T28" fmla="*/ 2147483647 w 379"/>
                <a:gd name="T29" fmla="*/ 1162592237 h 369"/>
                <a:gd name="T30" fmla="*/ 2147483647 w 379"/>
                <a:gd name="T31" fmla="*/ 968807437 h 369"/>
                <a:gd name="T32" fmla="*/ 2147483647 w 379"/>
                <a:gd name="T33" fmla="*/ 790570629 h 369"/>
                <a:gd name="T34" fmla="*/ 2147483647 w 379"/>
                <a:gd name="T35" fmla="*/ 620049338 h 369"/>
                <a:gd name="T36" fmla="*/ 2147483647 w 379"/>
                <a:gd name="T37" fmla="*/ 472791556 h 369"/>
                <a:gd name="T38" fmla="*/ 2147483647 w 379"/>
                <a:gd name="T39" fmla="*/ 341042780 h 369"/>
                <a:gd name="T40" fmla="*/ 2147483647 w 379"/>
                <a:gd name="T41" fmla="*/ 240273029 h 369"/>
                <a:gd name="T42" fmla="*/ 2147483647 w 379"/>
                <a:gd name="T43" fmla="*/ 139503279 h 369"/>
                <a:gd name="T44" fmla="*/ 2104961265 w 379"/>
                <a:gd name="T45" fmla="*/ 77506241 h 369"/>
                <a:gd name="T46" fmla="*/ 1893668919 w 379"/>
                <a:gd name="T47" fmla="*/ 38733529 h 369"/>
                <a:gd name="T48" fmla="*/ 1666085858 w 379"/>
                <a:gd name="T49" fmla="*/ 7754503 h 369"/>
                <a:gd name="T50" fmla="*/ 1381627236 w 379"/>
                <a:gd name="T51" fmla="*/ 7754503 h 369"/>
                <a:gd name="T52" fmla="*/ 1072793261 w 379"/>
                <a:gd name="T53" fmla="*/ 61997038 h 369"/>
                <a:gd name="T54" fmla="*/ 788334841 w 379"/>
                <a:gd name="T55" fmla="*/ 155012285 h 369"/>
                <a:gd name="T56" fmla="*/ 536416836 w 379"/>
                <a:gd name="T57" fmla="*/ 294515564 h 369"/>
                <a:gd name="T58" fmla="*/ 341334180 w 379"/>
                <a:gd name="T59" fmla="*/ 480546059 h 369"/>
                <a:gd name="T60" fmla="*/ 170667090 w 379"/>
                <a:gd name="T61" fmla="*/ 705309885 h 369"/>
                <a:gd name="T62" fmla="*/ 65000611 w 379"/>
                <a:gd name="T63" fmla="*/ 968807437 h 369"/>
                <a:gd name="T64" fmla="*/ 8125051 w 379"/>
                <a:gd name="T65" fmla="*/ 1271116688 h 369"/>
                <a:gd name="T66" fmla="*/ 8125051 w 379"/>
                <a:gd name="T67" fmla="*/ 1596611080 h 369"/>
                <a:gd name="T68" fmla="*/ 65000611 w 379"/>
                <a:gd name="T69" fmla="*/ 1906635848 h 369"/>
                <a:gd name="T70" fmla="*/ 186917193 w 379"/>
                <a:gd name="T71" fmla="*/ 2147483647 h 369"/>
                <a:gd name="T72" fmla="*/ 357584283 w 379"/>
                <a:gd name="T73" fmla="*/ 2147483647 h 369"/>
                <a:gd name="T74" fmla="*/ 577042293 w 379"/>
                <a:gd name="T75" fmla="*/ 2147483647 h 369"/>
                <a:gd name="T76" fmla="*/ 829000509 w 379"/>
                <a:gd name="T77" fmla="*/ 2147483647 h 369"/>
                <a:gd name="T78" fmla="*/ 1121584181 w 379"/>
                <a:gd name="T79" fmla="*/ 2147483647 h 369"/>
                <a:gd name="T80" fmla="*/ 1446668259 w 379"/>
                <a:gd name="T81" fmla="*/ 2147483647 h 369"/>
                <a:gd name="T82" fmla="*/ 1739251931 w 379"/>
                <a:gd name="T83" fmla="*/ 2147483647 h 369"/>
                <a:gd name="T84" fmla="*/ 1974919632 w 379"/>
                <a:gd name="T85" fmla="*/ 2147483647 h 369"/>
                <a:gd name="T86" fmla="*/ 2147483647 w 379"/>
                <a:gd name="T87" fmla="*/ 2147483647 h 369"/>
                <a:gd name="T88" fmla="*/ 2147483647 w 379"/>
                <a:gd name="T89" fmla="*/ 2147483647 h 369"/>
                <a:gd name="T90" fmla="*/ 2147483647 w 379"/>
                <a:gd name="T91" fmla="*/ 2147483647 h 369"/>
                <a:gd name="T92" fmla="*/ 2147483647 w 379"/>
                <a:gd name="T93" fmla="*/ 2147483647 h 369"/>
                <a:gd name="T94" fmla="*/ 2147483647 w 379"/>
                <a:gd name="T95" fmla="*/ 2147483647 h 369"/>
                <a:gd name="T96" fmla="*/ 2147483647 w 379"/>
                <a:gd name="T97" fmla="*/ 2053893432 h 369"/>
                <a:gd name="T98" fmla="*/ 2088711163 w 379"/>
                <a:gd name="T99" fmla="*/ 1937653860 h 369"/>
                <a:gd name="T100" fmla="*/ 1991210147 w 379"/>
                <a:gd name="T101" fmla="*/ 2053893432 h 369"/>
                <a:gd name="T102" fmla="*/ 1893668919 w 379"/>
                <a:gd name="T103" fmla="*/ 2123684355 h 369"/>
                <a:gd name="T104" fmla="*/ 1763627085 w 379"/>
                <a:gd name="T105" fmla="*/ 2147483647 h 369"/>
                <a:gd name="T106" fmla="*/ 1609210298 w 379"/>
                <a:gd name="T107" fmla="*/ 2147483647 h 369"/>
                <a:gd name="T108" fmla="*/ 1471043413 w 379"/>
                <a:gd name="T109" fmla="*/ 2147483647 h 369"/>
                <a:gd name="T110" fmla="*/ 1341001779 w 379"/>
                <a:gd name="T111" fmla="*/ 2139154176 h 369"/>
                <a:gd name="T112" fmla="*/ 1235335300 w 379"/>
                <a:gd name="T113" fmla="*/ 2100420648 h 369"/>
                <a:gd name="T114" fmla="*/ 1154084587 w 379"/>
                <a:gd name="T115" fmla="*/ 2030669107 h 369"/>
                <a:gd name="T116" fmla="*/ 1080918513 w 379"/>
                <a:gd name="T117" fmla="*/ 1945408363 h 369"/>
                <a:gd name="T118" fmla="*/ 1032168005 w 379"/>
                <a:gd name="T119" fmla="*/ 1844638612 h 369"/>
                <a:gd name="T120" fmla="*/ 1007792650 w 379"/>
                <a:gd name="T121" fmla="*/ 1720644537 h 369"/>
                <a:gd name="T122" fmla="*/ 983417497 w 379"/>
                <a:gd name="T123" fmla="*/ 1588856577 h 369"/>
                <a:gd name="T124" fmla="*/ 2147483647 w 379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9" h="369">
                  <a:moveTo>
                    <a:pt x="124" y="134"/>
                  </a:moveTo>
                  <a:lnTo>
                    <a:pt x="126" y="126"/>
                  </a:lnTo>
                  <a:lnTo>
                    <a:pt x="129" y="118"/>
                  </a:lnTo>
                  <a:lnTo>
                    <a:pt x="134" y="111"/>
                  </a:lnTo>
                  <a:lnTo>
                    <a:pt x="138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6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7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3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79" y="192"/>
                  </a:moveTo>
                  <a:lnTo>
                    <a:pt x="379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2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4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1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6" y="7"/>
                  </a:lnTo>
                  <a:lnTo>
                    <a:pt x="233" y="5"/>
                  </a:lnTo>
                  <a:lnTo>
                    <a:pt x="219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3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8" y="246"/>
                  </a:lnTo>
                  <a:lnTo>
                    <a:pt x="14" y="264"/>
                  </a:lnTo>
                  <a:lnTo>
                    <a:pt x="23" y="280"/>
                  </a:lnTo>
                  <a:lnTo>
                    <a:pt x="32" y="295"/>
                  </a:lnTo>
                  <a:lnTo>
                    <a:pt x="44" y="309"/>
                  </a:lnTo>
                  <a:lnTo>
                    <a:pt x="56" y="321"/>
                  </a:lnTo>
                  <a:lnTo>
                    <a:pt x="71" y="333"/>
                  </a:lnTo>
                  <a:lnTo>
                    <a:pt x="85" y="342"/>
                  </a:lnTo>
                  <a:lnTo>
                    <a:pt x="102" y="349"/>
                  </a:lnTo>
                  <a:lnTo>
                    <a:pt x="120" y="356"/>
                  </a:lnTo>
                  <a:lnTo>
                    <a:pt x="138" y="362"/>
                  </a:lnTo>
                  <a:lnTo>
                    <a:pt x="157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8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09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5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8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5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29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1" y="205"/>
                  </a:lnTo>
                  <a:lnTo>
                    <a:pt x="379" y="205"/>
                  </a:lnTo>
                  <a:lnTo>
                    <a:pt x="379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6" name="Freeform 120"/>
            <p:cNvSpPr>
              <a:spLocks/>
            </p:cNvSpPr>
            <p:nvPr/>
          </p:nvSpPr>
          <p:spPr bwMode="auto">
            <a:xfrm>
              <a:off x="6541313" y="6497650"/>
              <a:ext cx="46038" cy="88900"/>
            </a:xfrm>
            <a:custGeom>
              <a:avLst/>
              <a:gdLst>
                <a:gd name="T0" fmla="*/ 1265894186 w 232"/>
                <a:gd name="T1" fmla="*/ 1594038119 h 448"/>
                <a:gd name="T2" fmla="*/ 1812898056 w 232"/>
                <a:gd name="T3" fmla="*/ 1594038119 h 448"/>
                <a:gd name="T4" fmla="*/ 1812898056 w 232"/>
                <a:gd name="T5" fmla="*/ 812671611 h 448"/>
                <a:gd name="T6" fmla="*/ 1265894186 w 232"/>
                <a:gd name="T7" fmla="*/ 812671611 h 448"/>
                <a:gd name="T8" fmla="*/ 1265894186 w 232"/>
                <a:gd name="T9" fmla="*/ 0 h 448"/>
                <a:gd name="T10" fmla="*/ 320381815 w 232"/>
                <a:gd name="T11" fmla="*/ 0 h 448"/>
                <a:gd name="T12" fmla="*/ 320381815 w 232"/>
                <a:gd name="T13" fmla="*/ 812671611 h 448"/>
                <a:gd name="T14" fmla="*/ 0 w 232"/>
                <a:gd name="T15" fmla="*/ 812671611 h 448"/>
                <a:gd name="T16" fmla="*/ 0 w 232"/>
                <a:gd name="T17" fmla="*/ 1594038119 h 448"/>
                <a:gd name="T18" fmla="*/ 320381815 w 232"/>
                <a:gd name="T19" fmla="*/ 1594038119 h 448"/>
                <a:gd name="T20" fmla="*/ 320381815 w 232"/>
                <a:gd name="T21" fmla="*/ 2147483647 h 448"/>
                <a:gd name="T22" fmla="*/ 1265894186 w 232"/>
                <a:gd name="T23" fmla="*/ 2147483647 h 448"/>
                <a:gd name="T24" fmla="*/ 1265894186 w 232"/>
                <a:gd name="T25" fmla="*/ 1594038119 h 4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2" h="448">
                  <a:moveTo>
                    <a:pt x="162" y="204"/>
                  </a:moveTo>
                  <a:lnTo>
                    <a:pt x="232" y="204"/>
                  </a:lnTo>
                  <a:lnTo>
                    <a:pt x="232" y="104"/>
                  </a:lnTo>
                  <a:lnTo>
                    <a:pt x="162" y="104"/>
                  </a:lnTo>
                  <a:lnTo>
                    <a:pt x="162" y="0"/>
                  </a:lnTo>
                  <a:lnTo>
                    <a:pt x="41" y="0"/>
                  </a:lnTo>
                  <a:lnTo>
                    <a:pt x="41" y="104"/>
                  </a:lnTo>
                  <a:lnTo>
                    <a:pt x="0" y="104"/>
                  </a:lnTo>
                  <a:lnTo>
                    <a:pt x="0" y="204"/>
                  </a:lnTo>
                  <a:lnTo>
                    <a:pt x="41" y="204"/>
                  </a:lnTo>
                  <a:lnTo>
                    <a:pt x="41" y="448"/>
                  </a:lnTo>
                  <a:lnTo>
                    <a:pt x="162" y="448"/>
                  </a:lnTo>
                  <a:lnTo>
                    <a:pt x="162" y="2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7" name="Freeform 121"/>
            <p:cNvSpPr>
              <a:spLocks noEditPoints="1"/>
            </p:cNvSpPr>
            <p:nvPr/>
          </p:nvSpPr>
          <p:spPr bwMode="auto">
            <a:xfrm>
              <a:off x="6590525" y="6515113"/>
              <a:ext cx="79375" cy="73025"/>
            </a:xfrm>
            <a:custGeom>
              <a:avLst/>
              <a:gdLst>
                <a:gd name="T0" fmla="*/ 1670458919 w 402"/>
                <a:gd name="T1" fmla="*/ 829304158 h 369"/>
                <a:gd name="T2" fmla="*/ 1839816737 w 402"/>
                <a:gd name="T3" fmla="*/ 875831373 h 369"/>
                <a:gd name="T4" fmla="*/ 1962975342 w 402"/>
                <a:gd name="T5" fmla="*/ 953337417 h 369"/>
                <a:gd name="T6" fmla="*/ 2070734408 w 402"/>
                <a:gd name="T7" fmla="*/ 1069577187 h 369"/>
                <a:gd name="T8" fmla="*/ 2140013579 w 402"/>
                <a:gd name="T9" fmla="*/ 1201325765 h 369"/>
                <a:gd name="T10" fmla="*/ 2147483647 w 402"/>
                <a:gd name="T11" fmla="*/ 1356338050 h 369"/>
                <a:gd name="T12" fmla="*/ 2147483647 w 402"/>
                <a:gd name="T13" fmla="*/ 1511350533 h 369"/>
                <a:gd name="T14" fmla="*/ 2140013579 w 402"/>
                <a:gd name="T15" fmla="*/ 1666362818 h 369"/>
                <a:gd name="T16" fmla="*/ 2070734408 w 402"/>
                <a:gd name="T17" fmla="*/ 1798150581 h 369"/>
                <a:gd name="T18" fmla="*/ 1962975342 w 402"/>
                <a:gd name="T19" fmla="*/ 1906635848 h 369"/>
                <a:gd name="T20" fmla="*/ 1839816737 w 402"/>
                <a:gd name="T21" fmla="*/ 1984141891 h 369"/>
                <a:gd name="T22" fmla="*/ 1670458919 w 402"/>
                <a:gd name="T23" fmla="*/ 2030669107 h 369"/>
                <a:gd name="T24" fmla="*/ 1477982048 w 402"/>
                <a:gd name="T25" fmla="*/ 2030669107 h 369"/>
                <a:gd name="T26" fmla="*/ 1324023968 w 402"/>
                <a:gd name="T27" fmla="*/ 1984141891 h 369"/>
                <a:gd name="T28" fmla="*/ 1185465625 w 402"/>
                <a:gd name="T29" fmla="*/ 1906635848 h 369"/>
                <a:gd name="T30" fmla="*/ 1085386979 w 402"/>
                <a:gd name="T31" fmla="*/ 1798150581 h 369"/>
                <a:gd name="T32" fmla="*/ 1016107808 w 402"/>
                <a:gd name="T33" fmla="*/ 1666362818 h 369"/>
                <a:gd name="T34" fmla="*/ 977627914 w 402"/>
                <a:gd name="T35" fmla="*/ 1511350533 h 369"/>
                <a:gd name="T36" fmla="*/ 977627914 w 402"/>
                <a:gd name="T37" fmla="*/ 1356338050 h 369"/>
                <a:gd name="T38" fmla="*/ 1016107808 w 402"/>
                <a:gd name="T39" fmla="*/ 1201325765 h 369"/>
                <a:gd name="T40" fmla="*/ 1085386979 w 402"/>
                <a:gd name="T41" fmla="*/ 1069577187 h 369"/>
                <a:gd name="T42" fmla="*/ 1185465625 w 402"/>
                <a:gd name="T43" fmla="*/ 953337417 h 369"/>
                <a:gd name="T44" fmla="*/ 1324023968 w 402"/>
                <a:gd name="T45" fmla="*/ 875831373 h 369"/>
                <a:gd name="T46" fmla="*/ 1477982048 w 402"/>
                <a:gd name="T47" fmla="*/ 829304158 h 369"/>
                <a:gd name="T48" fmla="*/ 2147483647 w 402"/>
                <a:gd name="T49" fmla="*/ 100769750 h 369"/>
                <a:gd name="T50" fmla="*/ 2147483647 w 402"/>
                <a:gd name="T51" fmla="*/ 348758099 h 369"/>
                <a:gd name="T52" fmla="*/ 2047654251 w 402"/>
                <a:gd name="T53" fmla="*/ 248027532 h 369"/>
                <a:gd name="T54" fmla="*/ 1916776130 w 402"/>
                <a:gd name="T55" fmla="*/ 155012285 h 369"/>
                <a:gd name="T56" fmla="*/ 1785898207 w 402"/>
                <a:gd name="T57" fmla="*/ 85260744 h 369"/>
                <a:gd name="T58" fmla="*/ 1639659445 w 402"/>
                <a:gd name="T59" fmla="*/ 46488032 h 369"/>
                <a:gd name="T60" fmla="*/ 1477982048 w 402"/>
                <a:gd name="T61" fmla="*/ 15509006 h 369"/>
                <a:gd name="T62" fmla="*/ 1324023968 w 402"/>
                <a:gd name="T63" fmla="*/ 0 h 369"/>
                <a:gd name="T64" fmla="*/ 1046907282 w 402"/>
                <a:gd name="T65" fmla="*/ 38733529 h 369"/>
                <a:gd name="T66" fmla="*/ 785190137 w 402"/>
                <a:gd name="T67" fmla="*/ 123994273 h 369"/>
                <a:gd name="T68" fmla="*/ 561952886 w 402"/>
                <a:gd name="T69" fmla="*/ 255782035 h 369"/>
                <a:gd name="T70" fmla="*/ 369514911 w 402"/>
                <a:gd name="T71" fmla="*/ 426264340 h 369"/>
                <a:gd name="T72" fmla="*/ 215556831 w 402"/>
                <a:gd name="T73" fmla="*/ 635558344 h 369"/>
                <a:gd name="T74" fmla="*/ 92359328 w 402"/>
                <a:gd name="T75" fmla="*/ 883585876 h 369"/>
                <a:gd name="T76" fmla="*/ 23080157 w 402"/>
                <a:gd name="T77" fmla="*/ 1147083231 h 369"/>
                <a:gd name="T78" fmla="*/ 0 w 402"/>
                <a:gd name="T79" fmla="*/ 1426128973 h 369"/>
                <a:gd name="T80" fmla="*/ 15399737 w 402"/>
                <a:gd name="T81" fmla="*/ 1650892799 h 369"/>
                <a:gd name="T82" fmla="*/ 61598752 w 402"/>
                <a:gd name="T83" fmla="*/ 1867902319 h 369"/>
                <a:gd name="T84" fmla="*/ 138558343 w 402"/>
                <a:gd name="T85" fmla="*/ 2069402636 h 369"/>
                <a:gd name="T86" fmla="*/ 238636988 w 402"/>
                <a:gd name="T87" fmla="*/ 2147483647 h 369"/>
                <a:gd name="T88" fmla="*/ 369514911 w 402"/>
                <a:gd name="T89" fmla="*/ 2147483647 h 369"/>
                <a:gd name="T90" fmla="*/ 523472991 w 402"/>
                <a:gd name="T91" fmla="*/ 2147483647 h 369"/>
                <a:gd name="T92" fmla="*/ 700511228 w 402"/>
                <a:gd name="T93" fmla="*/ 2147483647 h 369"/>
                <a:gd name="T94" fmla="*/ 900668520 w 402"/>
                <a:gd name="T95" fmla="*/ 2147483647 h 369"/>
                <a:gd name="T96" fmla="*/ 1108506034 w 402"/>
                <a:gd name="T97" fmla="*/ 2147483647 h 369"/>
                <a:gd name="T98" fmla="*/ 1339423705 w 402"/>
                <a:gd name="T99" fmla="*/ 2147483647 h 369"/>
                <a:gd name="T100" fmla="*/ 1501101102 w 402"/>
                <a:gd name="T101" fmla="*/ 2147483647 h 369"/>
                <a:gd name="T102" fmla="*/ 1647339865 w 402"/>
                <a:gd name="T103" fmla="*/ 2147483647 h 369"/>
                <a:gd name="T104" fmla="*/ 1793617525 w 402"/>
                <a:gd name="T105" fmla="*/ 2147483647 h 369"/>
                <a:gd name="T106" fmla="*/ 1932175868 w 402"/>
                <a:gd name="T107" fmla="*/ 2147483647 h 369"/>
                <a:gd name="T108" fmla="*/ 2047654251 w 402"/>
                <a:gd name="T109" fmla="*/ 2147483647 h 369"/>
                <a:gd name="T110" fmla="*/ 2140013579 w 402"/>
                <a:gd name="T111" fmla="*/ 2147483647 h 369"/>
                <a:gd name="T112" fmla="*/ 2147483647 w 402"/>
                <a:gd name="T113" fmla="*/ 2147483647 h 369"/>
                <a:gd name="T114" fmla="*/ 2147483647 w 402"/>
                <a:gd name="T115" fmla="*/ 100769750 h 3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2" h="369">
                  <a:moveTo>
                    <a:pt x="205" y="107"/>
                  </a:moveTo>
                  <a:lnTo>
                    <a:pt x="217" y="107"/>
                  </a:lnTo>
                  <a:lnTo>
                    <a:pt x="228" y="109"/>
                  </a:lnTo>
                  <a:lnTo>
                    <a:pt x="239" y="113"/>
                  </a:lnTo>
                  <a:lnTo>
                    <a:pt x="248" y="117"/>
                  </a:lnTo>
                  <a:lnTo>
                    <a:pt x="255" y="123"/>
                  </a:lnTo>
                  <a:lnTo>
                    <a:pt x="263" y="130"/>
                  </a:lnTo>
                  <a:lnTo>
                    <a:pt x="269" y="138"/>
                  </a:lnTo>
                  <a:lnTo>
                    <a:pt x="275" y="146"/>
                  </a:lnTo>
                  <a:lnTo>
                    <a:pt x="278" y="155"/>
                  </a:lnTo>
                  <a:lnTo>
                    <a:pt x="281" y="165"/>
                  </a:lnTo>
                  <a:lnTo>
                    <a:pt x="282" y="175"/>
                  </a:lnTo>
                  <a:lnTo>
                    <a:pt x="284" y="185"/>
                  </a:lnTo>
                  <a:lnTo>
                    <a:pt x="282" y="195"/>
                  </a:lnTo>
                  <a:lnTo>
                    <a:pt x="281" y="205"/>
                  </a:lnTo>
                  <a:lnTo>
                    <a:pt x="278" y="215"/>
                  </a:lnTo>
                  <a:lnTo>
                    <a:pt x="275" y="224"/>
                  </a:lnTo>
                  <a:lnTo>
                    <a:pt x="269" y="232"/>
                  </a:lnTo>
                  <a:lnTo>
                    <a:pt x="263" y="240"/>
                  </a:lnTo>
                  <a:lnTo>
                    <a:pt x="255" y="246"/>
                  </a:lnTo>
                  <a:lnTo>
                    <a:pt x="248" y="251"/>
                  </a:lnTo>
                  <a:lnTo>
                    <a:pt x="239" y="256"/>
                  </a:lnTo>
                  <a:lnTo>
                    <a:pt x="228" y="259"/>
                  </a:lnTo>
                  <a:lnTo>
                    <a:pt x="217" y="262"/>
                  </a:lnTo>
                  <a:lnTo>
                    <a:pt x="205" y="262"/>
                  </a:lnTo>
                  <a:lnTo>
                    <a:pt x="192" y="262"/>
                  </a:lnTo>
                  <a:lnTo>
                    <a:pt x="182" y="259"/>
                  </a:lnTo>
                  <a:lnTo>
                    <a:pt x="172" y="256"/>
                  </a:lnTo>
                  <a:lnTo>
                    <a:pt x="162" y="251"/>
                  </a:lnTo>
                  <a:lnTo>
                    <a:pt x="154" y="246"/>
                  </a:lnTo>
                  <a:lnTo>
                    <a:pt x="147" y="240"/>
                  </a:lnTo>
                  <a:lnTo>
                    <a:pt x="141" y="232"/>
                  </a:lnTo>
                  <a:lnTo>
                    <a:pt x="135" y="224"/>
                  </a:lnTo>
                  <a:lnTo>
                    <a:pt x="132" y="215"/>
                  </a:lnTo>
                  <a:lnTo>
                    <a:pt x="128" y="205"/>
                  </a:lnTo>
                  <a:lnTo>
                    <a:pt x="127" y="195"/>
                  </a:lnTo>
                  <a:lnTo>
                    <a:pt x="126" y="185"/>
                  </a:lnTo>
                  <a:lnTo>
                    <a:pt x="127" y="175"/>
                  </a:lnTo>
                  <a:lnTo>
                    <a:pt x="128" y="165"/>
                  </a:lnTo>
                  <a:lnTo>
                    <a:pt x="132" y="155"/>
                  </a:lnTo>
                  <a:lnTo>
                    <a:pt x="135" y="146"/>
                  </a:lnTo>
                  <a:lnTo>
                    <a:pt x="141" y="138"/>
                  </a:lnTo>
                  <a:lnTo>
                    <a:pt x="147" y="130"/>
                  </a:lnTo>
                  <a:lnTo>
                    <a:pt x="154" y="123"/>
                  </a:lnTo>
                  <a:lnTo>
                    <a:pt x="162" y="117"/>
                  </a:lnTo>
                  <a:lnTo>
                    <a:pt x="172" y="113"/>
                  </a:lnTo>
                  <a:lnTo>
                    <a:pt x="182" y="109"/>
                  </a:lnTo>
                  <a:lnTo>
                    <a:pt x="192" y="107"/>
                  </a:lnTo>
                  <a:lnTo>
                    <a:pt x="205" y="107"/>
                  </a:lnTo>
                  <a:close/>
                  <a:moveTo>
                    <a:pt x="402" y="13"/>
                  </a:moveTo>
                  <a:lnTo>
                    <a:pt x="279" y="13"/>
                  </a:lnTo>
                  <a:lnTo>
                    <a:pt x="279" y="45"/>
                  </a:lnTo>
                  <a:lnTo>
                    <a:pt x="272" y="38"/>
                  </a:lnTo>
                  <a:lnTo>
                    <a:pt x="266" y="32"/>
                  </a:lnTo>
                  <a:lnTo>
                    <a:pt x="258" y="26"/>
                  </a:lnTo>
                  <a:lnTo>
                    <a:pt x="249" y="20"/>
                  </a:lnTo>
                  <a:lnTo>
                    <a:pt x="241" y="16"/>
                  </a:lnTo>
                  <a:lnTo>
                    <a:pt x="232" y="11"/>
                  </a:lnTo>
                  <a:lnTo>
                    <a:pt x="222" y="8"/>
                  </a:lnTo>
                  <a:lnTo>
                    <a:pt x="213" y="6"/>
                  </a:lnTo>
                  <a:lnTo>
                    <a:pt x="202" y="4"/>
                  </a:lnTo>
                  <a:lnTo>
                    <a:pt x="192" y="2"/>
                  </a:lnTo>
                  <a:lnTo>
                    <a:pt x="182" y="1"/>
                  </a:lnTo>
                  <a:lnTo>
                    <a:pt x="172" y="0"/>
                  </a:lnTo>
                  <a:lnTo>
                    <a:pt x="154" y="1"/>
                  </a:lnTo>
                  <a:lnTo>
                    <a:pt x="136" y="5"/>
                  </a:lnTo>
                  <a:lnTo>
                    <a:pt x="119" y="9"/>
                  </a:lnTo>
                  <a:lnTo>
                    <a:pt x="102" y="16"/>
                  </a:lnTo>
                  <a:lnTo>
                    <a:pt x="88" y="24"/>
                  </a:lnTo>
                  <a:lnTo>
                    <a:pt x="73" y="33"/>
                  </a:lnTo>
                  <a:lnTo>
                    <a:pt x="59" y="43"/>
                  </a:lnTo>
                  <a:lnTo>
                    <a:pt x="48" y="55"/>
                  </a:lnTo>
                  <a:lnTo>
                    <a:pt x="37" y="69"/>
                  </a:lnTo>
                  <a:lnTo>
                    <a:pt x="28" y="82"/>
                  </a:lnTo>
                  <a:lnTo>
                    <a:pt x="19" y="98"/>
                  </a:lnTo>
                  <a:lnTo>
                    <a:pt x="12" y="114"/>
                  </a:lnTo>
                  <a:lnTo>
                    <a:pt x="7" y="131"/>
                  </a:lnTo>
                  <a:lnTo>
                    <a:pt x="3" y="148"/>
                  </a:lnTo>
                  <a:lnTo>
                    <a:pt x="1" y="166"/>
                  </a:lnTo>
                  <a:lnTo>
                    <a:pt x="0" y="184"/>
                  </a:lnTo>
                  <a:lnTo>
                    <a:pt x="1" y="198"/>
                  </a:lnTo>
                  <a:lnTo>
                    <a:pt x="2" y="213"/>
                  </a:lnTo>
                  <a:lnTo>
                    <a:pt x="4" y="228"/>
                  </a:lnTo>
                  <a:lnTo>
                    <a:pt x="8" y="241"/>
                  </a:lnTo>
                  <a:lnTo>
                    <a:pt x="12" y="255"/>
                  </a:lnTo>
                  <a:lnTo>
                    <a:pt x="18" y="267"/>
                  </a:lnTo>
                  <a:lnTo>
                    <a:pt x="25" y="280"/>
                  </a:lnTo>
                  <a:lnTo>
                    <a:pt x="31" y="292"/>
                  </a:lnTo>
                  <a:lnTo>
                    <a:pt x="40" y="303"/>
                  </a:lnTo>
                  <a:lnTo>
                    <a:pt x="48" y="313"/>
                  </a:lnTo>
                  <a:lnTo>
                    <a:pt x="58" y="322"/>
                  </a:lnTo>
                  <a:lnTo>
                    <a:pt x="68" y="331"/>
                  </a:lnTo>
                  <a:lnTo>
                    <a:pt x="80" y="340"/>
                  </a:lnTo>
                  <a:lnTo>
                    <a:pt x="91" y="347"/>
                  </a:lnTo>
                  <a:lnTo>
                    <a:pt x="103" y="353"/>
                  </a:lnTo>
                  <a:lnTo>
                    <a:pt x="117" y="358"/>
                  </a:lnTo>
                  <a:lnTo>
                    <a:pt x="130" y="363"/>
                  </a:lnTo>
                  <a:lnTo>
                    <a:pt x="144" y="365"/>
                  </a:lnTo>
                  <a:lnTo>
                    <a:pt x="159" y="367"/>
                  </a:lnTo>
                  <a:lnTo>
                    <a:pt x="174" y="369"/>
                  </a:lnTo>
                  <a:lnTo>
                    <a:pt x="184" y="367"/>
                  </a:lnTo>
                  <a:lnTo>
                    <a:pt x="195" y="367"/>
                  </a:lnTo>
                  <a:lnTo>
                    <a:pt x="204" y="365"/>
                  </a:lnTo>
                  <a:lnTo>
                    <a:pt x="214" y="363"/>
                  </a:lnTo>
                  <a:lnTo>
                    <a:pt x="224" y="360"/>
                  </a:lnTo>
                  <a:lnTo>
                    <a:pt x="233" y="356"/>
                  </a:lnTo>
                  <a:lnTo>
                    <a:pt x="242" y="352"/>
                  </a:lnTo>
                  <a:lnTo>
                    <a:pt x="251" y="347"/>
                  </a:lnTo>
                  <a:lnTo>
                    <a:pt x="259" y="340"/>
                  </a:lnTo>
                  <a:lnTo>
                    <a:pt x="266" y="334"/>
                  </a:lnTo>
                  <a:lnTo>
                    <a:pt x="272" y="327"/>
                  </a:lnTo>
                  <a:lnTo>
                    <a:pt x="278" y="319"/>
                  </a:lnTo>
                  <a:lnTo>
                    <a:pt x="279" y="319"/>
                  </a:lnTo>
                  <a:lnTo>
                    <a:pt x="279" y="357"/>
                  </a:lnTo>
                  <a:lnTo>
                    <a:pt x="402" y="357"/>
                  </a:lnTo>
                  <a:lnTo>
                    <a:pt x="40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8" name="Rectangle 122"/>
            <p:cNvSpPr>
              <a:spLocks noChangeArrowheads="1"/>
            </p:cNvSpPr>
            <p:nvPr/>
          </p:nvSpPr>
          <p:spPr bwMode="auto">
            <a:xfrm>
              <a:off x="6685776" y="6475426"/>
              <a:ext cx="23813" cy="1111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  <p:sp>
          <p:nvSpPr>
            <p:cNvPr id="29" name="Rectangle 123"/>
            <p:cNvSpPr>
              <a:spLocks noChangeArrowheads="1"/>
            </p:cNvSpPr>
            <p:nvPr/>
          </p:nvSpPr>
          <p:spPr bwMode="auto">
            <a:xfrm>
              <a:off x="6776264" y="6223013"/>
              <a:ext cx="7937" cy="3635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</p:grpSp>
      <p:sp>
        <p:nvSpPr>
          <p:cNvPr id="50" name="Freeform 13"/>
          <p:cNvSpPr>
            <a:spLocks/>
          </p:cNvSpPr>
          <p:nvPr userDrawn="1"/>
        </p:nvSpPr>
        <p:spPr bwMode="auto">
          <a:xfrm>
            <a:off x="2121" y="2581678"/>
            <a:ext cx="1156921" cy="916532"/>
          </a:xfrm>
          <a:custGeom>
            <a:avLst/>
            <a:gdLst>
              <a:gd name="T0" fmla="*/ 1977 w 2479"/>
              <a:gd name="T1" fmla="*/ 1374 h 2620"/>
              <a:gd name="T2" fmla="*/ 1974 w 2479"/>
              <a:gd name="T3" fmla="*/ 131 h 2620"/>
              <a:gd name="T4" fmla="*/ 2479 w 2479"/>
              <a:gd name="T5" fmla="*/ 134 h 2620"/>
              <a:gd name="T6" fmla="*/ 2479 w 2479"/>
              <a:gd name="T7" fmla="*/ 2620 h 2620"/>
              <a:gd name="T8" fmla="*/ 1098 w 2479"/>
              <a:gd name="T9" fmla="*/ 1577 h 2620"/>
              <a:gd name="T10" fmla="*/ 575 w 2479"/>
              <a:gd name="T11" fmla="*/ 1190 h 2620"/>
              <a:gd name="T12" fmla="*/ 569 w 2479"/>
              <a:gd name="T13" fmla="*/ 2363 h 2620"/>
              <a:gd name="T14" fmla="*/ 0 w 2479"/>
              <a:gd name="T15" fmla="*/ 2363 h 2620"/>
              <a:gd name="T16" fmla="*/ 0 w 2479"/>
              <a:gd name="T17" fmla="*/ 0 h 2620"/>
              <a:gd name="T18" fmla="*/ 1977 w 2479"/>
              <a:gd name="T19" fmla="*/ 1374 h 2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9" h="2620">
                <a:moveTo>
                  <a:pt x="1977" y="1374"/>
                </a:moveTo>
                <a:lnTo>
                  <a:pt x="1974" y="131"/>
                </a:lnTo>
                <a:lnTo>
                  <a:pt x="2479" y="134"/>
                </a:lnTo>
                <a:lnTo>
                  <a:pt x="2479" y="2620"/>
                </a:lnTo>
                <a:lnTo>
                  <a:pt x="1098" y="1577"/>
                </a:lnTo>
                <a:lnTo>
                  <a:pt x="575" y="1190"/>
                </a:lnTo>
                <a:lnTo>
                  <a:pt x="569" y="2363"/>
                </a:lnTo>
                <a:lnTo>
                  <a:pt x="0" y="2363"/>
                </a:lnTo>
                <a:lnTo>
                  <a:pt x="0" y="0"/>
                </a:lnTo>
                <a:lnTo>
                  <a:pt x="1977" y="1374"/>
                </a:lnTo>
                <a:close/>
              </a:path>
            </a:pathLst>
          </a:custGeom>
          <a:solidFill>
            <a:srgbClr val="DEB373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1" name="Freeform 14"/>
          <p:cNvSpPr>
            <a:spLocks/>
          </p:cNvSpPr>
          <p:nvPr userDrawn="1"/>
        </p:nvSpPr>
        <p:spPr bwMode="auto">
          <a:xfrm>
            <a:off x="2121" y="1"/>
            <a:ext cx="1156921" cy="874553"/>
          </a:xfrm>
          <a:custGeom>
            <a:avLst/>
            <a:gdLst>
              <a:gd name="T0" fmla="*/ 1491 w 2479"/>
              <a:gd name="T1" fmla="*/ 680 h 2500"/>
              <a:gd name="T2" fmla="*/ 0 w 2479"/>
              <a:gd name="T3" fmla="*/ 680 h 2500"/>
              <a:gd name="T4" fmla="*/ 0 w 2479"/>
              <a:gd name="T5" fmla="*/ 0 h 2500"/>
              <a:gd name="T6" fmla="*/ 2479 w 2479"/>
              <a:gd name="T7" fmla="*/ 0 h 2500"/>
              <a:gd name="T8" fmla="*/ 2479 w 2479"/>
              <a:gd name="T9" fmla="*/ 630 h 2500"/>
              <a:gd name="T10" fmla="*/ 993 w 2479"/>
              <a:gd name="T11" fmla="*/ 1821 h 2500"/>
              <a:gd name="T12" fmla="*/ 2479 w 2479"/>
              <a:gd name="T13" fmla="*/ 1821 h 2500"/>
              <a:gd name="T14" fmla="*/ 2479 w 2479"/>
              <a:gd name="T15" fmla="*/ 2500 h 2500"/>
              <a:gd name="T16" fmla="*/ 0 w 2479"/>
              <a:gd name="T17" fmla="*/ 2500 h 2500"/>
              <a:gd name="T18" fmla="*/ 0 w 2479"/>
              <a:gd name="T19" fmla="*/ 1878 h 2500"/>
              <a:gd name="T20" fmla="*/ 1491 w 2479"/>
              <a:gd name="T21" fmla="*/ 680 h 2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79" h="2500">
                <a:moveTo>
                  <a:pt x="1491" y="680"/>
                </a:moveTo>
                <a:lnTo>
                  <a:pt x="0" y="680"/>
                </a:lnTo>
                <a:lnTo>
                  <a:pt x="0" y="0"/>
                </a:lnTo>
                <a:lnTo>
                  <a:pt x="2479" y="0"/>
                </a:lnTo>
                <a:lnTo>
                  <a:pt x="2479" y="630"/>
                </a:lnTo>
                <a:lnTo>
                  <a:pt x="993" y="1821"/>
                </a:lnTo>
                <a:lnTo>
                  <a:pt x="2479" y="1821"/>
                </a:lnTo>
                <a:lnTo>
                  <a:pt x="2479" y="2500"/>
                </a:lnTo>
                <a:lnTo>
                  <a:pt x="0" y="2500"/>
                </a:lnTo>
                <a:lnTo>
                  <a:pt x="0" y="1878"/>
                </a:lnTo>
                <a:lnTo>
                  <a:pt x="1491" y="680"/>
                </a:lnTo>
                <a:close/>
              </a:path>
            </a:pathLst>
          </a:custGeom>
          <a:solidFill>
            <a:srgbClr val="DEB373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2" name="Freeform 15"/>
          <p:cNvSpPr>
            <a:spLocks/>
          </p:cNvSpPr>
          <p:nvPr userDrawn="1"/>
        </p:nvSpPr>
        <p:spPr bwMode="auto">
          <a:xfrm>
            <a:off x="2120" y="3545435"/>
            <a:ext cx="1191909" cy="836072"/>
          </a:xfrm>
          <a:custGeom>
            <a:avLst/>
            <a:gdLst>
              <a:gd name="T0" fmla="*/ 1624 w 2555"/>
              <a:gd name="T1" fmla="*/ 1630 h 2389"/>
              <a:gd name="T2" fmla="*/ 1720 w 2555"/>
              <a:gd name="T3" fmla="*/ 1603 h 2389"/>
              <a:gd name="T4" fmla="*/ 1808 w 2555"/>
              <a:gd name="T5" fmla="*/ 1560 h 2389"/>
              <a:gd name="T6" fmla="*/ 1849 w 2555"/>
              <a:gd name="T7" fmla="*/ 1533 h 2389"/>
              <a:gd name="T8" fmla="*/ 1885 w 2555"/>
              <a:gd name="T9" fmla="*/ 1503 h 2389"/>
              <a:gd name="T10" fmla="*/ 1917 w 2555"/>
              <a:gd name="T11" fmla="*/ 1466 h 2389"/>
              <a:gd name="T12" fmla="*/ 1943 w 2555"/>
              <a:gd name="T13" fmla="*/ 1425 h 2389"/>
              <a:gd name="T14" fmla="*/ 1964 w 2555"/>
              <a:gd name="T15" fmla="*/ 1379 h 2389"/>
              <a:gd name="T16" fmla="*/ 1985 w 2555"/>
              <a:gd name="T17" fmla="*/ 1291 h 2389"/>
              <a:gd name="T18" fmla="*/ 1994 w 2555"/>
              <a:gd name="T19" fmla="*/ 1182 h 2389"/>
              <a:gd name="T20" fmla="*/ 1990 w 2555"/>
              <a:gd name="T21" fmla="*/ 1109 h 2389"/>
              <a:gd name="T22" fmla="*/ 1980 w 2555"/>
              <a:gd name="T23" fmla="*/ 1055 h 2389"/>
              <a:gd name="T24" fmla="*/ 1965 w 2555"/>
              <a:gd name="T25" fmla="*/ 1004 h 2389"/>
              <a:gd name="T26" fmla="*/ 1943 w 2555"/>
              <a:gd name="T27" fmla="*/ 955 h 2389"/>
              <a:gd name="T28" fmla="*/ 1915 w 2555"/>
              <a:gd name="T29" fmla="*/ 909 h 2389"/>
              <a:gd name="T30" fmla="*/ 1879 w 2555"/>
              <a:gd name="T31" fmla="*/ 868 h 2389"/>
              <a:gd name="T32" fmla="*/ 1837 w 2555"/>
              <a:gd name="T33" fmla="*/ 831 h 2389"/>
              <a:gd name="T34" fmla="*/ 1788 w 2555"/>
              <a:gd name="T35" fmla="*/ 800 h 2389"/>
              <a:gd name="T36" fmla="*/ 1734 w 2555"/>
              <a:gd name="T37" fmla="*/ 778 h 2389"/>
              <a:gd name="T38" fmla="*/ 1658 w 2555"/>
              <a:gd name="T39" fmla="*/ 759 h 2389"/>
              <a:gd name="T40" fmla="*/ 1539 w 2555"/>
              <a:gd name="T41" fmla="*/ 742 h 2389"/>
              <a:gd name="T42" fmla="*/ 1732 w 2555"/>
              <a:gd name="T43" fmla="*/ 0 h 2389"/>
              <a:gd name="T44" fmla="*/ 1822 w 2555"/>
              <a:gd name="T45" fmla="*/ 11 h 2389"/>
              <a:gd name="T46" fmla="*/ 1910 w 2555"/>
              <a:gd name="T47" fmla="*/ 34 h 2389"/>
              <a:gd name="T48" fmla="*/ 1995 w 2555"/>
              <a:gd name="T49" fmla="*/ 65 h 2389"/>
              <a:gd name="T50" fmla="*/ 2078 w 2555"/>
              <a:gd name="T51" fmla="*/ 109 h 2389"/>
              <a:gd name="T52" fmla="*/ 2155 w 2555"/>
              <a:gd name="T53" fmla="*/ 159 h 2389"/>
              <a:gd name="T54" fmla="*/ 2228 w 2555"/>
              <a:gd name="T55" fmla="*/ 218 h 2389"/>
              <a:gd name="T56" fmla="*/ 2293 w 2555"/>
              <a:gd name="T57" fmla="*/ 284 h 2389"/>
              <a:gd name="T58" fmla="*/ 2351 w 2555"/>
              <a:gd name="T59" fmla="*/ 357 h 2389"/>
              <a:gd name="T60" fmla="*/ 2400 w 2555"/>
              <a:gd name="T61" fmla="*/ 434 h 2389"/>
              <a:gd name="T62" fmla="*/ 2440 w 2555"/>
              <a:gd name="T63" fmla="*/ 516 h 2389"/>
              <a:gd name="T64" fmla="*/ 2470 w 2555"/>
              <a:gd name="T65" fmla="*/ 610 h 2389"/>
              <a:gd name="T66" fmla="*/ 2500 w 2555"/>
              <a:gd name="T67" fmla="*/ 724 h 2389"/>
              <a:gd name="T68" fmla="*/ 2522 w 2555"/>
              <a:gd name="T69" fmla="*/ 841 h 2389"/>
              <a:gd name="T70" fmla="*/ 2540 w 2555"/>
              <a:gd name="T71" fmla="*/ 962 h 2389"/>
              <a:gd name="T72" fmla="*/ 2550 w 2555"/>
              <a:gd name="T73" fmla="*/ 1086 h 2389"/>
              <a:gd name="T74" fmla="*/ 2555 w 2555"/>
              <a:gd name="T75" fmla="*/ 1209 h 2389"/>
              <a:gd name="T76" fmla="*/ 2546 w 2555"/>
              <a:gd name="T77" fmla="*/ 1403 h 2389"/>
              <a:gd name="T78" fmla="*/ 2528 w 2555"/>
              <a:gd name="T79" fmla="*/ 1530 h 2389"/>
              <a:gd name="T80" fmla="*/ 2508 w 2555"/>
              <a:gd name="T81" fmla="*/ 1623 h 2389"/>
              <a:gd name="T82" fmla="*/ 2482 w 2555"/>
              <a:gd name="T83" fmla="*/ 1713 h 2389"/>
              <a:gd name="T84" fmla="*/ 2451 w 2555"/>
              <a:gd name="T85" fmla="*/ 1801 h 2389"/>
              <a:gd name="T86" fmla="*/ 2413 w 2555"/>
              <a:gd name="T87" fmla="*/ 1886 h 2389"/>
              <a:gd name="T88" fmla="*/ 2368 w 2555"/>
              <a:gd name="T89" fmla="*/ 1967 h 2389"/>
              <a:gd name="T90" fmla="*/ 2317 w 2555"/>
              <a:gd name="T91" fmla="*/ 2045 h 2389"/>
              <a:gd name="T92" fmla="*/ 2258 w 2555"/>
              <a:gd name="T93" fmla="*/ 2116 h 2389"/>
              <a:gd name="T94" fmla="*/ 2190 w 2555"/>
              <a:gd name="T95" fmla="*/ 2182 h 2389"/>
              <a:gd name="T96" fmla="*/ 2117 w 2555"/>
              <a:gd name="T97" fmla="*/ 2236 h 2389"/>
              <a:gd name="T98" fmla="*/ 2040 w 2555"/>
              <a:gd name="T99" fmla="*/ 2280 h 2389"/>
              <a:gd name="T100" fmla="*/ 1959 w 2555"/>
              <a:gd name="T101" fmla="*/ 2315 h 2389"/>
              <a:gd name="T102" fmla="*/ 1875 w 2555"/>
              <a:gd name="T103" fmla="*/ 2341 h 2389"/>
              <a:gd name="T104" fmla="*/ 1788 w 2555"/>
              <a:gd name="T105" fmla="*/ 2361 h 2389"/>
              <a:gd name="T106" fmla="*/ 1698 w 2555"/>
              <a:gd name="T107" fmla="*/ 2375 h 2389"/>
              <a:gd name="T108" fmla="*/ 1512 w 2555"/>
              <a:gd name="T109" fmla="*/ 2388 h 2389"/>
              <a:gd name="T110" fmla="*/ 1320 w 2555"/>
              <a:gd name="T111" fmla="*/ 2389 h 2389"/>
              <a:gd name="T112" fmla="*/ 1560 w 2555"/>
              <a:gd name="T113" fmla="*/ 1639 h 2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555" h="2389">
                <a:moveTo>
                  <a:pt x="1560" y="1639"/>
                </a:moveTo>
                <a:lnTo>
                  <a:pt x="1592" y="1636"/>
                </a:lnTo>
                <a:lnTo>
                  <a:pt x="1624" y="1630"/>
                </a:lnTo>
                <a:lnTo>
                  <a:pt x="1656" y="1622"/>
                </a:lnTo>
                <a:lnTo>
                  <a:pt x="1688" y="1613"/>
                </a:lnTo>
                <a:lnTo>
                  <a:pt x="1720" y="1603"/>
                </a:lnTo>
                <a:lnTo>
                  <a:pt x="1750" y="1591"/>
                </a:lnTo>
                <a:lnTo>
                  <a:pt x="1780" y="1577"/>
                </a:lnTo>
                <a:lnTo>
                  <a:pt x="1808" y="1560"/>
                </a:lnTo>
                <a:lnTo>
                  <a:pt x="1822" y="1552"/>
                </a:lnTo>
                <a:lnTo>
                  <a:pt x="1835" y="1544"/>
                </a:lnTo>
                <a:lnTo>
                  <a:pt x="1849" y="1533"/>
                </a:lnTo>
                <a:lnTo>
                  <a:pt x="1861" y="1524"/>
                </a:lnTo>
                <a:lnTo>
                  <a:pt x="1873" y="1513"/>
                </a:lnTo>
                <a:lnTo>
                  <a:pt x="1885" y="1503"/>
                </a:lnTo>
                <a:lnTo>
                  <a:pt x="1896" y="1491"/>
                </a:lnTo>
                <a:lnTo>
                  <a:pt x="1906" y="1479"/>
                </a:lnTo>
                <a:lnTo>
                  <a:pt x="1917" y="1466"/>
                </a:lnTo>
                <a:lnTo>
                  <a:pt x="1926" y="1453"/>
                </a:lnTo>
                <a:lnTo>
                  <a:pt x="1934" y="1439"/>
                </a:lnTo>
                <a:lnTo>
                  <a:pt x="1943" y="1425"/>
                </a:lnTo>
                <a:lnTo>
                  <a:pt x="1951" y="1410"/>
                </a:lnTo>
                <a:lnTo>
                  <a:pt x="1958" y="1395"/>
                </a:lnTo>
                <a:lnTo>
                  <a:pt x="1964" y="1379"/>
                </a:lnTo>
                <a:lnTo>
                  <a:pt x="1970" y="1362"/>
                </a:lnTo>
                <a:lnTo>
                  <a:pt x="1978" y="1327"/>
                </a:lnTo>
                <a:lnTo>
                  <a:pt x="1985" y="1291"/>
                </a:lnTo>
                <a:lnTo>
                  <a:pt x="1990" y="1255"/>
                </a:lnTo>
                <a:lnTo>
                  <a:pt x="1993" y="1218"/>
                </a:lnTo>
                <a:lnTo>
                  <a:pt x="1994" y="1182"/>
                </a:lnTo>
                <a:lnTo>
                  <a:pt x="1993" y="1144"/>
                </a:lnTo>
                <a:lnTo>
                  <a:pt x="1992" y="1127"/>
                </a:lnTo>
                <a:lnTo>
                  <a:pt x="1990" y="1109"/>
                </a:lnTo>
                <a:lnTo>
                  <a:pt x="1987" y="1091"/>
                </a:lnTo>
                <a:lnTo>
                  <a:pt x="1984" y="1073"/>
                </a:lnTo>
                <a:lnTo>
                  <a:pt x="1980" y="1055"/>
                </a:lnTo>
                <a:lnTo>
                  <a:pt x="1976" y="1039"/>
                </a:lnTo>
                <a:lnTo>
                  <a:pt x="1971" y="1021"/>
                </a:lnTo>
                <a:lnTo>
                  <a:pt x="1965" y="1004"/>
                </a:lnTo>
                <a:lnTo>
                  <a:pt x="1958" y="988"/>
                </a:lnTo>
                <a:lnTo>
                  <a:pt x="1951" y="972"/>
                </a:lnTo>
                <a:lnTo>
                  <a:pt x="1943" y="955"/>
                </a:lnTo>
                <a:lnTo>
                  <a:pt x="1934" y="940"/>
                </a:lnTo>
                <a:lnTo>
                  <a:pt x="1925" y="925"/>
                </a:lnTo>
                <a:lnTo>
                  <a:pt x="1915" y="909"/>
                </a:lnTo>
                <a:lnTo>
                  <a:pt x="1904" y="895"/>
                </a:lnTo>
                <a:lnTo>
                  <a:pt x="1892" y="881"/>
                </a:lnTo>
                <a:lnTo>
                  <a:pt x="1879" y="868"/>
                </a:lnTo>
                <a:lnTo>
                  <a:pt x="1866" y="854"/>
                </a:lnTo>
                <a:lnTo>
                  <a:pt x="1852" y="842"/>
                </a:lnTo>
                <a:lnTo>
                  <a:pt x="1837" y="831"/>
                </a:lnTo>
                <a:lnTo>
                  <a:pt x="1821" y="819"/>
                </a:lnTo>
                <a:lnTo>
                  <a:pt x="1804" y="808"/>
                </a:lnTo>
                <a:lnTo>
                  <a:pt x="1788" y="800"/>
                </a:lnTo>
                <a:lnTo>
                  <a:pt x="1770" y="792"/>
                </a:lnTo>
                <a:lnTo>
                  <a:pt x="1751" y="785"/>
                </a:lnTo>
                <a:lnTo>
                  <a:pt x="1734" y="778"/>
                </a:lnTo>
                <a:lnTo>
                  <a:pt x="1715" y="772"/>
                </a:lnTo>
                <a:lnTo>
                  <a:pt x="1696" y="767"/>
                </a:lnTo>
                <a:lnTo>
                  <a:pt x="1658" y="759"/>
                </a:lnTo>
                <a:lnTo>
                  <a:pt x="1619" y="753"/>
                </a:lnTo>
                <a:lnTo>
                  <a:pt x="1579" y="747"/>
                </a:lnTo>
                <a:lnTo>
                  <a:pt x="1539" y="742"/>
                </a:lnTo>
                <a:lnTo>
                  <a:pt x="0" y="742"/>
                </a:lnTo>
                <a:lnTo>
                  <a:pt x="0" y="0"/>
                </a:lnTo>
                <a:lnTo>
                  <a:pt x="1732" y="0"/>
                </a:lnTo>
                <a:lnTo>
                  <a:pt x="1762" y="2"/>
                </a:lnTo>
                <a:lnTo>
                  <a:pt x="1791" y="5"/>
                </a:lnTo>
                <a:lnTo>
                  <a:pt x="1822" y="11"/>
                </a:lnTo>
                <a:lnTo>
                  <a:pt x="1851" y="17"/>
                </a:lnTo>
                <a:lnTo>
                  <a:pt x="1881" y="24"/>
                </a:lnTo>
                <a:lnTo>
                  <a:pt x="1910" y="34"/>
                </a:lnTo>
                <a:lnTo>
                  <a:pt x="1938" y="43"/>
                </a:lnTo>
                <a:lnTo>
                  <a:pt x="1967" y="54"/>
                </a:lnTo>
                <a:lnTo>
                  <a:pt x="1995" y="65"/>
                </a:lnTo>
                <a:lnTo>
                  <a:pt x="2024" y="80"/>
                </a:lnTo>
                <a:lnTo>
                  <a:pt x="2051" y="94"/>
                </a:lnTo>
                <a:lnTo>
                  <a:pt x="2078" y="109"/>
                </a:lnTo>
                <a:lnTo>
                  <a:pt x="2103" y="124"/>
                </a:lnTo>
                <a:lnTo>
                  <a:pt x="2130" y="142"/>
                </a:lnTo>
                <a:lnTo>
                  <a:pt x="2155" y="159"/>
                </a:lnTo>
                <a:lnTo>
                  <a:pt x="2180" y="178"/>
                </a:lnTo>
                <a:lnTo>
                  <a:pt x="2204" y="198"/>
                </a:lnTo>
                <a:lnTo>
                  <a:pt x="2228" y="218"/>
                </a:lnTo>
                <a:lnTo>
                  <a:pt x="2250" y="239"/>
                </a:lnTo>
                <a:lnTo>
                  <a:pt x="2272" y="262"/>
                </a:lnTo>
                <a:lnTo>
                  <a:pt x="2293" y="284"/>
                </a:lnTo>
                <a:lnTo>
                  <a:pt x="2313" y="308"/>
                </a:lnTo>
                <a:lnTo>
                  <a:pt x="2332" y="332"/>
                </a:lnTo>
                <a:lnTo>
                  <a:pt x="2351" y="357"/>
                </a:lnTo>
                <a:lnTo>
                  <a:pt x="2368" y="382"/>
                </a:lnTo>
                <a:lnTo>
                  <a:pt x="2385" y="407"/>
                </a:lnTo>
                <a:lnTo>
                  <a:pt x="2400" y="434"/>
                </a:lnTo>
                <a:lnTo>
                  <a:pt x="2414" y="460"/>
                </a:lnTo>
                <a:lnTo>
                  <a:pt x="2427" y="489"/>
                </a:lnTo>
                <a:lnTo>
                  <a:pt x="2440" y="516"/>
                </a:lnTo>
                <a:lnTo>
                  <a:pt x="2451" y="544"/>
                </a:lnTo>
                <a:lnTo>
                  <a:pt x="2460" y="573"/>
                </a:lnTo>
                <a:lnTo>
                  <a:pt x="2470" y="610"/>
                </a:lnTo>
                <a:lnTo>
                  <a:pt x="2481" y="647"/>
                </a:lnTo>
                <a:lnTo>
                  <a:pt x="2490" y="685"/>
                </a:lnTo>
                <a:lnTo>
                  <a:pt x="2500" y="724"/>
                </a:lnTo>
                <a:lnTo>
                  <a:pt x="2508" y="762"/>
                </a:lnTo>
                <a:lnTo>
                  <a:pt x="2515" y="801"/>
                </a:lnTo>
                <a:lnTo>
                  <a:pt x="2522" y="841"/>
                </a:lnTo>
                <a:lnTo>
                  <a:pt x="2529" y="881"/>
                </a:lnTo>
                <a:lnTo>
                  <a:pt x="2535" y="921"/>
                </a:lnTo>
                <a:lnTo>
                  <a:pt x="2540" y="962"/>
                </a:lnTo>
                <a:lnTo>
                  <a:pt x="2544" y="1003"/>
                </a:lnTo>
                <a:lnTo>
                  <a:pt x="2548" y="1044"/>
                </a:lnTo>
                <a:lnTo>
                  <a:pt x="2550" y="1086"/>
                </a:lnTo>
                <a:lnTo>
                  <a:pt x="2553" y="1127"/>
                </a:lnTo>
                <a:lnTo>
                  <a:pt x="2554" y="1168"/>
                </a:lnTo>
                <a:lnTo>
                  <a:pt x="2555" y="1209"/>
                </a:lnTo>
                <a:lnTo>
                  <a:pt x="2554" y="1274"/>
                </a:lnTo>
                <a:lnTo>
                  <a:pt x="2550" y="1338"/>
                </a:lnTo>
                <a:lnTo>
                  <a:pt x="2546" y="1403"/>
                </a:lnTo>
                <a:lnTo>
                  <a:pt x="2537" y="1466"/>
                </a:lnTo>
                <a:lnTo>
                  <a:pt x="2533" y="1498"/>
                </a:lnTo>
                <a:lnTo>
                  <a:pt x="2528" y="1530"/>
                </a:lnTo>
                <a:lnTo>
                  <a:pt x="2522" y="1560"/>
                </a:lnTo>
                <a:lnTo>
                  <a:pt x="2515" y="1592"/>
                </a:lnTo>
                <a:lnTo>
                  <a:pt x="2508" y="1623"/>
                </a:lnTo>
                <a:lnTo>
                  <a:pt x="2500" y="1653"/>
                </a:lnTo>
                <a:lnTo>
                  <a:pt x="2492" y="1684"/>
                </a:lnTo>
                <a:lnTo>
                  <a:pt x="2482" y="1713"/>
                </a:lnTo>
                <a:lnTo>
                  <a:pt x="2473" y="1743"/>
                </a:lnTo>
                <a:lnTo>
                  <a:pt x="2462" y="1772"/>
                </a:lnTo>
                <a:lnTo>
                  <a:pt x="2451" y="1801"/>
                </a:lnTo>
                <a:lnTo>
                  <a:pt x="2439" y="1831"/>
                </a:lnTo>
                <a:lnTo>
                  <a:pt x="2426" y="1859"/>
                </a:lnTo>
                <a:lnTo>
                  <a:pt x="2413" y="1886"/>
                </a:lnTo>
                <a:lnTo>
                  <a:pt x="2399" y="1914"/>
                </a:lnTo>
                <a:lnTo>
                  <a:pt x="2384" y="1941"/>
                </a:lnTo>
                <a:lnTo>
                  <a:pt x="2368" y="1967"/>
                </a:lnTo>
                <a:lnTo>
                  <a:pt x="2352" y="1994"/>
                </a:lnTo>
                <a:lnTo>
                  <a:pt x="2334" y="2019"/>
                </a:lnTo>
                <a:lnTo>
                  <a:pt x="2317" y="2045"/>
                </a:lnTo>
                <a:lnTo>
                  <a:pt x="2298" y="2069"/>
                </a:lnTo>
                <a:lnTo>
                  <a:pt x="2278" y="2093"/>
                </a:lnTo>
                <a:lnTo>
                  <a:pt x="2258" y="2116"/>
                </a:lnTo>
                <a:lnTo>
                  <a:pt x="2237" y="2140"/>
                </a:lnTo>
                <a:lnTo>
                  <a:pt x="2214" y="2161"/>
                </a:lnTo>
                <a:lnTo>
                  <a:pt x="2190" y="2182"/>
                </a:lnTo>
                <a:lnTo>
                  <a:pt x="2167" y="2201"/>
                </a:lnTo>
                <a:lnTo>
                  <a:pt x="2142" y="2219"/>
                </a:lnTo>
                <a:lnTo>
                  <a:pt x="2117" y="2236"/>
                </a:lnTo>
                <a:lnTo>
                  <a:pt x="2092" y="2251"/>
                </a:lnTo>
                <a:lnTo>
                  <a:pt x="2066" y="2266"/>
                </a:lnTo>
                <a:lnTo>
                  <a:pt x="2040" y="2280"/>
                </a:lnTo>
                <a:lnTo>
                  <a:pt x="2013" y="2293"/>
                </a:lnTo>
                <a:lnTo>
                  <a:pt x="1986" y="2304"/>
                </a:lnTo>
                <a:lnTo>
                  <a:pt x="1959" y="2315"/>
                </a:lnTo>
                <a:lnTo>
                  <a:pt x="1931" y="2324"/>
                </a:lnTo>
                <a:lnTo>
                  <a:pt x="1903" y="2334"/>
                </a:lnTo>
                <a:lnTo>
                  <a:pt x="1875" y="2341"/>
                </a:lnTo>
                <a:lnTo>
                  <a:pt x="1846" y="2349"/>
                </a:lnTo>
                <a:lnTo>
                  <a:pt x="1817" y="2355"/>
                </a:lnTo>
                <a:lnTo>
                  <a:pt x="1788" y="2361"/>
                </a:lnTo>
                <a:lnTo>
                  <a:pt x="1757" y="2365"/>
                </a:lnTo>
                <a:lnTo>
                  <a:pt x="1728" y="2370"/>
                </a:lnTo>
                <a:lnTo>
                  <a:pt x="1698" y="2375"/>
                </a:lnTo>
                <a:lnTo>
                  <a:pt x="1637" y="2381"/>
                </a:lnTo>
                <a:lnTo>
                  <a:pt x="1574" y="2384"/>
                </a:lnTo>
                <a:lnTo>
                  <a:pt x="1512" y="2388"/>
                </a:lnTo>
                <a:lnTo>
                  <a:pt x="1449" y="2389"/>
                </a:lnTo>
                <a:lnTo>
                  <a:pt x="1384" y="2389"/>
                </a:lnTo>
                <a:lnTo>
                  <a:pt x="1320" y="2389"/>
                </a:lnTo>
                <a:lnTo>
                  <a:pt x="0" y="2389"/>
                </a:lnTo>
                <a:lnTo>
                  <a:pt x="0" y="1644"/>
                </a:lnTo>
                <a:lnTo>
                  <a:pt x="1560" y="1639"/>
                </a:lnTo>
                <a:close/>
              </a:path>
            </a:pathLst>
          </a:custGeom>
          <a:solidFill>
            <a:srgbClr val="DEB373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3" name="Freeform 16"/>
          <p:cNvSpPr>
            <a:spLocks/>
          </p:cNvSpPr>
          <p:nvPr userDrawn="1"/>
        </p:nvSpPr>
        <p:spPr bwMode="auto">
          <a:xfrm>
            <a:off x="2121" y="1938007"/>
            <a:ext cx="1156921" cy="545720"/>
          </a:xfrm>
          <a:custGeom>
            <a:avLst/>
            <a:gdLst>
              <a:gd name="T0" fmla="*/ 530 w 2479"/>
              <a:gd name="T1" fmla="*/ 0 h 1558"/>
              <a:gd name="T2" fmla="*/ 530 w 2479"/>
              <a:gd name="T3" fmla="*/ 898 h 1558"/>
              <a:gd name="T4" fmla="*/ 947 w 2479"/>
              <a:gd name="T5" fmla="*/ 898 h 1558"/>
              <a:gd name="T6" fmla="*/ 952 w 2479"/>
              <a:gd name="T7" fmla="*/ 111 h 1558"/>
              <a:gd name="T8" fmla="*/ 1493 w 2479"/>
              <a:gd name="T9" fmla="*/ 111 h 1558"/>
              <a:gd name="T10" fmla="*/ 1493 w 2479"/>
              <a:gd name="T11" fmla="*/ 898 h 1558"/>
              <a:gd name="T12" fmla="*/ 1951 w 2479"/>
              <a:gd name="T13" fmla="*/ 898 h 1558"/>
              <a:gd name="T14" fmla="*/ 1957 w 2479"/>
              <a:gd name="T15" fmla="*/ 0 h 1558"/>
              <a:gd name="T16" fmla="*/ 2479 w 2479"/>
              <a:gd name="T17" fmla="*/ 0 h 1558"/>
              <a:gd name="T18" fmla="*/ 2479 w 2479"/>
              <a:gd name="T19" fmla="*/ 1558 h 1558"/>
              <a:gd name="T20" fmla="*/ 0 w 2479"/>
              <a:gd name="T21" fmla="*/ 1558 h 1558"/>
              <a:gd name="T22" fmla="*/ 0 w 2479"/>
              <a:gd name="T23" fmla="*/ 0 h 1558"/>
              <a:gd name="T24" fmla="*/ 530 w 2479"/>
              <a:gd name="T25" fmla="*/ 0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79" h="1558">
                <a:moveTo>
                  <a:pt x="530" y="0"/>
                </a:moveTo>
                <a:lnTo>
                  <a:pt x="530" y="898"/>
                </a:lnTo>
                <a:lnTo>
                  <a:pt x="947" y="898"/>
                </a:lnTo>
                <a:lnTo>
                  <a:pt x="952" y="111"/>
                </a:lnTo>
                <a:lnTo>
                  <a:pt x="1493" y="111"/>
                </a:lnTo>
                <a:lnTo>
                  <a:pt x="1493" y="898"/>
                </a:lnTo>
                <a:lnTo>
                  <a:pt x="1951" y="898"/>
                </a:lnTo>
                <a:lnTo>
                  <a:pt x="1957" y="0"/>
                </a:lnTo>
                <a:lnTo>
                  <a:pt x="2479" y="0"/>
                </a:lnTo>
                <a:lnTo>
                  <a:pt x="2479" y="1558"/>
                </a:lnTo>
                <a:lnTo>
                  <a:pt x="0" y="1558"/>
                </a:lnTo>
                <a:lnTo>
                  <a:pt x="0" y="0"/>
                </a:lnTo>
                <a:lnTo>
                  <a:pt x="530" y="0"/>
                </a:lnTo>
                <a:close/>
              </a:path>
            </a:pathLst>
          </a:custGeom>
          <a:solidFill>
            <a:srgbClr val="DEB373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4" name="Freeform 17"/>
          <p:cNvSpPr>
            <a:spLocks/>
          </p:cNvSpPr>
          <p:nvPr userDrawn="1"/>
        </p:nvSpPr>
        <p:spPr bwMode="auto">
          <a:xfrm>
            <a:off x="2121" y="4465470"/>
            <a:ext cx="1156921" cy="563211"/>
          </a:xfrm>
          <a:custGeom>
            <a:avLst/>
            <a:gdLst>
              <a:gd name="T0" fmla="*/ 1910 w 2479"/>
              <a:gd name="T1" fmla="*/ 863 h 1611"/>
              <a:gd name="T2" fmla="*/ 1915 w 2479"/>
              <a:gd name="T3" fmla="*/ 0 h 1611"/>
              <a:gd name="T4" fmla="*/ 2479 w 2479"/>
              <a:gd name="T5" fmla="*/ 0 h 1611"/>
              <a:gd name="T6" fmla="*/ 2479 w 2479"/>
              <a:gd name="T7" fmla="*/ 1611 h 1611"/>
              <a:gd name="T8" fmla="*/ 0 w 2479"/>
              <a:gd name="T9" fmla="*/ 1611 h 1611"/>
              <a:gd name="T10" fmla="*/ 0 w 2479"/>
              <a:gd name="T11" fmla="*/ 863 h 1611"/>
              <a:gd name="T12" fmla="*/ 1910 w 2479"/>
              <a:gd name="T13" fmla="*/ 863 h 1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79" h="1611">
                <a:moveTo>
                  <a:pt x="1910" y="863"/>
                </a:moveTo>
                <a:lnTo>
                  <a:pt x="1915" y="0"/>
                </a:lnTo>
                <a:lnTo>
                  <a:pt x="2479" y="0"/>
                </a:lnTo>
                <a:lnTo>
                  <a:pt x="2479" y="1611"/>
                </a:lnTo>
                <a:lnTo>
                  <a:pt x="0" y="1611"/>
                </a:lnTo>
                <a:lnTo>
                  <a:pt x="0" y="863"/>
                </a:lnTo>
                <a:lnTo>
                  <a:pt x="1910" y="863"/>
                </a:lnTo>
                <a:close/>
              </a:path>
            </a:pathLst>
          </a:custGeom>
          <a:solidFill>
            <a:srgbClr val="DEB373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5" name="Freeform 18"/>
          <p:cNvSpPr>
            <a:spLocks noEditPoints="1"/>
          </p:cNvSpPr>
          <p:nvPr userDrawn="1"/>
        </p:nvSpPr>
        <p:spPr bwMode="auto">
          <a:xfrm>
            <a:off x="2121" y="953262"/>
            <a:ext cx="1159255" cy="818582"/>
          </a:xfrm>
          <a:custGeom>
            <a:avLst/>
            <a:gdLst>
              <a:gd name="T0" fmla="*/ 6 w 2483"/>
              <a:gd name="T1" fmla="*/ 1005 h 2340"/>
              <a:gd name="T2" fmla="*/ 23 w 2483"/>
              <a:gd name="T3" fmla="*/ 928 h 2340"/>
              <a:gd name="T4" fmla="*/ 46 w 2483"/>
              <a:gd name="T5" fmla="*/ 850 h 2340"/>
              <a:gd name="T6" fmla="*/ 79 w 2483"/>
              <a:gd name="T7" fmla="*/ 775 h 2340"/>
              <a:gd name="T8" fmla="*/ 119 w 2483"/>
              <a:gd name="T9" fmla="*/ 703 h 2340"/>
              <a:gd name="T10" fmla="*/ 165 w 2483"/>
              <a:gd name="T11" fmla="*/ 636 h 2340"/>
              <a:gd name="T12" fmla="*/ 218 w 2483"/>
              <a:gd name="T13" fmla="*/ 574 h 2340"/>
              <a:gd name="T14" fmla="*/ 277 w 2483"/>
              <a:gd name="T15" fmla="*/ 517 h 2340"/>
              <a:gd name="T16" fmla="*/ 342 w 2483"/>
              <a:gd name="T17" fmla="*/ 469 h 2340"/>
              <a:gd name="T18" fmla="*/ 412 w 2483"/>
              <a:gd name="T19" fmla="*/ 428 h 2340"/>
              <a:gd name="T20" fmla="*/ 486 w 2483"/>
              <a:gd name="T21" fmla="*/ 397 h 2340"/>
              <a:gd name="T22" fmla="*/ 554 w 2483"/>
              <a:gd name="T23" fmla="*/ 379 h 2340"/>
              <a:gd name="T24" fmla="*/ 624 w 2483"/>
              <a:gd name="T25" fmla="*/ 366 h 2340"/>
              <a:gd name="T26" fmla="*/ 696 w 2483"/>
              <a:gd name="T27" fmla="*/ 358 h 2340"/>
              <a:gd name="T28" fmla="*/ 767 w 2483"/>
              <a:gd name="T29" fmla="*/ 356 h 2340"/>
              <a:gd name="T30" fmla="*/ 839 w 2483"/>
              <a:gd name="T31" fmla="*/ 360 h 2340"/>
              <a:gd name="T32" fmla="*/ 911 w 2483"/>
              <a:gd name="T33" fmla="*/ 370 h 2340"/>
              <a:gd name="T34" fmla="*/ 980 w 2483"/>
              <a:gd name="T35" fmla="*/ 388 h 2340"/>
              <a:gd name="T36" fmla="*/ 1045 w 2483"/>
              <a:gd name="T37" fmla="*/ 412 h 2340"/>
              <a:gd name="T38" fmla="*/ 1109 w 2483"/>
              <a:gd name="T39" fmla="*/ 441 h 2340"/>
              <a:gd name="T40" fmla="*/ 1167 w 2483"/>
              <a:gd name="T41" fmla="*/ 479 h 2340"/>
              <a:gd name="T42" fmla="*/ 1225 w 2483"/>
              <a:gd name="T43" fmla="*/ 528 h 2340"/>
              <a:gd name="T44" fmla="*/ 1283 w 2483"/>
              <a:gd name="T45" fmla="*/ 594 h 2340"/>
              <a:gd name="T46" fmla="*/ 1334 w 2483"/>
              <a:gd name="T47" fmla="*/ 665 h 2340"/>
              <a:gd name="T48" fmla="*/ 1375 w 2483"/>
              <a:gd name="T49" fmla="*/ 742 h 2340"/>
              <a:gd name="T50" fmla="*/ 1422 w 2483"/>
              <a:gd name="T51" fmla="*/ 848 h 2340"/>
              <a:gd name="T52" fmla="*/ 2483 w 2483"/>
              <a:gd name="T53" fmla="*/ 0 h 2340"/>
              <a:gd name="T54" fmla="*/ 2479 w 2483"/>
              <a:gd name="T55" fmla="*/ 1594 h 2340"/>
              <a:gd name="T56" fmla="*/ 0 w 2483"/>
              <a:gd name="T57" fmla="*/ 1058 h 2340"/>
              <a:gd name="T58" fmla="*/ 661 w 2483"/>
              <a:gd name="T59" fmla="*/ 1112 h 2340"/>
              <a:gd name="T60" fmla="*/ 722 w 2483"/>
              <a:gd name="T61" fmla="*/ 1091 h 2340"/>
              <a:gd name="T62" fmla="*/ 787 w 2483"/>
              <a:gd name="T63" fmla="*/ 1080 h 2340"/>
              <a:gd name="T64" fmla="*/ 854 w 2483"/>
              <a:gd name="T65" fmla="*/ 1083 h 2340"/>
              <a:gd name="T66" fmla="*/ 919 w 2483"/>
              <a:gd name="T67" fmla="*/ 1098 h 2340"/>
              <a:gd name="T68" fmla="*/ 973 w 2483"/>
              <a:gd name="T69" fmla="*/ 1123 h 2340"/>
              <a:gd name="T70" fmla="*/ 1010 w 2483"/>
              <a:gd name="T71" fmla="*/ 1152 h 2340"/>
              <a:gd name="T72" fmla="*/ 1041 w 2483"/>
              <a:gd name="T73" fmla="*/ 1186 h 2340"/>
              <a:gd name="T74" fmla="*/ 1063 w 2483"/>
              <a:gd name="T75" fmla="*/ 1227 h 2340"/>
              <a:gd name="T76" fmla="*/ 1081 w 2483"/>
              <a:gd name="T77" fmla="*/ 1273 h 2340"/>
              <a:gd name="T78" fmla="*/ 1091 w 2483"/>
              <a:gd name="T79" fmla="*/ 1322 h 2340"/>
              <a:gd name="T80" fmla="*/ 1102 w 2483"/>
              <a:gd name="T81" fmla="*/ 1427 h 2340"/>
              <a:gd name="T82" fmla="*/ 1102 w 2483"/>
              <a:gd name="T83" fmla="*/ 1601 h 2340"/>
              <a:gd name="T84" fmla="*/ 486 w 2483"/>
              <a:gd name="T85" fmla="*/ 1467 h 2340"/>
              <a:gd name="T86" fmla="*/ 489 w 2483"/>
              <a:gd name="T87" fmla="*/ 1367 h 2340"/>
              <a:gd name="T88" fmla="*/ 500 w 2483"/>
              <a:gd name="T89" fmla="*/ 1304 h 2340"/>
              <a:gd name="T90" fmla="*/ 513 w 2483"/>
              <a:gd name="T91" fmla="*/ 1259 h 2340"/>
              <a:gd name="T92" fmla="*/ 533 w 2483"/>
              <a:gd name="T93" fmla="*/ 1219 h 2340"/>
              <a:gd name="T94" fmla="*/ 560 w 2483"/>
              <a:gd name="T95" fmla="*/ 1181 h 2340"/>
              <a:gd name="T96" fmla="*/ 595 w 2483"/>
              <a:gd name="T97" fmla="*/ 1151 h 2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83" h="2340">
                <a:moveTo>
                  <a:pt x="0" y="1058"/>
                </a:moveTo>
                <a:lnTo>
                  <a:pt x="3" y="1032"/>
                </a:lnTo>
                <a:lnTo>
                  <a:pt x="6" y="1005"/>
                </a:lnTo>
                <a:lnTo>
                  <a:pt x="11" y="979"/>
                </a:lnTo>
                <a:lnTo>
                  <a:pt x="16" y="953"/>
                </a:lnTo>
                <a:lnTo>
                  <a:pt x="23" y="928"/>
                </a:lnTo>
                <a:lnTo>
                  <a:pt x="30" y="902"/>
                </a:lnTo>
                <a:lnTo>
                  <a:pt x="38" y="876"/>
                </a:lnTo>
                <a:lnTo>
                  <a:pt x="46" y="850"/>
                </a:lnTo>
                <a:lnTo>
                  <a:pt x="57" y="825"/>
                </a:lnTo>
                <a:lnTo>
                  <a:pt x="67" y="799"/>
                </a:lnTo>
                <a:lnTo>
                  <a:pt x="79" y="775"/>
                </a:lnTo>
                <a:lnTo>
                  <a:pt x="91" y="751"/>
                </a:lnTo>
                <a:lnTo>
                  <a:pt x="105" y="727"/>
                </a:lnTo>
                <a:lnTo>
                  <a:pt x="119" y="703"/>
                </a:lnTo>
                <a:lnTo>
                  <a:pt x="133" y="681"/>
                </a:lnTo>
                <a:lnTo>
                  <a:pt x="149" y="657"/>
                </a:lnTo>
                <a:lnTo>
                  <a:pt x="165" y="636"/>
                </a:lnTo>
                <a:lnTo>
                  <a:pt x="182" y="614"/>
                </a:lnTo>
                <a:lnTo>
                  <a:pt x="200" y="594"/>
                </a:lnTo>
                <a:lnTo>
                  <a:pt x="218" y="574"/>
                </a:lnTo>
                <a:lnTo>
                  <a:pt x="237" y="554"/>
                </a:lnTo>
                <a:lnTo>
                  <a:pt x="257" y="535"/>
                </a:lnTo>
                <a:lnTo>
                  <a:pt x="277" y="517"/>
                </a:lnTo>
                <a:lnTo>
                  <a:pt x="298" y="500"/>
                </a:lnTo>
                <a:lnTo>
                  <a:pt x="319" y="484"/>
                </a:lnTo>
                <a:lnTo>
                  <a:pt x="342" y="469"/>
                </a:lnTo>
                <a:lnTo>
                  <a:pt x="365" y="454"/>
                </a:lnTo>
                <a:lnTo>
                  <a:pt x="389" y="441"/>
                </a:lnTo>
                <a:lnTo>
                  <a:pt x="412" y="428"/>
                </a:lnTo>
                <a:lnTo>
                  <a:pt x="437" y="417"/>
                </a:lnTo>
                <a:lnTo>
                  <a:pt x="461" y="407"/>
                </a:lnTo>
                <a:lnTo>
                  <a:pt x="486" y="397"/>
                </a:lnTo>
                <a:lnTo>
                  <a:pt x="508" y="390"/>
                </a:lnTo>
                <a:lnTo>
                  <a:pt x="532" y="385"/>
                </a:lnTo>
                <a:lnTo>
                  <a:pt x="554" y="379"/>
                </a:lnTo>
                <a:lnTo>
                  <a:pt x="577" y="374"/>
                </a:lnTo>
                <a:lnTo>
                  <a:pt x="601" y="369"/>
                </a:lnTo>
                <a:lnTo>
                  <a:pt x="624" y="366"/>
                </a:lnTo>
                <a:lnTo>
                  <a:pt x="648" y="362"/>
                </a:lnTo>
                <a:lnTo>
                  <a:pt x="671" y="360"/>
                </a:lnTo>
                <a:lnTo>
                  <a:pt x="696" y="358"/>
                </a:lnTo>
                <a:lnTo>
                  <a:pt x="719" y="356"/>
                </a:lnTo>
                <a:lnTo>
                  <a:pt x="744" y="356"/>
                </a:lnTo>
                <a:lnTo>
                  <a:pt x="767" y="356"/>
                </a:lnTo>
                <a:lnTo>
                  <a:pt x="792" y="356"/>
                </a:lnTo>
                <a:lnTo>
                  <a:pt x="815" y="358"/>
                </a:lnTo>
                <a:lnTo>
                  <a:pt x="839" y="360"/>
                </a:lnTo>
                <a:lnTo>
                  <a:pt x="864" y="363"/>
                </a:lnTo>
                <a:lnTo>
                  <a:pt x="887" y="367"/>
                </a:lnTo>
                <a:lnTo>
                  <a:pt x="911" y="370"/>
                </a:lnTo>
                <a:lnTo>
                  <a:pt x="934" y="375"/>
                </a:lnTo>
                <a:lnTo>
                  <a:pt x="956" y="381"/>
                </a:lnTo>
                <a:lnTo>
                  <a:pt x="980" y="388"/>
                </a:lnTo>
                <a:lnTo>
                  <a:pt x="1002" y="395"/>
                </a:lnTo>
                <a:lnTo>
                  <a:pt x="1024" y="402"/>
                </a:lnTo>
                <a:lnTo>
                  <a:pt x="1045" y="412"/>
                </a:lnTo>
                <a:lnTo>
                  <a:pt x="1066" y="421"/>
                </a:lnTo>
                <a:lnTo>
                  <a:pt x="1088" y="430"/>
                </a:lnTo>
                <a:lnTo>
                  <a:pt x="1109" y="441"/>
                </a:lnTo>
                <a:lnTo>
                  <a:pt x="1129" y="453"/>
                </a:lnTo>
                <a:lnTo>
                  <a:pt x="1149" y="466"/>
                </a:lnTo>
                <a:lnTo>
                  <a:pt x="1167" y="479"/>
                </a:lnTo>
                <a:lnTo>
                  <a:pt x="1186" y="493"/>
                </a:lnTo>
                <a:lnTo>
                  <a:pt x="1204" y="508"/>
                </a:lnTo>
                <a:lnTo>
                  <a:pt x="1225" y="528"/>
                </a:lnTo>
                <a:lnTo>
                  <a:pt x="1246" y="549"/>
                </a:lnTo>
                <a:lnTo>
                  <a:pt x="1266" y="571"/>
                </a:lnTo>
                <a:lnTo>
                  <a:pt x="1283" y="594"/>
                </a:lnTo>
                <a:lnTo>
                  <a:pt x="1301" y="617"/>
                </a:lnTo>
                <a:lnTo>
                  <a:pt x="1318" y="641"/>
                </a:lnTo>
                <a:lnTo>
                  <a:pt x="1334" y="665"/>
                </a:lnTo>
                <a:lnTo>
                  <a:pt x="1348" y="690"/>
                </a:lnTo>
                <a:lnTo>
                  <a:pt x="1362" y="716"/>
                </a:lnTo>
                <a:lnTo>
                  <a:pt x="1375" y="742"/>
                </a:lnTo>
                <a:lnTo>
                  <a:pt x="1388" y="768"/>
                </a:lnTo>
                <a:lnTo>
                  <a:pt x="1400" y="794"/>
                </a:lnTo>
                <a:lnTo>
                  <a:pt x="1422" y="848"/>
                </a:lnTo>
                <a:lnTo>
                  <a:pt x="1442" y="902"/>
                </a:lnTo>
                <a:lnTo>
                  <a:pt x="1832" y="574"/>
                </a:lnTo>
                <a:lnTo>
                  <a:pt x="2483" y="0"/>
                </a:lnTo>
                <a:lnTo>
                  <a:pt x="2483" y="834"/>
                </a:lnTo>
                <a:lnTo>
                  <a:pt x="1554" y="1594"/>
                </a:lnTo>
                <a:lnTo>
                  <a:pt x="2479" y="1594"/>
                </a:lnTo>
                <a:lnTo>
                  <a:pt x="2479" y="2340"/>
                </a:lnTo>
                <a:lnTo>
                  <a:pt x="0" y="2340"/>
                </a:lnTo>
                <a:lnTo>
                  <a:pt x="0" y="1058"/>
                </a:lnTo>
                <a:close/>
                <a:moveTo>
                  <a:pt x="623" y="1132"/>
                </a:moveTo>
                <a:lnTo>
                  <a:pt x="642" y="1121"/>
                </a:lnTo>
                <a:lnTo>
                  <a:pt x="661" y="1112"/>
                </a:lnTo>
                <a:lnTo>
                  <a:pt x="681" y="1104"/>
                </a:lnTo>
                <a:lnTo>
                  <a:pt x="701" y="1097"/>
                </a:lnTo>
                <a:lnTo>
                  <a:pt x="722" y="1091"/>
                </a:lnTo>
                <a:lnTo>
                  <a:pt x="744" y="1086"/>
                </a:lnTo>
                <a:lnTo>
                  <a:pt x="765" y="1083"/>
                </a:lnTo>
                <a:lnTo>
                  <a:pt x="787" y="1080"/>
                </a:lnTo>
                <a:lnTo>
                  <a:pt x="810" y="1080"/>
                </a:lnTo>
                <a:lnTo>
                  <a:pt x="832" y="1080"/>
                </a:lnTo>
                <a:lnTo>
                  <a:pt x="854" y="1083"/>
                </a:lnTo>
                <a:lnTo>
                  <a:pt x="875" y="1086"/>
                </a:lnTo>
                <a:lnTo>
                  <a:pt x="898" y="1091"/>
                </a:lnTo>
                <a:lnTo>
                  <a:pt x="919" y="1098"/>
                </a:lnTo>
                <a:lnTo>
                  <a:pt x="939" y="1106"/>
                </a:lnTo>
                <a:lnTo>
                  <a:pt x="957" y="1116"/>
                </a:lnTo>
                <a:lnTo>
                  <a:pt x="973" y="1123"/>
                </a:lnTo>
                <a:lnTo>
                  <a:pt x="987" y="1132"/>
                </a:lnTo>
                <a:lnTo>
                  <a:pt x="998" y="1141"/>
                </a:lnTo>
                <a:lnTo>
                  <a:pt x="1010" y="1152"/>
                </a:lnTo>
                <a:lnTo>
                  <a:pt x="1022" y="1163"/>
                </a:lnTo>
                <a:lnTo>
                  <a:pt x="1031" y="1174"/>
                </a:lnTo>
                <a:lnTo>
                  <a:pt x="1041" y="1186"/>
                </a:lnTo>
                <a:lnTo>
                  <a:pt x="1049" y="1200"/>
                </a:lnTo>
                <a:lnTo>
                  <a:pt x="1057" y="1213"/>
                </a:lnTo>
                <a:lnTo>
                  <a:pt x="1063" y="1227"/>
                </a:lnTo>
                <a:lnTo>
                  <a:pt x="1070" y="1243"/>
                </a:lnTo>
                <a:lnTo>
                  <a:pt x="1075" y="1258"/>
                </a:lnTo>
                <a:lnTo>
                  <a:pt x="1081" y="1273"/>
                </a:lnTo>
                <a:lnTo>
                  <a:pt x="1084" y="1290"/>
                </a:lnTo>
                <a:lnTo>
                  <a:pt x="1089" y="1305"/>
                </a:lnTo>
                <a:lnTo>
                  <a:pt x="1091" y="1322"/>
                </a:lnTo>
                <a:lnTo>
                  <a:pt x="1097" y="1357"/>
                </a:lnTo>
                <a:lnTo>
                  <a:pt x="1101" y="1392"/>
                </a:lnTo>
                <a:lnTo>
                  <a:pt x="1102" y="1427"/>
                </a:lnTo>
                <a:lnTo>
                  <a:pt x="1103" y="1462"/>
                </a:lnTo>
                <a:lnTo>
                  <a:pt x="1103" y="1534"/>
                </a:lnTo>
                <a:lnTo>
                  <a:pt x="1102" y="1601"/>
                </a:lnTo>
                <a:lnTo>
                  <a:pt x="486" y="1601"/>
                </a:lnTo>
                <a:lnTo>
                  <a:pt x="486" y="1535"/>
                </a:lnTo>
                <a:lnTo>
                  <a:pt x="486" y="1467"/>
                </a:lnTo>
                <a:lnTo>
                  <a:pt x="486" y="1433"/>
                </a:lnTo>
                <a:lnTo>
                  <a:pt x="487" y="1400"/>
                </a:lnTo>
                <a:lnTo>
                  <a:pt x="489" y="1367"/>
                </a:lnTo>
                <a:lnTo>
                  <a:pt x="494" y="1334"/>
                </a:lnTo>
                <a:lnTo>
                  <a:pt x="496" y="1319"/>
                </a:lnTo>
                <a:lnTo>
                  <a:pt x="500" y="1304"/>
                </a:lnTo>
                <a:lnTo>
                  <a:pt x="503" y="1288"/>
                </a:lnTo>
                <a:lnTo>
                  <a:pt x="508" y="1273"/>
                </a:lnTo>
                <a:lnTo>
                  <a:pt x="513" y="1259"/>
                </a:lnTo>
                <a:lnTo>
                  <a:pt x="519" y="1245"/>
                </a:lnTo>
                <a:lnTo>
                  <a:pt x="526" y="1232"/>
                </a:lnTo>
                <a:lnTo>
                  <a:pt x="533" y="1219"/>
                </a:lnTo>
                <a:lnTo>
                  <a:pt x="541" y="1206"/>
                </a:lnTo>
                <a:lnTo>
                  <a:pt x="549" y="1193"/>
                </a:lnTo>
                <a:lnTo>
                  <a:pt x="560" y="1181"/>
                </a:lnTo>
                <a:lnTo>
                  <a:pt x="570" y="1171"/>
                </a:lnTo>
                <a:lnTo>
                  <a:pt x="582" y="1160"/>
                </a:lnTo>
                <a:lnTo>
                  <a:pt x="595" y="1151"/>
                </a:lnTo>
                <a:lnTo>
                  <a:pt x="609" y="1141"/>
                </a:lnTo>
                <a:lnTo>
                  <a:pt x="623" y="1132"/>
                </a:lnTo>
                <a:close/>
              </a:path>
            </a:pathLst>
          </a:custGeom>
          <a:solidFill>
            <a:srgbClr val="DEB373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6" name="Freeform 124"/>
          <p:cNvSpPr>
            <a:spLocks/>
          </p:cNvSpPr>
          <p:nvPr userDrawn="1"/>
        </p:nvSpPr>
        <p:spPr bwMode="auto">
          <a:xfrm>
            <a:off x="9152247" y="6402387"/>
            <a:ext cx="226504" cy="222250"/>
          </a:xfrm>
          <a:custGeom>
            <a:avLst/>
            <a:gdLst>
              <a:gd name="T0" fmla="*/ 1920038862 w 854"/>
              <a:gd name="T1" fmla="*/ 0 h 1115"/>
              <a:gd name="T2" fmla="*/ 0 w 854"/>
              <a:gd name="T3" fmla="*/ 0 h 1115"/>
              <a:gd name="T4" fmla="*/ 0 w 854"/>
              <a:gd name="T5" fmla="*/ 2147483647 h 1115"/>
              <a:gd name="T6" fmla="*/ 1920038862 w 854"/>
              <a:gd name="T7" fmla="*/ 2147483647 h 1115"/>
              <a:gd name="T8" fmla="*/ 1920038862 w 854"/>
              <a:gd name="T9" fmla="*/ 2147483647 h 1115"/>
              <a:gd name="T10" fmla="*/ 2147483647 w 854"/>
              <a:gd name="T11" fmla="*/ 2147483647 h 1115"/>
              <a:gd name="T12" fmla="*/ 2147483647 w 854"/>
              <a:gd name="T13" fmla="*/ 2147483647 h 1115"/>
              <a:gd name="T14" fmla="*/ 2147483647 w 854"/>
              <a:gd name="T15" fmla="*/ 2147483647 h 1115"/>
              <a:gd name="T16" fmla="*/ 2147483647 w 854"/>
              <a:gd name="T17" fmla="*/ 2147483647 h 1115"/>
              <a:gd name="T18" fmla="*/ 2147483647 w 854"/>
              <a:gd name="T19" fmla="*/ 2147483647 h 1115"/>
              <a:gd name="T20" fmla="*/ 1920038862 w 854"/>
              <a:gd name="T21" fmla="*/ 2147483647 h 1115"/>
              <a:gd name="T22" fmla="*/ 1920038862 w 854"/>
              <a:gd name="T23" fmla="*/ 0 h 11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854" h="1115">
                <a:moveTo>
                  <a:pt x="244" y="0"/>
                </a:moveTo>
                <a:lnTo>
                  <a:pt x="0" y="0"/>
                </a:lnTo>
                <a:lnTo>
                  <a:pt x="0" y="1115"/>
                </a:lnTo>
                <a:lnTo>
                  <a:pt x="244" y="1115"/>
                </a:lnTo>
                <a:lnTo>
                  <a:pt x="244" y="835"/>
                </a:lnTo>
                <a:lnTo>
                  <a:pt x="511" y="1115"/>
                </a:lnTo>
                <a:lnTo>
                  <a:pt x="854" y="1115"/>
                </a:lnTo>
                <a:lnTo>
                  <a:pt x="487" y="745"/>
                </a:lnTo>
                <a:lnTo>
                  <a:pt x="832" y="426"/>
                </a:lnTo>
                <a:lnTo>
                  <a:pt x="497" y="426"/>
                </a:lnTo>
                <a:lnTo>
                  <a:pt x="244" y="675"/>
                </a:lnTo>
                <a:lnTo>
                  <a:pt x="244" y="0"/>
                </a:lnTo>
                <a:close/>
              </a:path>
            </a:pathLst>
          </a:custGeom>
          <a:solidFill>
            <a:srgbClr val="DEB373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57" name="Freeform 125"/>
          <p:cNvSpPr>
            <a:spLocks/>
          </p:cNvSpPr>
          <p:nvPr userDrawn="1"/>
        </p:nvSpPr>
        <p:spPr bwMode="auto">
          <a:xfrm>
            <a:off x="9385105" y="6483355"/>
            <a:ext cx="160881" cy="144463"/>
          </a:xfrm>
          <a:custGeom>
            <a:avLst/>
            <a:gdLst>
              <a:gd name="T0" fmla="*/ 2147483647 w 603"/>
              <a:gd name="T1" fmla="*/ 182223466 h 735"/>
              <a:gd name="T2" fmla="*/ 2147483647 w 603"/>
              <a:gd name="T3" fmla="*/ 45546137 h 735"/>
              <a:gd name="T4" fmla="*/ 2147483647 w 603"/>
              <a:gd name="T5" fmla="*/ 0 h 735"/>
              <a:gd name="T6" fmla="*/ 2147483647 w 603"/>
              <a:gd name="T7" fmla="*/ 37974507 h 735"/>
              <a:gd name="T8" fmla="*/ 1794246775 w 603"/>
              <a:gd name="T9" fmla="*/ 151859309 h 735"/>
              <a:gd name="T10" fmla="*/ 1321655123 w 603"/>
              <a:gd name="T11" fmla="*/ 356875302 h 735"/>
              <a:gd name="T12" fmla="*/ 929170068 w 603"/>
              <a:gd name="T13" fmla="*/ 645411940 h 735"/>
              <a:gd name="T14" fmla="*/ 632804448 w 603"/>
              <a:gd name="T15" fmla="*/ 1017430896 h 735"/>
              <a:gd name="T16" fmla="*/ 496611607 w 603"/>
              <a:gd name="T17" fmla="*/ 1328759864 h 735"/>
              <a:gd name="T18" fmla="*/ 432518445 w 603"/>
              <a:gd name="T19" fmla="*/ 1670453186 h 735"/>
              <a:gd name="T20" fmla="*/ 448571698 w 603"/>
              <a:gd name="T21" fmla="*/ 2147483647 h 735"/>
              <a:gd name="T22" fmla="*/ 584724523 w 603"/>
              <a:gd name="T23" fmla="*/ 2147483647 h 735"/>
              <a:gd name="T24" fmla="*/ 800983745 w 603"/>
              <a:gd name="T25" fmla="*/ 2147483647 h 735"/>
              <a:gd name="T26" fmla="*/ 1089342647 w 603"/>
              <a:gd name="T27" fmla="*/ 2147483647 h 735"/>
              <a:gd name="T28" fmla="*/ 1417774957 w 603"/>
              <a:gd name="T29" fmla="*/ 2147483647 h 735"/>
              <a:gd name="T30" fmla="*/ 1754173568 w 603"/>
              <a:gd name="T31" fmla="*/ 2147483647 h 735"/>
              <a:gd name="T32" fmla="*/ 2098619114 w 603"/>
              <a:gd name="T33" fmla="*/ 2147483647 h 735"/>
              <a:gd name="T34" fmla="*/ 2147483647 w 603"/>
              <a:gd name="T35" fmla="*/ 2147483647 h 735"/>
              <a:gd name="T36" fmla="*/ 2147483647 w 603"/>
              <a:gd name="T37" fmla="*/ 2147483647 h 735"/>
              <a:gd name="T38" fmla="*/ 2147483647 w 603"/>
              <a:gd name="T39" fmla="*/ 2147483647 h 735"/>
              <a:gd name="T40" fmla="*/ 2147483647 w 603"/>
              <a:gd name="T41" fmla="*/ 2147483647 h 735"/>
              <a:gd name="T42" fmla="*/ 2147483647 w 603"/>
              <a:gd name="T43" fmla="*/ 2147483647 h 735"/>
              <a:gd name="T44" fmla="*/ 2147483647 w 603"/>
              <a:gd name="T45" fmla="*/ 2147483647 h 735"/>
              <a:gd name="T46" fmla="*/ 2147483647 w 603"/>
              <a:gd name="T47" fmla="*/ 2147483647 h 735"/>
              <a:gd name="T48" fmla="*/ 2147483647 w 603"/>
              <a:gd name="T49" fmla="*/ 2147483647 h 735"/>
              <a:gd name="T50" fmla="*/ 1866306638 w 603"/>
              <a:gd name="T51" fmla="*/ 2147483647 h 735"/>
              <a:gd name="T52" fmla="*/ 1449801429 w 603"/>
              <a:gd name="T53" fmla="*/ 2147483647 h 735"/>
              <a:gd name="T54" fmla="*/ 1057316175 w 603"/>
              <a:gd name="T55" fmla="*/ 2147483647 h 735"/>
              <a:gd name="T56" fmla="*/ 712870829 w 603"/>
              <a:gd name="T57" fmla="*/ 2147483647 h 735"/>
              <a:gd name="T58" fmla="*/ 248325712 w 603"/>
              <a:gd name="T59" fmla="*/ 2147483647 h 735"/>
              <a:gd name="T60" fmla="*/ 656824202 w 603"/>
              <a:gd name="T61" fmla="*/ 2147483647 h 735"/>
              <a:gd name="T62" fmla="*/ 1073329411 w 603"/>
              <a:gd name="T63" fmla="*/ 2147483647 h 735"/>
              <a:gd name="T64" fmla="*/ 1497881155 w 603"/>
              <a:gd name="T65" fmla="*/ 2147483647 h 735"/>
              <a:gd name="T66" fmla="*/ 1930399600 w 603"/>
              <a:gd name="T67" fmla="*/ 2147483647 h 735"/>
              <a:gd name="T68" fmla="*/ 2147483647 w 603"/>
              <a:gd name="T69" fmla="*/ 2147483647 h 735"/>
              <a:gd name="T70" fmla="*/ 2147483647 w 603"/>
              <a:gd name="T71" fmla="*/ 2147483647 h 735"/>
              <a:gd name="T72" fmla="*/ 2147483647 w 603"/>
              <a:gd name="T73" fmla="*/ 2147483647 h 735"/>
              <a:gd name="T74" fmla="*/ 2147483647 w 603"/>
              <a:gd name="T75" fmla="*/ 2147483647 h 735"/>
              <a:gd name="T76" fmla="*/ 2147483647 w 603"/>
              <a:gd name="T77" fmla="*/ 2147483647 h 735"/>
              <a:gd name="T78" fmla="*/ 2147483647 w 603"/>
              <a:gd name="T79" fmla="*/ 2147483647 h 735"/>
              <a:gd name="T80" fmla="*/ 2147483647 w 603"/>
              <a:gd name="T81" fmla="*/ 2147483647 h 735"/>
              <a:gd name="T82" fmla="*/ 2147483647 w 603"/>
              <a:gd name="T83" fmla="*/ 2147483647 h 735"/>
              <a:gd name="T84" fmla="*/ 2147483647 w 603"/>
              <a:gd name="T85" fmla="*/ 2147483647 h 735"/>
              <a:gd name="T86" fmla="*/ 2147483647 w 603"/>
              <a:gd name="T87" fmla="*/ 2147483647 h 735"/>
              <a:gd name="T88" fmla="*/ 2147483647 w 603"/>
              <a:gd name="T89" fmla="*/ 2147483647 h 735"/>
              <a:gd name="T90" fmla="*/ 2147483647 w 603"/>
              <a:gd name="T91" fmla="*/ 2147483647 h 735"/>
              <a:gd name="T92" fmla="*/ 2147483647 w 603"/>
              <a:gd name="T93" fmla="*/ 2147483647 h 735"/>
              <a:gd name="T94" fmla="*/ 2147483647 w 603"/>
              <a:gd name="T95" fmla="*/ 2147483647 h 735"/>
              <a:gd name="T96" fmla="*/ 2147483647 w 603"/>
              <a:gd name="T97" fmla="*/ 2133603136 h 735"/>
              <a:gd name="T98" fmla="*/ 2147483647 w 603"/>
              <a:gd name="T99" fmla="*/ 2034900315 h 735"/>
              <a:gd name="T100" fmla="*/ 2147483647 w 603"/>
              <a:gd name="T101" fmla="*/ 1989353981 h 735"/>
              <a:gd name="T102" fmla="*/ 2147483647 w 603"/>
              <a:gd name="T103" fmla="*/ 1905833336 h 735"/>
              <a:gd name="T104" fmla="*/ 2147483647 w 603"/>
              <a:gd name="T105" fmla="*/ 1791909814 h 735"/>
              <a:gd name="T106" fmla="*/ 2147483647 w 603"/>
              <a:gd name="T107" fmla="*/ 1617296698 h 735"/>
              <a:gd name="T108" fmla="*/ 2147483647 w 603"/>
              <a:gd name="T109" fmla="*/ 1488191000 h 735"/>
              <a:gd name="T110" fmla="*/ 2147483647 w 603"/>
              <a:gd name="T111" fmla="*/ 1389488178 h 735"/>
              <a:gd name="T112" fmla="*/ 2147483647 w 603"/>
              <a:gd name="T113" fmla="*/ 1313577884 h 735"/>
              <a:gd name="T114" fmla="*/ 2147483647 w 603"/>
              <a:gd name="T115" fmla="*/ 1268031550 h 735"/>
              <a:gd name="T116" fmla="*/ 2147483647 w 603"/>
              <a:gd name="T117" fmla="*/ 1283213726 h 735"/>
              <a:gd name="T118" fmla="*/ 2147483647 w 603"/>
              <a:gd name="T119" fmla="*/ 1336370214 h 735"/>
              <a:gd name="T120" fmla="*/ 2147483647 w 603"/>
              <a:gd name="T121" fmla="*/ 1412280705 h 735"/>
              <a:gd name="T122" fmla="*/ 2147483647 w 603"/>
              <a:gd name="T123" fmla="*/ 1518593877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03" h="735">
                <a:moveTo>
                  <a:pt x="583" y="44"/>
                </a:moveTo>
                <a:lnTo>
                  <a:pt x="556" y="33"/>
                </a:lnTo>
                <a:lnTo>
                  <a:pt x="528" y="24"/>
                </a:lnTo>
                <a:lnTo>
                  <a:pt x="501" y="16"/>
                </a:lnTo>
                <a:lnTo>
                  <a:pt x="472" y="10"/>
                </a:lnTo>
                <a:lnTo>
                  <a:pt x="443" y="6"/>
                </a:lnTo>
                <a:lnTo>
                  <a:pt x="414" y="2"/>
                </a:lnTo>
                <a:lnTo>
                  <a:pt x="385" y="0"/>
                </a:lnTo>
                <a:lnTo>
                  <a:pt x="356" y="0"/>
                </a:lnTo>
                <a:lnTo>
                  <a:pt x="333" y="0"/>
                </a:lnTo>
                <a:lnTo>
                  <a:pt x="311" y="2"/>
                </a:lnTo>
                <a:lnTo>
                  <a:pt x="288" y="5"/>
                </a:lnTo>
                <a:lnTo>
                  <a:pt x="267" y="9"/>
                </a:lnTo>
                <a:lnTo>
                  <a:pt x="245" y="14"/>
                </a:lnTo>
                <a:lnTo>
                  <a:pt x="224" y="20"/>
                </a:lnTo>
                <a:lnTo>
                  <a:pt x="204" y="28"/>
                </a:lnTo>
                <a:lnTo>
                  <a:pt x="184" y="37"/>
                </a:lnTo>
                <a:lnTo>
                  <a:pt x="165" y="47"/>
                </a:lnTo>
                <a:lnTo>
                  <a:pt x="147" y="59"/>
                </a:lnTo>
                <a:lnTo>
                  <a:pt x="132" y="71"/>
                </a:lnTo>
                <a:lnTo>
                  <a:pt x="116" y="85"/>
                </a:lnTo>
                <a:lnTo>
                  <a:pt x="102" y="100"/>
                </a:lnTo>
                <a:lnTo>
                  <a:pt x="90" y="117"/>
                </a:lnTo>
                <a:lnTo>
                  <a:pt x="79" y="134"/>
                </a:lnTo>
                <a:lnTo>
                  <a:pt x="70" y="153"/>
                </a:lnTo>
                <a:lnTo>
                  <a:pt x="65" y="163"/>
                </a:lnTo>
                <a:lnTo>
                  <a:pt x="62" y="175"/>
                </a:lnTo>
                <a:lnTo>
                  <a:pt x="59" y="185"/>
                </a:lnTo>
                <a:lnTo>
                  <a:pt x="57" y="196"/>
                </a:lnTo>
                <a:lnTo>
                  <a:pt x="54" y="220"/>
                </a:lnTo>
                <a:lnTo>
                  <a:pt x="53" y="245"/>
                </a:lnTo>
                <a:lnTo>
                  <a:pt x="53" y="266"/>
                </a:lnTo>
                <a:lnTo>
                  <a:pt x="56" y="286"/>
                </a:lnTo>
                <a:lnTo>
                  <a:pt x="59" y="305"/>
                </a:lnTo>
                <a:lnTo>
                  <a:pt x="65" y="322"/>
                </a:lnTo>
                <a:lnTo>
                  <a:pt x="73" y="337"/>
                </a:lnTo>
                <a:lnTo>
                  <a:pt x="81" y="351"/>
                </a:lnTo>
                <a:lnTo>
                  <a:pt x="90" y="363"/>
                </a:lnTo>
                <a:lnTo>
                  <a:pt x="100" y="374"/>
                </a:lnTo>
                <a:lnTo>
                  <a:pt x="111" y="383"/>
                </a:lnTo>
                <a:lnTo>
                  <a:pt x="124" y="392"/>
                </a:lnTo>
                <a:lnTo>
                  <a:pt x="136" y="400"/>
                </a:lnTo>
                <a:lnTo>
                  <a:pt x="150" y="407"/>
                </a:lnTo>
                <a:lnTo>
                  <a:pt x="163" y="413"/>
                </a:lnTo>
                <a:lnTo>
                  <a:pt x="177" y="417"/>
                </a:lnTo>
                <a:lnTo>
                  <a:pt x="191" y="422"/>
                </a:lnTo>
                <a:lnTo>
                  <a:pt x="206" y="426"/>
                </a:lnTo>
                <a:lnTo>
                  <a:pt x="219" y="429"/>
                </a:lnTo>
                <a:lnTo>
                  <a:pt x="234" y="433"/>
                </a:lnTo>
                <a:lnTo>
                  <a:pt x="248" y="436"/>
                </a:lnTo>
                <a:lnTo>
                  <a:pt x="262" y="438"/>
                </a:lnTo>
                <a:lnTo>
                  <a:pt x="275" y="442"/>
                </a:lnTo>
                <a:lnTo>
                  <a:pt x="287" y="445"/>
                </a:lnTo>
                <a:lnTo>
                  <a:pt x="299" y="449"/>
                </a:lnTo>
                <a:lnTo>
                  <a:pt x="311" y="452"/>
                </a:lnTo>
                <a:lnTo>
                  <a:pt x="321" y="455"/>
                </a:lnTo>
                <a:lnTo>
                  <a:pt x="330" y="460"/>
                </a:lnTo>
                <a:lnTo>
                  <a:pt x="339" y="465"/>
                </a:lnTo>
                <a:lnTo>
                  <a:pt x="345" y="471"/>
                </a:lnTo>
                <a:lnTo>
                  <a:pt x="351" y="477"/>
                </a:lnTo>
                <a:lnTo>
                  <a:pt x="356" y="485"/>
                </a:lnTo>
                <a:lnTo>
                  <a:pt x="358" y="492"/>
                </a:lnTo>
                <a:lnTo>
                  <a:pt x="359" y="503"/>
                </a:lnTo>
                <a:lnTo>
                  <a:pt x="358" y="509"/>
                </a:lnTo>
                <a:lnTo>
                  <a:pt x="357" y="515"/>
                </a:lnTo>
                <a:lnTo>
                  <a:pt x="354" y="522"/>
                </a:lnTo>
                <a:lnTo>
                  <a:pt x="351" y="526"/>
                </a:lnTo>
                <a:lnTo>
                  <a:pt x="347" y="531"/>
                </a:lnTo>
                <a:lnTo>
                  <a:pt x="342" y="535"/>
                </a:lnTo>
                <a:lnTo>
                  <a:pt x="338" y="540"/>
                </a:lnTo>
                <a:lnTo>
                  <a:pt x="332" y="543"/>
                </a:lnTo>
                <a:lnTo>
                  <a:pt x="320" y="548"/>
                </a:lnTo>
                <a:lnTo>
                  <a:pt x="307" y="552"/>
                </a:lnTo>
                <a:lnTo>
                  <a:pt x="294" y="554"/>
                </a:lnTo>
                <a:lnTo>
                  <a:pt x="282" y="554"/>
                </a:lnTo>
                <a:lnTo>
                  <a:pt x="267" y="554"/>
                </a:lnTo>
                <a:lnTo>
                  <a:pt x="250" y="552"/>
                </a:lnTo>
                <a:lnTo>
                  <a:pt x="233" y="549"/>
                </a:lnTo>
                <a:lnTo>
                  <a:pt x="216" y="544"/>
                </a:lnTo>
                <a:lnTo>
                  <a:pt x="198" y="539"/>
                </a:lnTo>
                <a:lnTo>
                  <a:pt x="181" y="533"/>
                </a:lnTo>
                <a:lnTo>
                  <a:pt x="164" y="526"/>
                </a:lnTo>
                <a:lnTo>
                  <a:pt x="147" y="518"/>
                </a:lnTo>
                <a:lnTo>
                  <a:pt x="132" y="511"/>
                </a:lnTo>
                <a:lnTo>
                  <a:pt x="116" y="503"/>
                </a:lnTo>
                <a:lnTo>
                  <a:pt x="102" y="494"/>
                </a:lnTo>
                <a:lnTo>
                  <a:pt x="89" y="485"/>
                </a:lnTo>
                <a:lnTo>
                  <a:pt x="0" y="656"/>
                </a:lnTo>
                <a:lnTo>
                  <a:pt x="16" y="665"/>
                </a:lnTo>
                <a:lnTo>
                  <a:pt x="31" y="674"/>
                </a:lnTo>
                <a:lnTo>
                  <a:pt x="48" y="682"/>
                </a:lnTo>
                <a:lnTo>
                  <a:pt x="65" y="690"/>
                </a:lnTo>
                <a:lnTo>
                  <a:pt x="82" y="696"/>
                </a:lnTo>
                <a:lnTo>
                  <a:pt x="99" y="703"/>
                </a:lnTo>
                <a:lnTo>
                  <a:pt x="116" y="709"/>
                </a:lnTo>
                <a:lnTo>
                  <a:pt x="134" y="714"/>
                </a:lnTo>
                <a:lnTo>
                  <a:pt x="151" y="719"/>
                </a:lnTo>
                <a:lnTo>
                  <a:pt x="169" y="723"/>
                </a:lnTo>
                <a:lnTo>
                  <a:pt x="187" y="727"/>
                </a:lnTo>
                <a:lnTo>
                  <a:pt x="205" y="730"/>
                </a:lnTo>
                <a:lnTo>
                  <a:pt x="223" y="732"/>
                </a:lnTo>
                <a:lnTo>
                  <a:pt x="241" y="734"/>
                </a:lnTo>
                <a:lnTo>
                  <a:pt x="260" y="735"/>
                </a:lnTo>
                <a:lnTo>
                  <a:pt x="278" y="735"/>
                </a:lnTo>
                <a:lnTo>
                  <a:pt x="302" y="735"/>
                </a:lnTo>
                <a:lnTo>
                  <a:pt x="326" y="732"/>
                </a:lnTo>
                <a:lnTo>
                  <a:pt x="350" y="730"/>
                </a:lnTo>
                <a:lnTo>
                  <a:pt x="374" y="726"/>
                </a:lnTo>
                <a:lnTo>
                  <a:pt x="396" y="720"/>
                </a:lnTo>
                <a:lnTo>
                  <a:pt x="419" y="713"/>
                </a:lnTo>
                <a:lnTo>
                  <a:pt x="440" y="705"/>
                </a:lnTo>
                <a:lnTo>
                  <a:pt x="461" y="696"/>
                </a:lnTo>
                <a:lnTo>
                  <a:pt x="482" y="686"/>
                </a:lnTo>
                <a:lnTo>
                  <a:pt x="501" y="675"/>
                </a:lnTo>
                <a:lnTo>
                  <a:pt x="518" y="662"/>
                </a:lnTo>
                <a:lnTo>
                  <a:pt x="535" y="647"/>
                </a:lnTo>
                <a:lnTo>
                  <a:pt x="549" y="631"/>
                </a:lnTo>
                <a:lnTo>
                  <a:pt x="563" y="614"/>
                </a:lnTo>
                <a:lnTo>
                  <a:pt x="575" y="595"/>
                </a:lnTo>
                <a:lnTo>
                  <a:pt x="584" y="575"/>
                </a:lnTo>
                <a:lnTo>
                  <a:pt x="589" y="563"/>
                </a:lnTo>
                <a:lnTo>
                  <a:pt x="593" y="553"/>
                </a:lnTo>
                <a:lnTo>
                  <a:pt x="595" y="541"/>
                </a:lnTo>
                <a:lnTo>
                  <a:pt x="599" y="530"/>
                </a:lnTo>
                <a:lnTo>
                  <a:pt x="600" y="517"/>
                </a:lnTo>
                <a:lnTo>
                  <a:pt x="602" y="505"/>
                </a:lnTo>
                <a:lnTo>
                  <a:pt x="602" y="491"/>
                </a:lnTo>
                <a:lnTo>
                  <a:pt x="603" y="478"/>
                </a:lnTo>
                <a:lnTo>
                  <a:pt x="602" y="463"/>
                </a:lnTo>
                <a:lnTo>
                  <a:pt x="601" y="447"/>
                </a:lnTo>
                <a:lnTo>
                  <a:pt x="599" y="434"/>
                </a:lnTo>
                <a:lnTo>
                  <a:pt x="597" y="420"/>
                </a:lnTo>
                <a:lnTo>
                  <a:pt x="592" y="408"/>
                </a:lnTo>
                <a:lnTo>
                  <a:pt x="588" y="396"/>
                </a:lnTo>
                <a:lnTo>
                  <a:pt x="583" y="384"/>
                </a:lnTo>
                <a:lnTo>
                  <a:pt x="576" y="373"/>
                </a:lnTo>
                <a:lnTo>
                  <a:pt x="570" y="364"/>
                </a:lnTo>
                <a:lnTo>
                  <a:pt x="563" y="354"/>
                </a:lnTo>
                <a:lnTo>
                  <a:pt x="555" y="345"/>
                </a:lnTo>
                <a:lnTo>
                  <a:pt x="546" y="337"/>
                </a:lnTo>
                <a:lnTo>
                  <a:pt x="537" y="329"/>
                </a:lnTo>
                <a:lnTo>
                  <a:pt x="527" y="321"/>
                </a:lnTo>
                <a:lnTo>
                  <a:pt x="517" y="314"/>
                </a:lnTo>
                <a:lnTo>
                  <a:pt x="505" y="309"/>
                </a:lnTo>
                <a:lnTo>
                  <a:pt x="482" y="298"/>
                </a:lnTo>
                <a:lnTo>
                  <a:pt x="457" y="289"/>
                </a:lnTo>
                <a:lnTo>
                  <a:pt x="431" y="281"/>
                </a:lnTo>
                <a:lnTo>
                  <a:pt x="403" y="274"/>
                </a:lnTo>
                <a:lnTo>
                  <a:pt x="388" y="272"/>
                </a:lnTo>
                <a:lnTo>
                  <a:pt x="371" y="268"/>
                </a:lnTo>
                <a:lnTo>
                  <a:pt x="362" y="266"/>
                </a:lnTo>
                <a:lnTo>
                  <a:pt x="353" y="264"/>
                </a:lnTo>
                <a:lnTo>
                  <a:pt x="344" y="262"/>
                </a:lnTo>
                <a:lnTo>
                  <a:pt x="335" y="259"/>
                </a:lnTo>
                <a:lnTo>
                  <a:pt x="326" y="256"/>
                </a:lnTo>
                <a:lnTo>
                  <a:pt x="318" y="251"/>
                </a:lnTo>
                <a:lnTo>
                  <a:pt x="312" y="247"/>
                </a:lnTo>
                <a:lnTo>
                  <a:pt x="305" y="241"/>
                </a:lnTo>
                <a:lnTo>
                  <a:pt x="300" y="236"/>
                </a:lnTo>
                <a:lnTo>
                  <a:pt x="296" y="229"/>
                </a:lnTo>
                <a:lnTo>
                  <a:pt x="294" y="222"/>
                </a:lnTo>
                <a:lnTo>
                  <a:pt x="293" y="213"/>
                </a:lnTo>
                <a:lnTo>
                  <a:pt x="294" y="207"/>
                </a:lnTo>
                <a:lnTo>
                  <a:pt x="295" y="202"/>
                </a:lnTo>
                <a:lnTo>
                  <a:pt x="297" y="196"/>
                </a:lnTo>
                <a:lnTo>
                  <a:pt x="300" y="192"/>
                </a:lnTo>
                <a:lnTo>
                  <a:pt x="305" y="187"/>
                </a:lnTo>
                <a:lnTo>
                  <a:pt x="309" y="183"/>
                </a:lnTo>
                <a:lnTo>
                  <a:pt x="315" y="179"/>
                </a:lnTo>
                <a:lnTo>
                  <a:pt x="321" y="177"/>
                </a:lnTo>
                <a:lnTo>
                  <a:pt x="333" y="173"/>
                </a:lnTo>
                <a:lnTo>
                  <a:pt x="345" y="169"/>
                </a:lnTo>
                <a:lnTo>
                  <a:pt x="358" y="167"/>
                </a:lnTo>
                <a:lnTo>
                  <a:pt x="369" y="167"/>
                </a:lnTo>
                <a:lnTo>
                  <a:pt x="380" y="167"/>
                </a:lnTo>
                <a:lnTo>
                  <a:pt x="391" y="168"/>
                </a:lnTo>
                <a:lnTo>
                  <a:pt x="402" y="169"/>
                </a:lnTo>
                <a:lnTo>
                  <a:pt x="414" y="170"/>
                </a:lnTo>
                <a:lnTo>
                  <a:pt x="425" y="173"/>
                </a:lnTo>
                <a:lnTo>
                  <a:pt x="437" y="176"/>
                </a:lnTo>
                <a:lnTo>
                  <a:pt x="448" y="179"/>
                </a:lnTo>
                <a:lnTo>
                  <a:pt x="459" y="183"/>
                </a:lnTo>
                <a:lnTo>
                  <a:pt x="470" y="186"/>
                </a:lnTo>
                <a:lnTo>
                  <a:pt x="481" y="191"/>
                </a:lnTo>
                <a:lnTo>
                  <a:pt x="491" y="195"/>
                </a:lnTo>
                <a:lnTo>
                  <a:pt x="501" y="200"/>
                </a:lnTo>
                <a:lnTo>
                  <a:pt x="583" y="44"/>
                </a:lnTo>
                <a:close/>
              </a:path>
            </a:pathLst>
          </a:custGeom>
          <a:solidFill>
            <a:srgbClr val="DEB373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58" name="Freeform 126"/>
          <p:cNvSpPr>
            <a:spLocks/>
          </p:cNvSpPr>
          <p:nvPr userDrawn="1"/>
        </p:nvSpPr>
        <p:spPr bwMode="auto">
          <a:xfrm>
            <a:off x="9567154" y="6483355"/>
            <a:ext cx="160881" cy="144463"/>
          </a:xfrm>
          <a:custGeom>
            <a:avLst/>
            <a:gdLst>
              <a:gd name="T0" fmla="*/ 2147483647 w 603"/>
              <a:gd name="T1" fmla="*/ 182223466 h 735"/>
              <a:gd name="T2" fmla="*/ 2147483647 w 603"/>
              <a:gd name="T3" fmla="*/ 45546137 h 735"/>
              <a:gd name="T4" fmla="*/ 2147483647 w 603"/>
              <a:gd name="T5" fmla="*/ 0 h 735"/>
              <a:gd name="T6" fmla="*/ 2147483647 w 603"/>
              <a:gd name="T7" fmla="*/ 37974507 h 735"/>
              <a:gd name="T8" fmla="*/ 1794246775 w 603"/>
              <a:gd name="T9" fmla="*/ 151859309 h 735"/>
              <a:gd name="T10" fmla="*/ 1321655123 w 603"/>
              <a:gd name="T11" fmla="*/ 356875302 h 735"/>
              <a:gd name="T12" fmla="*/ 929170068 w 603"/>
              <a:gd name="T13" fmla="*/ 645411940 h 735"/>
              <a:gd name="T14" fmla="*/ 632804448 w 603"/>
              <a:gd name="T15" fmla="*/ 1017430896 h 735"/>
              <a:gd name="T16" fmla="*/ 496611607 w 603"/>
              <a:gd name="T17" fmla="*/ 1328759864 h 735"/>
              <a:gd name="T18" fmla="*/ 432518445 w 603"/>
              <a:gd name="T19" fmla="*/ 1670453186 h 735"/>
              <a:gd name="T20" fmla="*/ 448571698 w 603"/>
              <a:gd name="T21" fmla="*/ 2147483647 h 735"/>
              <a:gd name="T22" fmla="*/ 584724523 w 603"/>
              <a:gd name="T23" fmla="*/ 2147483647 h 735"/>
              <a:gd name="T24" fmla="*/ 800983745 w 603"/>
              <a:gd name="T25" fmla="*/ 2147483647 h 735"/>
              <a:gd name="T26" fmla="*/ 1089342647 w 603"/>
              <a:gd name="T27" fmla="*/ 2147483647 h 735"/>
              <a:gd name="T28" fmla="*/ 1417774957 w 603"/>
              <a:gd name="T29" fmla="*/ 2147483647 h 735"/>
              <a:gd name="T30" fmla="*/ 1754173568 w 603"/>
              <a:gd name="T31" fmla="*/ 2147483647 h 735"/>
              <a:gd name="T32" fmla="*/ 2098619114 w 603"/>
              <a:gd name="T33" fmla="*/ 2147483647 h 735"/>
              <a:gd name="T34" fmla="*/ 2147483647 w 603"/>
              <a:gd name="T35" fmla="*/ 2147483647 h 735"/>
              <a:gd name="T36" fmla="*/ 2147483647 w 603"/>
              <a:gd name="T37" fmla="*/ 2147483647 h 735"/>
              <a:gd name="T38" fmla="*/ 2147483647 w 603"/>
              <a:gd name="T39" fmla="*/ 2147483647 h 735"/>
              <a:gd name="T40" fmla="*/ 2147483647 w 603"/>
              <a:gd name="T41" fmla="*/ 2147483647 h 735"/>
              <a:gd name="T42" fmla="*/ 2147483647 w 603"/>
              <a:gd name="T43" fmla="*/ 2147483647 h 735"/>
              <a:gd name="T44" fmla="*/ 2147483647 w 603"/>
              <a:gd name="T45" fmla="*/ 2147483647 h 735"/>
              <a:gd name="T46" fmla="*/ 2147483647 w 603"/>
              <a:gd name="T47" fmla="*/ 2147483647 h 735"/>
              <a:gd name="T48" fmla="*/ 2147483647 w 603"/>
              <a:gd name="T49" fmla="*/ 2147483647 h 735"/>
              <a:gd name="T50" fmla="*/ 1866306638 w 603"/>
              <a:gd name="T51" fmla="*/ 2147483647 h 735"/>
              <a:gd name="T52" fmla="*/ 1449801429 w 603"/>
              <a:gd name="T53" fmla="*/ 2147483647 h 735"/>
              <a:gd name="T54" fmla="*/ 1057316175 w 603"/>
              <a:gd name="T55" fmla="*/ 2147483647 h 735"/>
              <a:gd name="T56" fmla="*/ 712870829 w 603"/>
              <a:gd name="T57" fmla="*/ 2147483647 h 735"/>
              <a:gd name="T58" fmla="*/ 248325712 w 603"/>
              <a:gd name="T59" fmla="*/ 2147483647 h 735"/>
              <a:gd name="T60" fmla="*/ 656824202 w 603"/>
              <a:gd name="T61" fmla="*/ 2147483647 h 735"/>
              <a:gd name="T62" fmla="*/ 1073329411 w 603"/>
              <a:gd name="T63" fmla="*/ 2147483647 h 735"/>
              <a:gd name="T64" fmla="*/ 1497881155 w 603"/>
              <a:gd name="T65" fmla="*/ 2147483647 h 735"/>
              <a:gd name="T66" fmla="*/ 1930399600 w 603"/>
              <a:gd name="T67" fmla="*/ 2147483647 h 735"/>
              <a:gd name="T68" fmla="*/ 2147483647 w 603"/>
              <a:gd name="T69" fmla="*/ 2147483647 h 735"/>
              <a:gd name="T70" fmla="*/ 2147483647 w 603"/>
              <a:gd name="T71" fmla="*/ 2147483647 h 735"/>
              <a:gd name="T72" fmla="*/ 2147483647 w 603"/>
              <a:gd name="T73" fmla="*/ 2147483647 h 735"/>
              <a:gd name="T74" fmla="*/ 2147483647 w 603"/>
              <a:gd name="T75" fmla="*/ 2147483647 h 735"/>
              <a:gd name="T76" fmla="*/ 2147483647 w 603"/>
              <a:gd name="T77" fmla="*/ 2147483647 h 735"/>
              <a:gd name="T78" fmla="*/ 2147483647 w 603"/>
              <a:gd name="T79" fmla="*/ 2147483647 h 735"/>
              <a:gd name="T80" fmla="*/ 2147483647 w 603"/>
              <a:gd name="T81" fmla="*/ 2147483647 h 735"/>
              <a:gd name="T82" fmla="*/ 2147483647 w 603"/>
              <a:gd name="T83" fmla="*/ 2147483647 h 735"/>
              <a:gd name="T84" fmla="*/ 2147483647 w 603"/>
              <a:gd name="T85" fmla="*/ 2147483647 h 735"/>
              <a:gd name="T86" fmla="*/ 2147483647 w 603"/>
              <a:gd name="T87" fmla="*/ 2147483647 h 735"/>
              <a:gd name="T88" fmla="*/ 2147483647 w 603"/>
              <a:gd name="T89" fmla="*/ 2147483647 h 735"/>
              <a:gd name="T90" fmla="*/ 2147483647 w 603"/>
              <a:gd name="T91" fmla="*/ 2147483647 h 735"/>
              <a:gd name="T92" fmla="*/ 2147483647 w 603"/>
              <a:gd name="T93" fmla="*/ 2147483647 h 735"/>
              <a:gd name="T94" fmla="*/ 2147483647 w 603"/>
              <a:gd name="T95" fmla="*/ 2147483647 h 735"/>
              <a:gd name="T96" fmla="*/ 2147483647 w 603"/>
              <a:gd name="T97" fmla="*/ 2133603136 h 735"/>
              <a:gd name="T98" fmla="*/ 2147483647 w 603"/>
              <a:gd name="T99" fmla="*/ 2034900315 h 735"/>
              <a:gd name="T100" fmla="*/ 2147483647 w 603"/>
              <a:gd name="T101" fmla="*/ 1989353981 h 735"/>
              <a:gd name="T102" fmla="*/ 2147483647 w 603"/>
              <a:gd name="T103" fmla="*/ 1905833336 h 735"/>
              <a:gd name="T104" fmla="*/ 2147483647 w 603"/>
              <a:gd name="T105" fmla="*/ 1791909814 h 735"/>
              <a:gd name="T106" fmla="*/ 2147483647 w 603"/>
              <a:gd name="T107" fmla="*/ 1617296698 h 735"/>
              <a:gd name="T108" fmla="*/ 2147483647 w 603"/>
              <a:gd name="T109" fmla="*/ 1488191000 h 735"/>
              <a:gd name="T110" fmla="*/ 2147483647 w 603"/>
              <a:gd name="T111" fmla="*/ 1389488178 h 735"/>
              <a:gd name="T112" fmla="*/ 2147483647 w 603"/>
              <a:gd name="T113" fmla="*/ 1313577884 h 735"/>
              <a:gd name="T114" fmla="*/ 2147483647 w 603"/>
              <a:gd name="T115" fmla="*/ 1268031550 h 735"/>
              <a:gd name="T116" fmla="*/ 2147483647 w 603"/>
              <a:gd name="T117" fmla="*/ 1283213726 h 735"/>
              <a:gd name="T118" fmla="*/ 2147483647 w 603"/>
              <a:gd name="T119" fmla="*/ 1336370214 h 735"/>
              <a:gd name="T120" fmla="*/ 2147483647 w 603"/>
              <a:gd name="T121" fmla="*/ 1412280705 h 735"/>
              <a:gd name="T122" fmla="*/ 2147483647 w 603"/>
              <a:gd name="T123" fmla="*/ 1518593877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03" h="735">
                <a:moveTo>
                  <a:pt x="583" y="44"/>
                </a:moveTo>
                <a:lnTo>
                  <a:pt x="556" y="33"/>
                </a:lnTo>
                <a:lnTo>
                  <a:pt x="528" y="24"/>
                </a:lnTo>
                <a:lnTo>
                  <a:pt x="501" y="16"/>
                </a:lnTo>
                <a:lnTo>
                  <a:pt x="472" y="10"/>
                </a:lnTo>
                <a:lnTo>
                  <a:pt x="444" y="6"/>
                </a:lnTo>
                <a:lnTo>
                  <a:pt x="414" y="2"/>
                </a:lnTo>
                <a:lnTo>
                  <a:pt x="385" y="0"/>
                </a:lnTo>
                <a:lnTo>
                  <a:pt x="356" y="0"/>
                </a:lnTo>
                <a:lnTo>
                  <a:pt x="333" y="0"/>
                </a:lnTo>
                <a:lnTo>
                  <a:pt x="311" y="2"/>
                </a:lnTo>
                <a:lnTo>
                  <a:pt x="289" y="5"/>
                </a:lnTo>
                <a:lnTo>
                  <a:pt x="267" y="9"/>
                </a:lnTo>
                <a:lnTo>
                  <a:pt x="245" y="14"/>
                </a:lnTo>
                <a:lnTo>
                  <a:pt x="224" y="20"/>
                </a:lnTo>
                <a:lnTo>
                  <a:pt x="204" y="28"/>
                </a:lnTo>
                <a:lnTo>
                  <a:pt x="185" y="37"/>
                </a:lnTo>
                <a:lnTo>
                  <a:pt x="165" y="47"/>
                </a:lnTo>
                <a:lnTo>
                  <a:pt x="147" y="59"/>
                </a:lnTo>
                <a:lnTo>
                  <a:pt x="132" y="71"/>
                </a:lnTo>
                <a:lnTo>
                  <a:pt x="116" y="85"/>
                </a:lnTo>
                <a:lnTo>
                  <a:pt x="102" y="100"/>
                </a:lnTo>
                <a:lnTo>
                  <a:pt x="90" y="117"/>
                </a:lnTo>
                <a:lnTo>
                  <a:pt x="79" y="134"/>
                </a:lnTo>
                <a:lnTo>
                  <a:pt x="70" y="153"/>
                </a:lnTo>
                <a:lnTo>
                  <a:pt x="65" y="163"/>
                </a:lnTo>
                <a:lnTo>
                  <a:pt x="62" y="175"/>
                </a:lnTo>
                <a:lnTo>
                  <a:pt x="60" y="185"/>
                </a:lnTo>
                <a:lnTo>
                  <a:pt x="57" y="196"/>
                </a:lnTo>
                <a:lnTo>
                  <a:pt x="54" y="220"/>
                </a:lnTo>
                <a:lnTo>
                  <a:pt x="53" y="245"/>
                </a:lnTo>
                <a:lnTo>
                  <a:pt x="53" y="266"/>
                </a:lnTo>
                <a:lnTo>
                  <a:pt x="56" y="286"/>
                </a:lnTo>
                <a:lnTo>
                  <a:pt x="60" y="305"/>
                </a:lnTo>
                <a:lnTo>
                  <a:pt x="65" y="322"/>
                </a:lnTo>
                <a:lnTo>
                  <a:pt x="73" y="337"/>
                </a:lnTo>
                <a:lnTo>
                  <a:pt x="81" y="351"/>
                </a:lnTo>
                <a:lnTo>
                  <a:pt x="90" y="363"/>
                </a:lnTo>
                <a:lnTo>
                  <a:pt x="100" y="374"/>
                </a:lnTo>
                <a:lnTo>
                  <a:pt x="111" y="383"/>
                </a:lnTo>
                <a:lnTo>
                  <a:pt x="124" y="392"/>
                </a:lnTo>
                <a:lnTo>
                  <a:pt x="136" y="400"/>
                </a:lnTo>
                <a:lnTo>
                  <a:pt x="150" y="407"/>
                </a:lnTo>
                <a:lnTo>
                  <a:pt x="163" y="413"/>
                </a:lnTo>
                <a:lnTo>
                  <a:pt x="177" y="417"/>
                </a:lnTo>
                <a:lnTo>
                  <a:pt x="191" y="422"/>
                </a:lnTo>
                <a:lnTo>
                  <a:pt x="206" y="426"/>
                </a:lnTo>
                <a:lnTo>
                  <a:pt x="219" y="429"/>
                </a:lnTo>
                <a:lnTo>
                  <a:pt x="234" y="433"/>
                </a:lnTo>
                <a:lnTo>
                  <a:pt x="248" y="436"/>
                </a:lnTo>
                <a:lnTo>
                  <a:pt x="262" y="438"/>
                </a:lnTo>
                <a:lnTo>
                  <a:pt x="275" y="442"/>
                </a:lnTo>
                <a:lnTo>
                  <a:pt x="288" y="445"/>
                </a:lnTo>
                <a:lnTo>
                  <a:pt x="299" y="449"/>
                </a:lnTo>
                <a:lnTo>
                  <a:pt x="311" y="452"/>
                </a:lnTo>
                <a:lnTo>
                  <a:pt x="321" y="455"/>
                </a:lnTo>
                <a:lnTo>
                  <a:pt x="331" y="460"/>
                </a:lnTo>
                <a:lnTo>
                  <a:pt x="339" y="465"/>
                </a:lnTo>
                <a:lnTo>
                  <a:pt x="346" y="471"/>
                </a:lnTo>
                <a:lnTo>
                  <a:pt x="351" y="477"/>
                </a:lnTo>
                <a:lnTo>
                  <a:pt x="356" y="485"/>
                </a:lnTo>
                <a:lnTo>
                  <a:pt x="358" y="492"/>
                </a:lnTo>
                <a:lnTo>
                  <a:pt x="359" y="503"/>
                </a:lnTo>
                <a:lnTo>
                  <a:pt x="358" y="509"/>
                </a:lnTo>
                <a:lnTo>
                  <a:pt x="357" y="515"/>
                </a:lnTo>
                <a:lnTo>
                  <a:pt x="355" y="522"/>
                </a:lnTo>
                <a:lnTo>
                  <a:pt x="351" y="526"/>
                </a:lnTo>
                <a:lnTo>
                  <a:pt x="347" y="531"/>
                </a:lnTo>
                <a:lnTo>
                  <a:pt x="342" y="535"/>
                </a:lnTo>
                <a:lnTo>
                  <a:pt x="338" y="540"/>
                </a:lnTo>
                <a:lnTo>
                  <a:pt x="332" y="543"/>
                </a:lnTo>
                <a:lnTo>
                  <a:pt x="320" y="548"/>
                </a:lnTo>
                <a:lnTo>
                  <a:pt x="307" y="552"/>
                </a:lnTo>
                <a:lnTo>
                  <a:pt x="294" y="554"/>
                </a:lnTo>
                <a:lnTo>
                  <a:pt x="283" y="554"/>
                </a:lnTo>
                <a:lnTo>
                  <a:pt x="267" y="554"/>
                </a:lnTo>
                <a:lnTo>
                  <a:pt x="250" y="552"/>
                </a:lnTo>
                <a:lnTo>
                  <a:pt x="233" y="549"/>
                </a:lnTo>
                <a:lnTo>
                  <a:pt x="216" y="544"/>
                </a:lnTo>
                <a:lnTo>
                  <a:pt x="198" y="539"/>
                </a:lnTo>
                <a:lnTo>
                  <a:pt x="181" y="533"/>
                </a:lnTo>
                <a:lnTo>
                  <a:pt x="164" y="526"/>
                </a:lnTo>
                <a:lnTo>
                  <a:pt x="147" y="518"/>
                </a:lnTo>
                <a:lnTo>
                  <a:pt x="132" y="511"/>
                </a:lnTo>
                <a:lnTo>
                  <a:pt x="116" y="503"/>
                </a:lnTo>
                <a:lnTo>
                  <a:pt x="102" y="494"/>
                </a:lnTo>
                <a:lnTo>
                  <a:pt x="89" y="485"/>
                </a:lnTo>
                <a:lnTo>
                  <a:pt x="0" y="656"/>
                </a:lnTo>
                <a:lnTo>
                  <a:pt x="16" y="665"/>
                </a:lnTo>
                <a:lnTo>
                  <a:pt x="31" y="674"/>
                </a:lnTo>
                <a:lnTo>
                  <a:pt x="48" y="682"/>
                </a:lnTo>
                <a:lnTo>
                  <a:pt x="65" y="690"/>
                </a:lnTo>
                <a:lnTo>
                  <a:pt x="82" y="696"/>
                </a:lnTo>
                <a:lnTo>
                  <a:pt x="99" y="703"/>
                </a:lnTo>
                <a:lnTo>
                  <a:pt x="116" y="709"/>
                </a:lnTo>
                <a:lnTo>
                  <a:pt x="134" y="714"/>
                </a:lnTo>
                <a:lnTo>
                  <a:pt x="151" y="719"/>
                </a:lnTo>
                <a:lnTo>
                  <a:pt x="169" y="723"/>
                </a:lnTo>
                <a:lnTo>
                  <a:pt x="187" y="727"/>
                </a:lnTo>
                <a:lnTo>
                  <a:pt x="205" y="730"/>
                </a:lnTo>
                <a:lnTo>
                  <a:pt x="223" y="732"/>
                </a:lnTo>
                <a:lnTo>
                  <a:pt x="241" y="734"/>
                </a:lnTo>
                <a:lnTo>
                  <a:pt x="260" y="735"/>
                </a:lnTo>
                <a:lnTo>
                  <a:pt x="278" y="735"/>
                </a:lnTo>
                <a:lnTo>
                  <a:pt x="302" y="735"/>
                </a:lnTo>
                <a:lnTo>
                  <a:pt x="326" y="732"/>
                </a:lnTo>
                <a:lnTo>
                  <a:pt x="350" y="730"/>
                </a:lnTo>
                <a:lnTo>
                  <a:pt x="374" y="726"/>
                </a:lnTo>
                <a:lnTo>
                  <a:pt x="396" y="720"/>
                </a:lnTo>
                <a:lnTo>
                  <a:pt x="419" y="713"/>
                </a:lnTo>
                <a:lnTo>
                  <a:pt x="440" y="705"/>
                </a:lnTo>
                <a:lnTo>
                  <a:pt x="462" y="696"/>
                </a:lnTo>
                <a:lnTo>
                  <a:pt x="482" y="686"/>
                </a:lnTo>
                <a:lnTo>
                  <a:pt x="501" y="675"/>
                </a:lnTo>
                <a:lnTo>
                  <a:pt x="518" y="662"/>
                </a:lnTo>
                <a:lnTo>
                  <a:pt x="535" y="647"/>
                </a:lnTo>
                <a:lnTo>
                  <a:pt x="549" y="631"/>
                </a:lnTo>
                <a:lnTo>
                  <a:pt x="563" y="614"/>
                </a:lnTo>
                <a:lnTo>
                  <a:pt x="575" y="595"/>
                </a:lnTo>
                <a:lnTo>
                  <a:pt x="585" y="575"/>
                </a:lnTo>
                <a:lnTo>
                  <a:pt x="589" y="563"/>
                </a:lnTo>
                <a:lnTo>
                  <a:pt x="593" y="553"/>
                </a:lnTo>
                <a:lnTo>
                  <a:pt x="596" y="541"/>
                </a:lnTo>
                <a:lnTo>
                  <a:pt x="599" y="530"/>
                </a:lnTo>
                <a:lnTo>
                  <a:pt x="600" y="517"/>
                </a:lnTo>
                <a:lnTo>
                  <a:pt x="602" y="505"/>
                </a:lnTo>
                <a:lnTo>
                  <a:pt x="602" y="491"/>
                </a:lnTo>
                <a:lnTo>
                  <a:pt x="603" y="478"/>
                </a:lnTo>
                <a:lnTo>
                  <a:pt x="602" y="463"/>
                </a:lnTo>
                <a:lnTo>
                  <a:pt x="601" y="447"/>
                </a:lnTo>
                <a:lnTo>
                  <a:pt x="599" y="434"/>
                </a:lnTo>
                <a:lnTo>
                  <a:pt x="597" y="420"/>
                </a:lnTo>
                <a:lnTo>
                  <a:pt x="592" y="408"/>
                </a:lnTo>
                <a:lnTo>
                  <a:pt x="588" y="396"/>
                </a:lnTo>
                <a:lnTo>
                  <a:pt x="583" y="384"/>
                </a:lnTo>
                <a:lnTo>
                  <a:pt x="576" y="373"/>
                </a:lnTo>
                <a:lnTo>
                  <a:pt x="570" y="364"/>
                </a:lnTo>
                <a:lnTo>
                  <a:pt x="563" y="354"/>
                </a:lnTo>
                <a:lnTo>
                  <a:pt x="555" y="345"/>
                </a:lnTo>
                <a:lnTo>
                  <a:pt x="546" y="337"/>
                </a:lnTo>
                <a:lnTo>
                  <a:pt x="537" y="329"/>
                </a:lnTo>
                <a:lnTo>
                  <a:pt x="527" y="321"/>
                </a:lnTo>
                <a:lnTo>
                  <a:pt x="517" y="314"/>
                </a:lnTo>
                <a:lnTo>
                  <a:pt x="505" y="309"/>
                </a:lnTo>
                <a:lnTo>
                  <a:pt x="483" y="298"/>
                </a:lnTo>
                <a:lnTo>
                  <a:pt x="457" y="289"/>
                </a:lnTo>
                <a:lnTo>
                  <a:pt x="431" y="281"/>
                </a:lnTo>
                <a:lnTo>
                  <a:pt x="403" y="274"/>
                </a:lnTo>
                <a:lnTo>
                  <a:pt x="388" y="272"/>
                </a:lnTo>
                <a:lnTo>
                  <a:pt x="371" y="268"/>
                </a:lnTo>
                <a:lnTo>
                  <a:pt x="362" y="266"/>
                </a:lnTo>
                <a:lnTo>
                  <a:pt x="353" y="264"/>
                </a:lnTo>
                <a:lnTo>
                  <a:pt x="344" y="262"/>
                </a:lnTo>
                <a:lnTo>
                  <a:pt x="335" y="259"/>
                </a:lnTo>
                <a:lnTo>
                  <a:pt x="326" y="256"/>
                </a:lnTo>
                <a:lnTo>
                  <a:pt x="319" y="251"/>
                </a:lnTo>
                <a:lnTo>
                  <a:pt x="312" y="247"/>
                </a:lnTo>
                <a:lnTo>
                  <a:pt x="305" y="241"/>
                </a:lnTo>
                <a:lnTo>
                  <a:pt x="301" y="236"/>
                </a:lnTo>
                <a:lnTo>
                  <a:pt x="296" y="229"/>
                </a:lnTo>
                <a:lnTo>
                  <a:pt x="294" y="222"/>
                </a:lnTo>
                <a:lnTo>
                  <a:pt x="293" y="213"/>
                </a:lnTo>
                <a:lnTo>
                  <a:pt x="294" y="207"/>
                </a:lnTo>
                <a:lnTo>
                  <a:pt x="295" y="202"/>
                </a:lnTo>
                <a:lnTo>
                  <a:pt x="297" y="196"/>
                </a:lnTo>
                <a:lnTo>
                  <a:pt x="301" y="192"/>
                </a:lnTo>
                <a:lnTo>
                  <a:pt x="305" y="187"/>
                </a:lnTo>
                <a:lnTo>
                  <a:pt x="310" y="183"/>
                </a:lnTo>
                <a:lnTo>
                  <a:pt x="315" y="179"/>
                </a:lnTo>
                <a:lnTo>
                  <a:pt x="321" y="177"/>
                </a:lnTo>
                <a:lnTo>
                  <a:pt x="333" y="173"/>
                </a:lnTo>
                <a:lnTo>
                  <a:pt x="346" y="169"/>
                </a:lnTo>
                <a:lnTo>
                  <a:pt x="358" y="167"/>
                </a:lnTo>
                <a:lnTo>
                  <a:pt x="369" y="167"/>
                </a:lnTo>
                <a:lnTo>
                  <a:pt x="381" y="167"/>
                </a:lnTo>
                <a:lnTo>
                  <a:pt x="391" y="168"/>
                </a:lnTo>
                <a:lnTo>
                  <a:pt x="402" y="169"/>
                </a:lnTo>
                <a:lnTo>
                  <a:pt x="414" y="170"/>
                </a:lnTo>
                <a:lnTo>
                  <a:pt x="426" y="173"/>
                </a:lnTo>
                <a:lnTo>
                  <a:pt x="437" y="176"/>
                </a:lnTo>
                <a:lnTo>
                  <a:pt x="448" y="179"/>
                </a:lnTo>
                <a:lnTo>
                  <a:pt x="459" y="183"/>
                </a:lnTo>
                <a:lnTo>
                  <a:pt x="471" y="186"/>
                </a:lnTo>
                <a:lnTo>
                  <a:pt x="481" y="191"/>
                </a:lnTo>
                <a:lnTo>
                  <a:pt x="491" y="195"/>
                </a:lnTo>
                <a:lnTo>
                  <a:pt x="501" y="200"/>
                </a:lnTo>
                <a:lnTo>
                  <a:pt x="583" y="44"/>
                </a:lnTo>
                <a:close/>
              </a:path>
            </a:pathLst>
          </a:custGeom>
          <a:solidFill>
            <a:srgbClr val="DEB373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59" name="Freeform 127"/>
          <p:cNvSpPr>
            <a:spLocks noEditPoints="1"/>
          </p:cNvSpPr>
          <p:nvPr userDrawn="1"/>
        </p:nvSpPr>
        <p:spPr bwMode="auto">
          <a:xfrm>
            <a:off x="9749200" y="6483355"/>
            <a:ext cx="201101" cy="144463"/>
          </a:xfrm>
          <a:custGeom>
            <a:avLst/>
            <a:gdLst>
              <a:gd name="T0" fmla="*/ 2047551739 w 759"/>
              <a:gd name="T1" fmla="*/ 1776727637 h 735"/>
              <a:gd name="T2" fmla="*/ 2147483647 w 759"/>
              <a:gd name="T3" fmla="*/ 1488191000 h 735"/>
              <a:gd name="T4" fmla="*/ 2147483647 w 759"/>
              <a:gd name="T5" fmla="*/ 1290785357 h 735"/>
              <a:gd name="T6" fmla="*/ 2147483647 w 759"/>
              <a:gd name="T7" fmla="*/ 1207264712 h 735"/>
              <a:gd name="T8" fmla="*/ 2147483647 w 759"/>
              <a:gd name="T9" fmla="*/ 1230057042 h 735"/>
              <a:gd name="T10" fmla="*/ 2147483647 w 759"/>
              <a:gd name="T11" fmla="*/ 1359124021 h 735"/>
              <a:gd name="T12" fmla="*/ 2147483647 w 759"/>
              <a:gd name="T13" fmla="*/ 1594504171 h 735"/>
              <a:gd name="T14" fmla="*/ 2147483647 w 759"/>
              <a:gd name="T15" fmla="*/ 1905833336 h 735"/>
              <a:gd name="T16" fmla="*/ 2147483647 w 759"/>
              <a:gd name="T17" fmla="*/ 2147483647 h 735"/>
              <a:gd name="T18" fmla="*/ 2147483647 w 759"/>
              <a:gd name="T19" fmla="*/ 2147483647 h 735"/>
              <a:gd name="T20" fmla="*/ 2147483647 w 759"/>
              <a:gd name="T21" fmla="*/ 1700817343 h 735"/>
              <a:gd name="T22" fmla="*/ 2147483647 w 759"/>
              <a:gd name="T23" fmla="*/ 1199692885 h 735"/>
              <a:gd name="T24" fmla="*/ 2147483647 w 759"/>
              <a:gd name="T25" fmla="*/ 782050745 h 735"/>
              <a:gd name="T26" fmla="*/ 2147483647 w 759"/>
              <a:gd name="T27" fmla="*/ 447967774 h 735"/>
              <a:gd name="T28" fmla="*/ 2147483647 w 759"/>
              <a:gd name="T29" fmla="*/ 197405643 h 735"/>
              <a:gd name="T30" fmla="*/ 2147483647 w 759"/>
              <a:gd name="T31" fmla="*/ 53156488 h 735"/>
              <a:gd name="T32" fmla="*/ 2147483647 w 759"/>
              <a:gd name="T33" fmla="*/ 0 h 735"/>
              <a:gd name="T34" fmla="*/ 2147483647 w 759"/>
              <a:gd name="T35" fmla="*/ 30364157 h 735"/>
              <a:gd name="T36" fmla="*/ 2071082740 w 759"/>
              <a:gd name="T37" fmla="*/ 106313172 h 735"/>
              <a:gd name="T38" fmla="*/ 1655302823 w 759"/>
              <a:gd name="T39" fmla="*/ 242990500 h 735"/>
              <a:gd name="T40" fmla="*/ 1278727928 w 759"/>
              <a:gd name="T41" fmla="*/ 417603616 h 735"/>
              <a:gd name="T42" fmla="*/ 949254576 w 759"/>
              <a:gd name="T43" fmla="*/ 652983767 h 735"/>
              <a:gd name="T44" fmla="*/ 658986246 w 759"/>
              <a:gd name="T45" fmla="*/ 933910054 h 735"/>
              <a:gd name="T46" fmla="*/ 415780115 w 759"/>
              <a:gd name="T47" fmla="*/ 1260421199 h 735"/>
              <a:gd name="T48" fmla="*/ 227492568 w 759"/>
              <a:gd name="T49" fmla="*/ 1617296698 h 735"/>
              <a:gd name="T50" fmla="*/ 94124003 w 759"/>
              <a:gd name="T51" fmla="*/ 2027289964 h 735"/>
              <a:gd name="T52" fmla="*/ 23531001 w 759"/>
              <a:gd name="T53" fmla="*/ 2147483647 h 735"/>
              <a:gd name="T54" fmla="*/ 15674220 w 759"/>
              <a:gd name="T55" fmla="*/ 2147483647 h 735"/>
              <a:gd name="T56" fmla="*/ 62775564 w 759"/>
              <a:gd name="T57" fmla="*/ 2147483647 h 735"/>
              <a:gd name="T58" fmla="*/ 188287348 w 759"/>
              <a:gd name="T59" fmla="*/ 2147483647 h 735"/>
              <a:gd name="T60" fmla="*/ 376574895 w 759"/>
              <a:gd name="T61" fmla="*/ 2147483647 h 735"/>
              <a:gd name="T62" fmla="*/ 611924244 w 759"/>
              <a:gd name="T63" fmla="*/ 2147483647 h 735"/>
              <a:gd name="T64" fmla="*/ 902153034 w 759"/>
              <a:gd name="T65" fmla="*/ 2147483647 h 735"/>
              <a:gd name="T66" fmla="*/ 1239522708 w 759"/>
              <a:gd name="T67" fmla="*/ 2147483647 h 735"/>
              <a:gd name="T68" fmla="*/ 1616058062 w 759"/>
              <a:gd name="T69" fmla="*/ 2147483647 h 735"/>
              <a:gd name="T70" fmla="*/ 2031838177 w 759"/>
              <a:gd name="T71" fmla="*/ 2147483647 h 735"/>
              <a:gd name="T72" fmla="*/ 2147483647 w 759"/>
              <a:gd name="T73" fmla="*/ 2147483647 h 735"/>
              <a:gd name="T74" fmla="*/ 2147483647 w 759"/>
              <a:gd name="T75" fmla="*/ 2147483647 h 735"/>
              <a:gd name="T76" fmla="*/ 2147483647 w 759"/>
              <a:gd name="T77" fmla="*/ 2147483647 h 735"/>
              <a:gd name="T78" fmla="*/ 2147483647 w 759"/>
              <a:gd name="T79" fmla="*/ 2147483647 h 735"/>
              <a:gd name="T80" fmla="*/ 2147483647 w 759"/>
              <a:gd name="T81" fmla="*/ 2147483647 h 735"/>
              <a:gd name="T82" fmla="*/ 2147483647 w 759"/>
              <a:gd name="T83" fmla="*/ 2147483647 h 735"/>
              <a:gd name="T84" fmla="*/ 2147483647 w 759"/>
              <a:gd name="T85" fmla="*/ 2147483647 h 735"/>
              <a:gd name="T86" fmla="*/ 2147483647 w 759"/>
              <a:gd name="T87" fmla="*/ 2147483647 h 735"/>
              <a:gd name="T88" fmla="*/ 2147483647 w 759"/>
              <a:gd name="T89" fmla="*/ 2147483647 h 735"/>
              <a:gd name="T90" fmla="*/ 2147483647 w 759"/>
              <a:gd name="T91" fmla="*/ 2147483647 h 735"/>
              <a:gd name="T92" fmla="*/ 2147483647 w 759"/>
              <a:gd name="T93" fmla="*/ 2147483647 h 735"/>
              <a:gd name="T94" fmla="*/ 2147483647 w 759"/>
              <a:gd name="T95" fmla="*/ 2147483647 h 735"/>
              <a:gd name="T96" fmla="*/ 2147483647 w 759"/>
              <a:gd name="T97" fmla="*/ 2147483647 h 735"/>
              <a:gd name="T98" fmla="*/ 2147483647 w 759"/>
              <a:gd name="T99" fmla="*/ 2147483647 h 735"/>
              <a:gd name="T100" fmla="*/ 2147483647 w 759"/>
              <a:gd name="T101" fmla="*/ 2147483647 h 735"/>
              <a:gd name="T102" fmla="*/ 2147483647 w 759"/>
              <a:gd name="T103" fmla="*/ 2147483647 h 735"/>
              <a:gd name="T104" fmla="*/ 2147483647 w 759"/>
              <a:gd name="T105" fmla="*/ 2147483647 h 735"/>
              <a:gd name="T106" fmla="*/ 2094613740 w 759"/>
              <a:gd name="T107" fmla="*/ 2147483647 h 735"/>
              <a:gd name="T108" fmla="*/ 1961245175 w 759"/>
              <a:gd name="T109" fmla="*/ 2147483647 h 735"/>
              <a:gd name="T110" fmla="*/ 1929857393 w 759"/>
              <a:gd name="T111" fmla="*/ 2147483647 h 7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59" h="735">
                <a:moveTo>
                  <a:pt x="249" y="267"/>
                </a:moveTo>
                <a:lnTo>
                  <a:pt x="254" y="250"/>
                </a:lnTo>
                <a:lnTo>
                  <a:pt x="261" y="234"/>
                </a:lnTo>
                <a:lnTo>
                  <a:pt x="268" y="220"/>
                </a:lnTo>
                <a:lnTo>
                  <a:pt x="277" y="207"/>
                </a:lnTo>
                <a:lnTo>
                  <a:pt x="289" y="196"/>
                </a:lnTo>
                <a:lnTo>
                  <a:pt x="301" y="186"/>
                </a:lnTo>
                <a:lnTo>
                  <a:pt x="315" y="178"/>
                </a:lnTo>
                <a:lnTo>
                  <a:pt x="328" y="170"/>
                </a:lnTo>
                <a:lnTo>
                  <a:pt x="344" y="166"/>
                </a:lnTo>
                <a:lnTo>
                  <a:pt x="360" y="161"/>
                </a:lnTo>
                <a:lnTo>
                  <a:pt x="376" y="159"/>
                </a:lnTo>
                <a:lnTo>
                  <a:pt x="394" y="158"/>
                </a:lnTo>
                <a:lnTo>
                  <a:pt x="411" y="159"/>
                </a:lnTo>
                <a:lnTo>
                  <a:pt x="427" y="162"/>
                </a:lnTo>
                <a:lnTo>
                  <a:pt x="442" y="166"/>
                </a:lnTo>
                <a:lnTo>
                  <a:pt x="456" y="173"/>
                </a:lnTo>
                <a:lnTo>
                  <a:pt x="471" y="179"/>
                </a:lnTo>
                <a:lnTo>
                  <a:pt x="483" y="188"/>
                </a:lnTo>
                <a:lnTo>
                  <a:pt x="496" y="198"/>
                </a:lnTo>
                <a:lnTo>
                  <a:pt x="506" y="210"/>
                </a:lnTo>
                <a:lnTo>
                  <a:pt x="515" y="222"/>
                </a:lnTo>
                <a:lnTo>
                  <a:pt x="523" y="237"/>
                </a:lnTo>
                <a:lnTo>
                  <a:pt x="528" y="251"/>
                </a:lnTo>
                <a:lnTo>
                  <a:pt x="533" y="267"/>
                </a:lnTo>
                <a:lnTo>
                  <a:pt x="249" y="267"/>
                </a:lnTo>
                <a:close/>
                <a:moveTo>
                  <a:pt x="759" y="383"/>
                </a:moveTo>
                <a:lnTo>
                  <a:pt x="759" y="354"/>
                </a:lnTo>
                <a:lnTo>
                  <a:pt x="757" y="326"/>
                </a:lnTo>
                <a:lnTo>
                  <a:pt x="754" y="299"/>
                </a:lnTo>
                <a:lnTo>
                  <a:pt x="748" y="273"/>
                </a:lnTo>
                <a:lnTo>
                  <a:pt x="742" y="248"/>
                </a:lnTo>
                <a:lnTo>
                  <a:pt x="735" y="224"/>
                </a:lnTo>
                <a:lnTo>
                  <a:pt x="726" y="201"/>
                </a:lnTo>
                <a:lnTo>
                  <a:pt x="715" y="179"/>
                </a:lnTo>
                <a:lnTo>
                  <a:pt x="703" y="158"/>
                </a:lnTo>
                <a:lnTo>
                  <a:pt x="691" y="139"/>
                </a:lnTo>
                <a:lnTo>
                  <a:pt x="676" y="121"/>
                </a:lnTo>
                <a:lnTo>
                  <a:pt x="661" y="103"/>
                </a:lnTo>
                <a:lnTo>
                  <a:pt x="644" y="87"/>
                </a:lnTo>
                <a:lnTo>
                  <a:pt x="626" y="72"/>
                </a:lnTo>
                <a:lnTo>
                  <a:pt x="607" y="59"/>
                </a:lnTo>
                <a:lnTo>
                  <a:pt x="587" y="46"/>
                </a:lnTo>
                <a:lnTo>
                  <a:pt x="565" y="36"/>
                </a:lnTo>
                <a:lnTo>
                  <a:pt x="542" y="26"/>
                </a:lnTo>
                <a:lnTo>
                  <a:pt x="518" y="18"/>
                </a:lnTo>
                <a:lnTo>
                  <a:pt x="494" y="11"/>
                </a:lnTo>
                <a:lnTo>
                  <a:pt x="468" y="7"/>
                </a:lnTo>
                <a:lnTo>
                  <a:pt x="440" y="4"/>
                </a:lnTo>
                <a:lnTo>
                  <a:pt x="411" y="0"/>
                </a:lnTo>
                <a:lnTo>
                  <a:pt x="382" y="0"/>
                </a:lnTo>
                <a:lnTo>
                  <a:pt x="362" y="0"/>
                </a:lnTo>
                <a:lnTo>
                  <a:pt x="340" y="1"/>
                </a:lnTo>
                <a:lnTo>
                  <a:pt x="321" y="4"/>
                </a:lnTo>
                <a:lnTo>
                  <a:pt x="301" y="6"/>
                </a:lnTo>
                <a:lnTo>
                  <a:pt x="283" y="10"/>
                </a:lnTo>
                <a:lnTo>
                  <a:pt x="264" y="14"/>
                </a:lnTo>
                <a:lnTo>
                  <a:pt x="246" y="19"/>
                </a:lnTo>
                <a:lnTo>
                  <a:pt x="228" y="25"/>
                </a:lnTo>
                <a:lnTo>
                  <a:pt x="211" y="32"/>
                </a:lnTo>
                <a:lnTo>
                  <a:pt x="194" y="38"/>
                </a:lnTo>
                <a:lnTo>
                  <a:pt x="178" y="47"/>
                </a:lnTo>
                <a:lnTo>
                  <a:pt x="163" y="55"/>
                </a:lnTo>
                <a:lnTo>
                  <a:pt x="148" y="65"/>
                </a:lnTo>
                <a:lnTo>
                  <a:pt x="134" y="76"/>
                </a:lnTo>
                <a:lnTo>
                  <a:pt x="121" y="86"/>
                </a:lnTo>
                <a:lnTo>
                  <a:pt x="107" y="98"/>
                </a:lnTo>
                <a:lnTo>
                  <a:pt x="95" y="109"/>
                </a:lnTo>
                <a:lnTo>
                  <a:pt x="84" y="123"/>
                </a:lnTo>
                <a:lnTo>
                  <a:pt x="72" y="136"/>
                </a:lnTo>
                <a:lnTo>
                  <a:pt x="62" y="150"/>
                </a:lnTo>
                <a:lnTo>
                  <a:pt x="53" y="166"/>
                </a:lnTo>
                <a:lnTo>
                  <a:pt x="44" y="180"/>
                </a:lnTo>
                <a:lnTo>
                  <a:pt x="36" y="197"/>
                </a:lnTo>
                <a:lnTo>
                  <a:pt x="29" y="213"/>
                </a:lnTo>
                <a:lnTo>
                  <a:pt x="23" y="231"/>
                </a:lnTo>
                <a:lnTo>
                  <a:pt x="17" y="249"/>
                </a:lnTo>
                <a:lnTo>
                  <a:pt x="12" y="267"/>
                </a:lnTo>
                <a:lnTo>
                  <a:pt x="8" y="286"/>
                </a:lnTo>
                <a:lnTo>
                  <a:pt x="5" y="305"/>
                </a:lnTo>
                <a:lnTo>
                  <a:pt x="3" y="326"/>
                </a:lnTo>
                <a:lnTo>
                  <a:pt x="2" y="347"/>
                </a:lnTo>
                <a:lnTo>
                  <a:pt x="0" y="369"/>
                </a:lnTo>
                <a:lnTo>
                  <a:pt x="2" y="390"/>
                </a:lnTo>
                <a:lnTo>
                  <a:pt x="3" y="411"/>
                </a:lnTo>
                <a:lnTo>
                  <a:pt x="5" y="432"/>
                </a:lnTo>
                <a:lnTo>
                  <a:pt x="8" y="452"/>
                </a:lnTo>
                <a:lnTo>
                  <a:pt x="13" y="471"/>
                </a:lnTo>
                <a:lnTo>
                  <a:pt x="18" y="490"/>
                </a:lnTo>
                <a:lnTo>
                  <a:pt x="24" y="508"/>
                </a:lnTo>
                <a:lnTo>
                  <a:pt x="31" y="525"/>
                </a:lnTo>
                <a:lnTo>
                  <a:pt x="39" y="542"/>
                </a:lnTo>
                <a:lnTo>
                  <a:pt x="48" y="559"/>
                </a:lnTo>
                <a:lnTo>
                  <a:pt x="57" y="574"/>
                </a:lnTo>
                <a:lnTo>
                  <a:pt x="67" y="588"/>
                </a:lnTo>
                <a:lnTo>
                  <a:pt x="78" y="603"/>
                </a:lnTo>
                <a:lnTo>
                  <a:pt x="89" y="616"/>
                </a:lnTo>
                <a:lnTo>
                  <a:pt x="102" y="629"/>
                </a:lnTo>
                <a:lnTo>
                  <a:pt x="115" y="640"/>
                </a:lnTo>
                <a:lnTo>
                  <a:pt x="129" y="652"/>
                </a:lnTo>
                <a:lnTo>
                  <a:pt x="143" y="663"/>
                </a:lnTo>
                <a:lnTo>
                  <a:pt x="158" y="673"/>
                </a:lnTo>
                <a:lnTo>
                  <a:pt x="174" y="682"/>
                </a:lnTo>
                <a:lnTo>
                  <a:pt x="190" y="690"/>
                </a:lnTo>
                <a:lnTo>
                  <a:pt x="206" y="698"/>
                </a:lnTo>
                <a:lnTo>
                  <a:pt x="223" y="704"/>
                </a:lnTo>
                <a:lnTo>
                  <a:pt x="241" y="711"/>
                </a:lnTo>
                <a:lnTo>
                  <a:pt x="259" y="717"/>
                </a:lnTo>
                <a:lnTo>
                  <a:pt x="279" y="721"/>
                </a:lnTo>
                <a:lnTo>
                  <a:pt x="298" y="726"/>
                </a:lnTo>
                <a:lnTo>
                  <a:pt x="317" y="729"/>
                </a:lnTo>
                <a:lnTo>
                  <a:pt x="337" y="731"/>
                </a:lnTo>
                <a:lnTo>
                  <a:pt x="357" y="734"/>
                </a:lnTo>
                <a:lnTo>
                  <a:pt x="379" y="735"/>
                </a:lnTo>
                <a:lnTo>
                  <a:pt x="400" y="735"/>
                </a:lnTo>
                <a:lnTo>
                  <a:pt x="429" y="734"/>
                </a:lnTo>
                <a:lnTo>
                  <a:pt x="459" y="731"/>
                </a:lnTo>
                <a:lnTo>
                  <a:pt x="488" y="727"/>
                </a:lnTo>
                <a:lnTo>
                  <a:pt x="516" y="720"/>
                </a:lnTo>
                <a:lnTo>
                  <a:pt x="544" y="712"/>
                </a:lnTo>
                <a:lnTo>
                  <a:pt x="570" y="703"/>
                </a:lnTo>
                <a:lnTo>
                  <a:pt x="596" y="691"/>
                </a:lnTo>
                <a:lnTo>
                  <a:pt x="620" y="677"/>
                </a:lnTo>
                <a:lnTo>
                  <a:pt x="632" y="669"/>
                </a:lnTo>
                <a:lnTo>
                  <a:pt x="643" y="662"/>
                </a:lnTo>
                <a:lnTo>
                  <a:pt x="653" y="654"/>
                </a:lnTo>
                <a:lnTo>
                  <a:pt x="665" y="645"/>
                </a:lnTo>
                <a:lnTo>
                  <a:pt x="675" y="634"/>
                </a:lnTo>
                <a:lnTo>
                  <a:pt x="684" y="624"/>
                </a:lnTo>
                <a:lnTo>
                  <a:pt x="693" y="614"/>
                </a:lnTo>
                <a:lnTo>
                  <a:pt x="702" y="603"/>
                </a:lnTo>
                <a:lnTo>
                  <a:pt x="710" y="592"/>
                </a:lnTo>
                <a:lnTo>
                  <a:pt x="718" y="580"/>
                </a:lnTo>
                <a:lnTo>
                  <a:pt x="724" y="568"/>
                </a:lnTo>
                <a:lnTo>
                  <a:pt x="731" y="554"/>
                </a:lnTo>
                <a:lnTo>
                  <a:pt x="737" y="542"/>
                </a:lnTo>
                <a:lnTo>
                  <a:pt x="742" y="527"/>
                </a:lnTo>
                <a:lnTo>
                  <a:pt x="747" y="513"/>
                </a:lnTo>
                <a:lnTo>
                  <a:pt x="750" y="498"/>
                </a:lnTo>
                <a:lnTo>
                  <a:pt x="515" y="498"/>
                </a:lnTo>
                <a:lnTo>
                  <a:pt x="510" y="507"/>
                </a:lnTo>
                <a:lnTo>
                  <a:pt x="505" y="514"/>
                </a:lnTo>
                <a:lnTo>
                  <a:pt x="499" y="521"/>
                </a:lnTo>
                <a:lnTo>
                  <a:pt x="494" y="527"/>
                </a:lnTo>
                <a:lnTo>
                  <a:pt x="487" y="533"/>
                </a:lnTo>
                <a:lnTo>
                  <a:pt x="480" y="539"/>
                </a:lnTo>
                <a:lnTo>
                  <a:pt x="473" y="543"/>
                </a:lnTo>
                <a:lnTo>
                  <a:pt x="467" y="548"/>
                </a:lnTo>
                <a:lnTo>
                  <a:pt x="452" y="553"/>
                </a:lnTo>
                <a:lnTo>
                  <a:pt x="435" y="558"/>
                </a:lnTo>
                <a:lnTo>
                  <a:pt x="417" y="561"/>
                </a:lnTo>
                <a:lnTo>
                  <a:pt x="399" y="561"/>
                </a:lnTo>
                <a:lnTo>
                  <a:pt x="380" y="561"/>
                </a:lnTo>
                <a:lnTo>
                  <a:pt x="363" y="559"/>
                </a:lnTo>
                <a:lnTo>
                  <a:pt x="347" y="556"/>
                </a:lnTo>
                <a:lnTo>
                  <a:pt x="333" y="551"/>
                </a:lnTo>
                <a:lnTo>
                  <a:pt x="318" y="547"/>
                </a:lnTo>
                <a:lnTo>
                  <a:pt x="306" y="540"/>
                </a:lnTo>
                <a:lnTo>
                  <a:pt x="294" y="532"/>
                </a:lnTo>
                <a:lnTo>
                  <a:pt x="284" y="523"/>
                </a:lnTo>
                <a:lnTo>
                  <a:pt x="275" y="512"/>
                </a:lnTo>
                <a:lnTo>
                  <a:pt x="267" y="500"/>
                </a:lnTo>
                <a:lnTo>
                  <a:pt x="261" y="488"/>
                </a:lnTo>
                <a:lnTo>
                  <a:pt x="255" y="474"/>
                </a:lnTo>
                <a:lnTo>
                  <a:pt x="250" y="460"/>
                </a:lnTo>
                <a:lnTo>
                  <a:pt x="248" y="444"/>
                </a:lnTo>
                <a:lnTo>
                  <a:pt x="246" y="426"/>
                </a:lnTo>
                <a:lnTo>
                  <a:pt x="246" y="408"/>
                </a:lnTo>
                <a:lnTo>
                  <a:pt x="759" y="408"/>
                </a:lnTo>
                <a:lnTo>
                  <a:pt x="759" y="383"/>
                </a:lnTo>
                <a:close/>
              </a:path>
            </a:pathLst>
          </a:custGeom>
          <a:solidFill>
            <a:srgbClr val="DEB373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0" name="Freeform 128"/>
          <p:cNvSpPr>
            <a:spLocks noEditPoints="1"/>
          </p:cNvSpPr>
          <p:nvPr userDrawn="1"/>
        </p:nvSpPr>
        <p:spPr bwMode="auto">
          <a:xfrm>
            <a:off x="9965120" y="6483355"/>
            <a:ext cx="201101" cy="144463"/>
          </a:xfrm>
          <a:custGeom>
            <a:avLst/>
            <a:gdLst>
              <a:gd name="T0" fmla="*/ 2039694958 w 759"/>
              <a:gd name="T1" fmla="*/ 1776727637 h 735"/>
              <a:gd name="T2" fmla="*/ 2147483647 w 759"/>
              <a:gd name="T3" fmla="*/ 1488191000 h 735"/>
              <a:gd name="T4" fmla="*/ 2147483647 w 759"/>
              <a:gd name="T5" fmla="*/ 1290785357 h 735"/>
              <a:gd name="T6" fmla="*/ 2147483647 w 759"/>
              <a:gd name="T7" fmla="*/ 1207264712 h 735"/>
              <a:gd name="T8" fmla="*/ 2147483647 w 759"/>
              <a:gd name="T9" fmla="*/ 1230057042 h 735"/>
              <a:gd name="T10" fmla="*/ 2147483647 w 759"/>
              <a:gd name="T11" fmla="*/ 1359124021 h 735"/>
              <a:gd name="T12" fmla="*/ 2147483647 w 759"/>
              <a:gd name="T13" fmla="*/ 1594504171 h 735"/>
              <a:gd name="T14" fmla="*/ 2147483647 w 759"/>
              <a:gd name="T15" fmla="*/ 1905833336 h 735"/>
              <a:gd name="T16" fmla="*/ 2147483647 w 759"/>
              <a:gd name="T17" fmla="*/ 2147483647 h 735"/>
              <a:gd name="T18" fmla="*/ 2147483647 w 759"/>
              <a:gd name="T19" fmla="*/ 2147483647 h 735"/>
              <a:gd name="T20" fmla="*/ 2147483647 w 759"/>
              <a:gd name="T21" fmla="*/ 1700817343 h 735"/>
              <a:gd name="T22" fmla="*/ 2147483647 w 759"/>
              <a:gd name="T23" fmla="*/ 1199692885 h 735"/>
              <a:gd name="T24" fmla="*/ 2147483647 w 759"/>
              <a:gd name="T25" fmla="*/ 782050745 h 735"/>
              <a:gd name="T26" fmla="*/ 2147483647 w 759"/>
              <a:gd name="T27" fmla="*/ 447967774 h 735"/>
              <a:gd name="T28" fmla="*/ 2147483647 w 759"/>
              <a:gd name="T29" fmla="*/ 197405643 h 735"/>
              <a:gd name="T30" fmla="*/ 2147483647 w 759"/>
              <a:gd name="T31" fmla="*/ 53156488 h 735"/>
              <a:gd name="T32" fmla="*/ 2147483647 w 759"/>
              <a:gd name="T33" fmla="*/ 0 h 735"/>
              <a:gd name="T34" fmla="*/ 2147483647 w 759"/>
              <a:gd name="T35" fmla="*/ 30364157 h 735"/>
              <a:gd name="T36" fmla="*/ 2071082740 w 759"/>
              <a:gd name="T37" fmla="*/ 106313172 h 735"/>
              <a:gd name="T38" fmla="*/ 1655302823 w 759"/>
              <a:gd name="T39" fmla="*/ 242990500 h 735"/>
              <a:gd name="T40" fmla="*/ 1270871147 w 759"/>
              <a:gd name="T41" fmla="*/ 417603616 h 735"/>
              <a:gd name="T42" fmla="*/ 933540815 w 759"/>
              <a:gd name="T43" fmla="*/ 652983767 h 735"/>
              <a:gd name="T44" fmla="*/ 651129465 w 759"/>
              <a:gd name="T45" fmla="*/ 933910054 h 735"/>
              <a:gd name="T46" fmla="*/ 407923135 w 759"/>
              <a:gd name="T47" fmla="*/ 1260421199 h 735"/>
              <a:gd name="T48" fmla="*/ 219675329 w 759"/>
              <a:gd name="T49" fmla="*/ 1617296698 h 735"/>
              <a:gd name="T50" fmla="*/ 86306564 w 759"/>
              <a:gd name="T51" fmla="*/ 2027289964 h 735"/>
              <a:gd name="T52" fmla="*/ 15674220 w 759"/>
              <a:gd name="T53" fmla="*/ 2147483647 h 735"/>
              <a:gd name="T54" fmla="*/ 7856781 w 759"/>
              <a:gd name="T55" fmla="*/ 2147483647 h 735"/>
              <a:gd name="T56" fmla="*/ 62775564 w 759"/>
              <a:gd name="T57" fmla="*/ 2147483647 h 735"/>
              <a:gd name="T58" fmla="*/ 188287348 w 759"/>
              <a:gd name="T59" fmla="*/ 2147483647 h 735"/>
              <a:gd name="T60" fmla="*/ 368718114 w 759"/>
              <a:gd name="T61" fmla="*/ 2147483647 h 735"/>
              <a:gd name="T62" fmla="*/ 604067463 w 759"/>
              <a:gd name="T63" fmla="*/ 2147483647 h 735"/>
              <a:gd name="T64" fmla="*/ 894335595 w 759"/>
              <a:gd name="T65" fmla="*/ 2147483647 h 735"/>
              <a:gd name="T66" fmla="*/ 1239522708 w 759"/>
              <a:gd name="T67" fmla="*/ 2147483647 h 735"/>
              <a:gd name="T68" fmla="*/ 1608201281 w 759"/>
              <a:gd name="T69" fmla="*/ 2147483647 h 735"/>
              <a:gd name="T70" fmla="*/ 2031838177 w 759"/>
              <a:gd name="T71" fmla="*/ 2147483647 h 735"/>
              <a:gd name="T72" fmla="*/ 2147483647 w 759"/>
              <a:gd name="T73" fmla="*/ 2147483647 h 735"/>
              <a:gd name="T74" fmla="*/ 2147483647 w 759"/>
              <a:gd name="T75" fmla="*/ 2147483647 h 735"/>
              <a:gd name="T76" fmla="*/ 2147483647 w 759"/>
              <a:gd name="T77" fmla="*/ 2147483647 h 735"/>
              <a:gd name="T78" fmla="*/ 2147483647 w 759"/>
              <a:gd name="T79" fmla="*/ 2147483647 h 735"/>
              <a:gd name="T80" fmla="*/ 2147483647 w 759"/>
              <a:gd name="T81" fmla="*/ 2147483647 h 735"/>
              <a:gd name="T82" fmla="*/ 2147483647 w 759"/>
              <a:gd name="T83" fmla="*/ 2147483647 h 735"/>
              <a:gd name="T84" fmla="*/ 2147483647 w 759"/>
              <a:gd name="T85" fmla="*/ 2147483647 h 735"/>
              <a:gd name="T86" fmla="*/ 2147483647 w 759"/>
              <a:gd name="T87" fmla="*/ 2147483647 h 735"/>
              <a:gd name="T88" fmla="*/ 2147483647 w 759"/>
              <a:gd name="T89" fmla="*/ 2147483647 h 735"/>
              <a:gd name="T90" fmla="*/ 2147483647 w 759"/>
              <a:gd name="T91" fmla="*/ 2147483647 h 735"/>
              <a:gd name="T92" fmla="*/ 2147483647 w 759"/>
              <a:gd name="T93" fmla="*/ 2147483647 h 735"/>
              <a:gd name="T94" fmla="*/ 2147483647 w 759"/>
              <a:gd name="T95" fmla="*/ 2147483647 h 735"/>
              <a:gd name="T96" fmla="*/ 2147483647 w 759"/>
              <a:gd name="T97" fmla="*/ 2147483647 h 735"/>
              <a:gd name="T98" fmla="*/ 2147483647 w 759"/>
              <a:gd name="T99" fmla="*/ 2147483647 h 735"/>
              <a:gd name="T100" fmla="*/ 2147483647 w 759"/>
              <a:gd name="T101" fmla="*/ 2147483647 h 735"/>
              <a:gd name="T102" fmla="*/ 2147483647 w 759"/>
              <a:gd name="T103" fmla="*/ 2147483647 h 735"/>
              <a:gd name="T104" fmla="*/ 2147483647 w 759"/>
              <a:gd name="T105" fmla="*/ 2147483647 h 735"/>
              <a:gd name="T106" fmla="*/ 2094613740 w 759"/>
              <a:gd name="T107" fmla="*/ 2147483647 h 735"/>
              <a:gd name="T108" fmla="*/ 1961245175 w 759"/>
              <a:gd name="T109" fmla="*/ 2147483647 h 735"/>
              <a:gd name="T110" fmla="*/ 1914183173 w 759"/>
              <a:gd name="T111" fmla="*/ 2147483647 h 7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59" h="735">
                <a:moveTo>
                  <a:pt x="249" y="267"/>
                </a:moveTo>
                <a:lnTo>
                  <a:pt x="253" y="250"/>
                </a:lnTo>
                <a:lnTo>
                  <a:pt x="260" y="234"/>
                </a:lnTo>
                <a:lnTo>
                  <a:pt x="268" y="220"/>
                </a:lnTo>
                <a:lnTo>
                  <a:pt x="277" y="207"/>
                </a:lnTo>
                <a:lnTo>
                  <a:pt x="288" y="196"/>
                </a:lnTo>
                <a:lnTo>
                  <a:pt x="301" y="186"/>
                </a:lnTo>
                <a:lnTo>
                  <a:pt x="313" y="178"/>
                </a:lnTo>
                <a:lnTo>
                  <a:pt x="328" y="170"/>
                </a:lnTo>
                <a:lnTo>
                  <a:pt x="344" y="166"/>
                </a:lnTo>
                <a:lnTo>
                  <a:pt x="359" y="161"/>
                </a:lnTo>
                <a:lnTo>
                  <a:pt x="376" y="159"/>
                </a:lnTo>
                <a:lnTo>
                  <a:pt x="394" y="158"/>
                </a:lnTo>
                <a:lnTo>
                  <a:pt x="410" y="159"/>
                </a:lnTo>
                <a:lnTo>
                  <a:pt x="426" y="162"/>
                </a:lnTo>
                <a:lnTo>
                  <a:pt x="442" y="166"/>
                </a:lnTo>
                <a:lnTo>
                  <a:pt x="456" y="173"/>
                </a:lnTo>
                <a:lnTo>
                  <a:pt x="471" y="179"/>
                </a:lnTo>
                <a:lnTo>
                  <a:pt x="483" y="188"/>
                </a:lnTo>
                <a:lnTo>
                  <a:pt x="496" y="198"/>
                </a:lnTo>
                <a:lnTo>
                  <a:pt x="506" y="210"/>
                </a:lnTo>
                <a:lnTo>
                  <a:pt x="515" y="222"/>
                </a:lnTo>
                <a:lnTo>
                  <a:pt x="523" y="237"/>
                </a:lnTo>
                <a:lnTo>
                  <a:pt x="528" y="251"/>
                </a:lnTo>
                <a:lnTo>
                  <a:pt x="533" y="267"/>
                </a:lnTo>
                <a:lnTo>
                  <a:pt x="249" y="267"/>
                </a:lnTo>
                <a:close/>
                <a:moveTo>
                  <a:pt x="759" y="383"/>
                </a:moveTo>
                <a:lnTo>
                  <a:pt x="759" y="354"/>
                </a:lnTo>
                <a:lnTo>
                  <a:pt x="757" y="326"/>
                </a:lnTo>
                <a:lnTo>
                  <a:pt x="753" y="299"/>
                </a:lnTo>
                <a:lnTo>
                  <a:pt x="748" y="273"/>
                </a:lnTo>
                <a:lnTo>
                  <a:pt x="742" y="248"/>
                </a:lnTo>
                <a:lnTo>
                  <a:pt x="734" y="224"/>
                </a:lnTo>
                <a:lnTo>
                  <a:pt x="725" y="201"/>
                </a:lnTo>
                <a:lnTo>
                  <a:pt x="714" y="179"/>
                </a:lnTo>
                <a:lnTo>
                  <a:pt x="703" y="158"/>
                </a:lnTo>
                <a:lnTo>
                  <a:pt x="690" y="139"/>
                </a:lnTo>
                <a:lnTo>
                  <a:pt x="676" y="121"/>
                </a:lnTo>
                <a:lnTo>
                  <a:pt x="660" y="103"/>
                </a:lnTo>
                <a:lnTo>
                  <a:pt x="643" y="87"/>
                </a:lnTo>
                <a:lnTo>
                  <a:pt x="626" y="72"/>
                </a:lnTo>
                <a:lnTo>
                  <a:pt x="607" y="59"/>
                </a:lnTo>
                <a:lnTo>
                  <a:pt x="586" y="46"/>
                </a:lnTo>
                <a:lnTo>
                  <a:pt x="564" y="36"/>
                </a:lnTo>
                <a:lnTo>
                  <a:pt x="542" y="26"/>
                </a:lnTo>
                <a:lnTo>
                  <a:pt x="518" y="18"/>
                </a:lnTo>
                <a:lnTo>
                  <a:pt x="493" y="11"/>
                </a:lnTo>
                <a:lnTo>
                  <a:pt x="466" y="7"/>
                </a:lnTo>
                <a:lnTo>
                  <a:pt x="439" y="4"/>
                </a:lnTo>
                <a:lnTo>
                  <a:pt x="411" y="0"/>
                </a:lnTo>
                <a:lnTo>
                  <a:pt x="382" y="0"/>
                </a:lnTo>
                <a:lnTo>
                  <a:pt x="360" y="0"/>
                </a:lnTo>
                <a:lnTo>
                  <a:pt x="340" y="1"/>
                </a:lnTo>
                <a:lnTo>
                  <a:pt x="321" y="4"/>
                </a:lnTo>
                <a:lnTo>
                  <a:pt x="301" y="6"/>
                </a:lnTo>
                <a:lnTo>
                  <a:pt x="282" y="10"/>
                </a:lnTo>
                <a:lnTo>
                  <a:pt x="264" y="14"/>
                </a:lnTo>
                <a:lnTo>
                  <a:pt x="246" y="19"/>
                </a:lnTo>
                <a:lnTo>
                  <a:pt x="228" y="25"/>
                </a:lnTo>
                <a:lnTo>
                  <a:pt x="211" y="32"/>
                </a:lnTo>
                <a:lnTo>
                  <a:pt x="194" y="38"/>
                </a:lnTo>
                <a:lnTo>
                  <a:pt x="178" y="47"/>
                </a:lnTo>
                <a:lnTo>
                  <a:pt x="162" y="55"/>
                </a:lnTo>
                <a:lnTo>
                  <a:pt x="148" y="65"/>
                </a:lnTo>
                <a:lnTo>
                  <a:pt x="134" y="76"/>
                </a:lnTo>
                <a:lnTo>
                  <a:pt x="119" y="86"/>
                </a:lnTo>
                <a:lnTo>
                  <a:pt x="107" y="98"/>
                </a:lnTo>
                <a:lnTo>
                  <a:pt x="95" y="109"/>
                </a:lnTo>
                <a:lnTo>
                  <a:pt x="83" y="123"/>
                </a:lnTo>
                <a:lnTo>
                  <a:pt x="72" y="136"/>
                </a:lnTo>
                <a:lnTo>
                  <a:pt x="62" y="150"/>
                </a:lnTo>
                <a:lnTo>
                  <a:pt x="52" y="166"/>
                </a:lnTo>
                <a:lnTo>
                  <a:pt x="44" y="180"/>
                </a:lnTo>
                <a:lnTo>
                  <a:pt x="36" y="197"/>
                </a:lnTo>
                <a:lnTo>
                  <a:pt x="28" y="213"/>
                </a:lnTo>
                <a:lnTo>
                  <a:pt x="22" y="231"/>
                </a:lnTo>
                <a:lnTo>
                  <a:pt x="16" y="249"/>
                </a:lnTo>
                <a:lnTo>
                  <a:pt x="11" y="267"/>
                </a:lnTo>
                <a:lnTo>
                  <a:pt x="8" y="286"/>
                </a:lnTo>
                <a:lnTo>
                  <a:pt x="5" y="305"/>
                </a:lnTo>
                <a:lnTo>
                  <a:pt x="2" y="326"/>
                </a:lnTo>
                <a:lnTo>
                  <a:pt x="1" y="347"/>
                </a:lnTo>
                <a:lnTo>
                  <a:pt x="0" y="369"/>
                </a:lnTo>
                <a:lnTo>
                  <a:pt x="1" y="390"/>
                </a:lnTo>
                <a:lnTo>
                  <a:pt x="2" y="411"/>
                </a:lnTo>
                <a:lnTo>
                  <a:pt x="5" y="432"/>
                </a:lnTo>
                <a:lnTo>
                  <a:pt x="8" y="452"/>
                </a:lnTo>
                <a:lnTo>
                  <a:pt x="13" y="471"/>
                </a:lnTo>
                <a:lnTo>
                  <a:pt x="17" y="490"/>
                </a:lnTo>
                <a:lnTo>
                  <a:pt x="24" y="508"/>
                </a:lnTo>
                <a:lnTo>
                  <a:pt x="31" y="525"/>
                </a:lnTo>
                <a:lnTo>
                  <a:pt x="38" y="542"/>
                </a:lnTo>
                <a:lnTo>
                  <a:pt x="47" y="559"/>
                </a:lnTo>
                <a:lnTo>
                  <a:pt x="56" y="574"/>
                </a:lnTo>
                <a:lnTo>
                  <a:pt x="67" y="588"/>
                </a:lnTo>
                <a:lnTo>
                  <a:pt x="77" y="603"/>
                </a:lnTo>
                <a:lnTo>
                  <a:pt x="89" y="616"/>
                </a:lnTo>
                <a:lnTo>
                  <a:pt x="101" y="629"/>
                </a:lnTo>
                <a:lnTo>
                  <a:pt x="114" y="640"/>
                </a:lnTo>
                <a:lnTo>
                  <a:pt x="128" y="652"/>
                </a:lnTo>
                <a:lnTo>
                  <a:pt x="142" y="663"/>
                </a:lnTo>
                <a:lnTo>
                  <a:pt x="158" y="673"/>
                </a:lnTo>
                <a:lnTo>
                  <a:pt x="172" y="682"/>
                </a:lnTo>
                <a:lnTo>
                  <a:pt x="189" y="690"/>
                </a:lnTo>
                <a:lnTo>
                  <a:pt x="205" y="698"/>
                </a:lnTo>
                <a:lnTo>
                  <a:pt x="223" y="704"/>
                </a:lnTo>
                <a:lnTo>
                  <a:pt x="241" y="711"/>
                </a:lnTo>
                <a:lnTo>
                  <a:pt x="259" y="717"/>
                </a:lnTo>
                <a:lnTo>
                  <a:pt x="278" y="721"/>
                </a:lnTo>
                <a:lnTo>
                  <a:pt x="297" y="726"/>
                </a:lnTo>
                <a:lnTo>
                  <a:pt x="317" y="729"/>
                </a:lnTo>
                <a:lnTo>
                  <a:pt x="337" y="731"/>
                </a:lnTo>
                <a:lnTo>
                  <a:pt x="357" y="734"/>
                </a:lnTo>
                <a:lnTo>
                  <a:pt x="378" y="735"/>
                </a:lnTo>
                <a:lnTo>
                  <a:pt x="400" y="735"/>
                </a:lnTo>
                <a:lnTo>
                  <a:pt x="429" y="734"/>
                </a:lnTo>
                <a:lnTo>
                  <a:pt x="458" y="731"/>
                </a:lnTo>
                <a:lnTo>
                  <a:pt x="487" y="727"/>
                </a:lnTo>
                <a:lnTo>
                  <a:pt x="516" y="720"/>
                </a:lnTo>
                <a:lnTo>
                  <a:pt x="543" y="712"/>
                </a:lnTo>
                <a:lnTo>
                  <a:pt x="570" y="703"/>
                </a:lnTo>
                <a:lnTo>
                  <a:pt x="596" y="691"/>
                </a:lnTo>
                <a:lnTo>
                  <a:pt x="619" y="677"/>
                </a:lnTo>
                <a:lnTo>
                  <a:pt x="632" y="669"/>
                </a:lnTo>
                <a:lnTo>
                  <a:pt x="643" y="662"/>
                </a:lnTo>
                <a:lnTo>
                  <a:pt x="653" y="654"/>
                </a:lnTo>
                <a:lnTo>
                  <a:pt x="664" y="645"/>
                </a:lnTo>
                <a:lnTo>
                  <a:pt x="673" y="634"/>
                </a:lnTo>
                <a:lnTo>
                  <a:pt x="684" y="624"/>
                </a:lnTo>
                <a:lnTo>
                  <a:pt x="693" y="614"/>
                </a:lnTo>
                <a:lnTo>
                  <a:pt x="702" y="603"/>
                </a:lnTo>
                <a:lnTo>
                  <a:pt x="710" y="592"/>
                </a:lnTo>
                <a:lnTo>
                  <a:pt x="717" y="580"/>
                </a:lnTo>
                <a:lnTo>
                  <a:pt x="724" y="568"/>
                </a:lnTo>
                <a:lnTo>
                  <a:pt x="731" y="554"/>
                </a:lnTo>
                <a:lnTo>
                  <a:pt x="737" y="542"/>
                </a:lnTo>
                <a:lnTo>
                  <a:pt x="741" y="527"/>
                </a:lnTo>
                <a:lnTo>
                  <a:pt x="746" y="513"/>
                </a:lnTo>
                <a:lnTo>
                  <a:pt x="750" y="498"/>
                </a:lnTo>
                <a:lnTo>
                  <a:pt x="515" y="498"/>
                </a:lnTo>
                <a:lnTo>
                  <a:pt x="510" y="507"/>
                </a:lnTo>
                <a:lnTo>
                  <a:pt x="505" y="514"/>
                </a:lnTo>
                <a:lnTo>
                  <a:pt x="499" y="521"/>
                </a:lnTo>
                <a:lnTo>
                  <a:pt x="492" y="527"/>
                </a:lnTo>
                <a:lnTo>
                  <a:pt x="487" y="533"/>
                </a:lnTo>
                <a:lnTo>
                  <a:pt x="480" y="539"/>
                </a:lnTo>
                <a:lnTo>
                  <a:pt x="473" y="543"/>
                </a:lnTo>
                <a:lnTo>
                  <a:pt x="466" y="548"/>
                </a:lnTo>
                <a:lnTo>
                  <a:pt x="451" y="553"/>
                </a:lnTo>
                <a:lnTo>
                  <a:pt x="435" y="558"/>
                </a:lnTo>
                <a:lnTo>
                  <a:pt x="417" y="561"/>
                </a:lnTo>
                <a:lnTo>
                  <a:pt x="398" y="561"/>
                </a:lnTo>
                <a:lnTo>
                  <a:pt x="380" y="561"/>
                </a:lnTo>
                <a:lnTo>
                  <a:pt x="363" y="559"/>
                </a:lnTo>
                <a:lnTo>
                  <a:pt x="347" y="556"/>
                </a:lnTo>
                <a:lnTo>
                  <a:pt x="331" y="551"/>
                </a:lnTo>
                <a:lnTo>
                  <a:pt x="318" y="547"/>
                </a:lnTo>
                <a:lnTo>
                  <a:pt x="305" y="540"/>
                </a:lnTo>
                <a:lnTo>
                  <a:pt x="294" y="532"/>
                </a:lnTo>
                <a:lnTo>
                  <a:pt x="284" y="523"/>
                </a:lnTo>
                <a:lnTo>
                  <a:pt x="275" y="512"/>
                </a:lnTo>
                <a:lnTo>
                  <a:pt x="267" y="500"/>
                </a:lnTo>
                <a:lnTo>
                  <a:pt x="260" y="488"/>
                </a:lnTo>
                <a:lnTo>
                  <a:pt x="255" y="474"/>
                </a:lnTo>
                <a:lnTo>
                  <a:pt x="250" y="460"/>
                </a:lnTo>
                <a:lnTo>
                  <a:pt x="247" y="444"/>
                </a:lnTo>
                <a:lnTo>
                  <a:pt x="246" y="426"/>
                </a:lnTo>
                <a:lnTo>
                  <a:pt x="244" y="408"/>
                </a:lnTo>
                <a:lnTo>
                  <a:pt x="759" y="408"/>
                </a:lnTo>
                <a:lnTo>
                  <a:pt x="759" y="383"/>
                </a:lnTo>
                <a:close/>
              </a:path>
            </a:pathLst>
          </a:custGeom>
          <a:solidFill>
            <a:srgbClr val="DEB373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1" name="Freeform 129"/>
          <p:cNvSpPr>
            <a:spLocks/>
          </p:cNvSpPr>
          <p:nvPr userDrawn="1"/>
        </p:nvSpPr>
        <p:spPr bwMode="auto">
          <a:xfrm>
            <a:off x="10181042" y="6446837"/>
            <a:ext cx="122777" cy="177800"/>
          </a:xfrm>
          <a:custGeom>
            <a:avLst/>
            <a:gdLst>
              <a:gd name="T0" fmla="*/ 2147483647 w 463"/>
              <a:gd name="T1" fmla="*/ 2147483647 h 897"/>
              <a:gd name="T2" fmla="*/ 2147483647 w 463"/>
              <a:gd name="T3" fmla="*/ 2147483647 h 897"/>
              <a:gd name="T4" fmla="*/ 2147483647 w 463"/>
              <a:gd name="T5" fmla="*/ 1619874749 h 897"/>
              <a:gd name="T6" fmla="*/ 2147483647 w 463"/>
              <a:gd name="T7" fmla="*/ 1619874749 h 897"/>
              <a:gd name="T8" fmla="*/ 2147483647 w 463"/>
              <a:gd name="T9" fmla="*/ 0 h 897"/>
              <a:gd name="T10" fmla="*/ 629164782 w 463"/>
              <a:gd name="T11" fmla="*/ 0 h 897"/>
              <a:gd name="T12" fmla="*/ 629164782 w 463"/>
              <a:gd name="T13" fmla="*/ 1619874749 h 897"/>
              <a:gd name="T14" fmla="*/ 0 w 463"/>
              <a:gd name="T15" fmla="*/ 1619874749 h 897"/>
              <a:gd name="T16" fmla="*/ 0 w 463"/>
              <a:gd name="T17" fmla="*/ 2147483647 h 897"/>
              <a:gd name="T18" fmla="*/ 629164782 w 463"/>
              <a:gd name="T19" fmla="*/ 2147483647 h 897"/>
              <a:gd name="T20" fmla="*/ 629164782 w 463"/>
              <a:gd name="T21" fmla="*/ 2147483647 h 897"/>
              <a:gd name="T22" fmla="*/ 2147483647 w 463"/>
              <a:gd name="T23" fmla="*/ 2147483647 h 897"/>
              <a:gd name="T24" fmla="*/ 2147483647 w 463"/>
              <a:gd name="T25" fmla="*/ 2147483647 h 8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63" h="897">
                <a:moveTo>
                  <a:pt x="325" y="409"/>
                </a:moveTo>
                <a:lnTo>
                  <a:pt x="463" y="409"/>
                </a:lnTo>
                <a:lnTo>
                  <a:pt x="463" y="208"/>
                </a:lnTo>
                <a:lnTo>
                  <a:pt x="325" y="208"/>
                </a:lnTo>
                <a:lnTo>
                  <a:pt x="325" y="0"/>
                </a:lnTo>
                <a:lnTo>
                  <a:pt x="80" y="0"/>
                </a:lnTo>
                <a:lnTo>
                  <a:pt x="80" y="208"/>
                </a:lnTo>
                <a:lnTo>
                  <a:pt x="0" y="208"/>
                </a:lnTo>
                <a:lnTo>
                  <a:pt x="0" y="409"/>
                </a:lnTo>
                <a:lnTo>
                  <a:pt x="80" y="409"/>
                </a:lnTo>
                <a:lnTo>
                  <a:pt x="80" y="897"/>
                </a:lnTo>
                <a:lnTo>
                  <a:pt x="325" y="897"/>
                </a:lnTo>
                <a:lnTo>
                  <a:pt x="325" y="409"/>
                </a:lnTo>
                <a:close/>
              </a:path>
            </a:pathLst>
          </a:custGeom>
          <a:solidFill>
            <a:srgbClr val="DEB373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2" name="Freeform 130"/>
          <p:cNvSpPr>
            <a:spLocks noEditPoints="1"/>
          </p:cNvSpPr>
          <p:nvPr userDrawn="1"/>
        </p:nvSpPr>
        <p:spPr bwMode="auto">
          <a:xfrm>
            <a:off x="10310169" y="6483355"/>
            <a:ext cx="213803" cy="144463"/>
          </a:xfrm>
          <a:custGeom>
            <a:avLst/>
            <a:gdLst>
              <a:gd name="T0" fmla="*/ 2147483647 w 803"/>
              <a:gd name="T1" fmla="*/ 1617296698 h 735"/>
              <a:gd name="T2" fmla="*/ 2147483647 w 803"/>
              <a:gd name="T3" fmla="*/ 1678024816 h 735"/>
              <a:gd name="T4" fmla="*/ 2147483647 w 803"/>
              <a:gd name="T5" fmla="*/ 1769156007 h 735"/>
              <a:gd name="T6" fmla="*/ 2147483647 w 803"/>
              <a:gd name="T7" fmla="*/ 1905833336 h 735"/>
              <a:gd name="T8" fmla="*/ 2147483647 w 803"/>
              <a:gd name="T9" fmla="*/ 2072874822 h 735"/>
              <a:gd name="T10" fmla="*/ 2147483647 w 803"/>
              <a:gd name="T11" fmla="*/ 2147483647 h 735"/>
              <a:gd name="T12" fmla="*/ 2147483647 w 803"/>
              <a:gd name="T13" fmla="*/ 2147483647 h 735"/>
              <a:gd name="T14" fmla="*/ 2147483647 w 803"/>
              <a:gd name="T15" fmla="*/ 2147483647 h 735"/>
              <a:gd name="T16" fmla="*/ 2147483647 w 803"/>
              <a:gd name="T17" fmla="*/ 2147483647 h 735"/>
              <a:gd name="T18" fmla="*/ 2147483647 w 803"/>
              <a:gd name="T19" fmla="*/ 2147483647 h 735"/>
              <a:gd name="T20" fmla="*/ 2147483647 w 803"/>
              <a:gd name="T21" fmla="*/ 2147483647 h 735"/>
              <a:gd name="T22" fmla="*/ 2147483647 w 803"/>
              <a:gd name="T23" fmla="*/ 2147483647 h 735"/>
              <a:gd name="T24" fmla="*/ 2147483647 w 803"/>
              <a:gd name="T25" fmla="*/ 2147483647 h 735"/>
              <a:gd name="T26" fmla="*/ 2147483647 w 803"/>
              <a:gd name="T27" fmla="*/ 2147483647 h 735"/>
              <a:gd name="T28" fmla="*/ 2147483647 w 803"/>
              <a:gd name="T29" fmla="*/ 2147483647 h 735"/>
              <a:gd name="T30" fmla="*/ 2147483647 w 803"/>
              <a:gd name="T31" fmla="*/ 2147483647 h 735"/>
              <a:gd name="T32" fmla="*/ 2147483647 w 803"/>
              <a:gd name="T33" fmla="*/ 2147483647 h 735"/>
              <a:gd name="T34" fmla="*/ 2147483647 w 803"/>
              <a:gd name="T35" fmla="*/ 2147483647 h 735"/>
              <a:gd name="T36" fmla="*/ 2147483647 w 803"/>
              <a:gd name="T37" fmla="*/ 2147483647 h 735"/>
              <a:gd name="T38" fmla="*/ 2147483647 w 803"/>
              <a:gd name="T39" fmla="*/ 2147483647 h 735"/>
              <a:gd name="T40" fmla="*/ 2147483647 w 803"/>
              <a:gd name="T41" fmla="*/ 2147483647 h 735"/>
              <a:gd name="T42" fmla="*/ 2125567720 w 803"/>
              <a:gd name="T43" fmla="*/ 2147483647 h 735"/>
              <a:gd name="T44" fmla="*/ 2045948222 w 803"/>
              <a:gd name="T45" fmla="*/ 2147483647 h 735"/>
              <a:gd name="T46" fmla="*/ 2006158241 w 803"/>
              <a:gd name="T47" fmla="*/ 2147483647 h 735"/>
              <a:gd name="T48" fmla="*/ 2022066247 w 803"/>
              <a:gd name="T49" fmla="*/ 2147483647 h 735"/>
              <a:gd name="T50" fmla="*/ 2061856228 w 803"/>
              <a:gd name="T51" fmla="*/ 2147483647 h 735"/>
              <a:gd name="T52" fmla="*/ 2147483647 w 803"/>
              <a:gd name="T53" fmla="*/ 2147483647 h 735"/>
              <a:gd name="T54" fmla="*/ 2147483647 w 803"/>
              <a:gd name="T55" fmla="*/ 2019718138 h 735"/>
              <a:gd name="T56" fmla="*/ 2147483647 w 803"/>
              <a:gd name="T57" fmla="*/ 1860248479 h 735"/>
              <a:gd name="T58" fmla="*/ 2147483647 w 803"/>
              <a:gd name="T59" fmla="*/ 1738791850 h 735"/>
              <a:gd name="T60" fmla="*/ 2147483647 w 803"/>
              <a:gd name="T61" fmla="*/ 1655271205 h 735"/>
              <a:gd name="T62" fmla="*/ 2147483647 w 803"/>
              <a:gd name="T63" fmla="*/ 1617296698 h 735"/>
              <a:gd name="T64" fmla="*/ 2147483647 w 803"/>
              <a:gd name="T65" fmla="*/ 174651836 h 735"/>
              <a:gd name="T66" fmla="*/ 2147483647 w 803"/>
              <a:gd name="T67" fmla="*/ 470760301 h 735"/>
              <a:gd name="T68" fmla="*/ 2147483647 w 803"/>
              <a:gd name="T69" fmla="*/ 235380150 h 735"/>
              <a:gd name="T70" fmla="*/ 2147483647 w 803"/>
              <a:gd name="T71" fmla="*/ 68338664 h 735"/>
              <a:gd name="T72" fmla="*/ 2147483647 w 803"/>
              <a:gd name="T73" fmla="*/ 0 h 735"/>
              <a:gd name="T74" fmla="*/ 2147483647 w 803"/>
              <a:gd name="T75" fmla="*/ 15181980 h 735"/>
              <a:gd name="T76" fmla="*/ 2030040217 w 803"/>
              <a:gd name="T77" fmla="*/ 83520645 h 735"/>
              <a:gd name="T78" fmla="*/ 1631982263 w 803"/>
              <a:gd name="T79" fmla="*/ 220197973 h 735"/>
              <a:gd name="T80" fmla="*/ 1273753825 w 803"/>
              <a:gd name="T81" fmla="*/ 410031986 h 735"/>
              <a:gd name="T82" fmla="*/ 955315369 w 803"/>
              <a:gd name="T83" fmla="*/ 645411940 h 735"/>
              <a:gd name="T84" fmla="*/ 676666694 w 803"/>
              <a:gd name="T85" fmla="*/ 926338424 h 735"/>
              <a:gd name="T86" fmla="*/ 437847935 w 803"/>
              <a:gd name="T87" fmla="*/ 1237628869 h 735"/>
              <a:gd name="T88" fmla="*/ 254766699 w 803"/>
              <a:gd name="T89" fmla="*/ 1594504171 h 735"/>
              <a:gd name="T90" fmla="*/ 111435509 w 803"/>
              <a:gd name="T91" fmla="*/ 1966561650 h 735"/>
              <a:gd name="T92" fmla="*/ 31855746 w 803"/>
              <a:gd name="T93" fmla="*/ 2147483647 h 735"/>
              <a:gd name="T94" fmla="*/ 0 w 803"/>
              <a:gd name="T95" fmla="*/ 2147483647 h 735"/>
              <a:gd name="T96" fmla="*/ 71645727 w 803"/>
              <a:gd name="T97" fmla="*/ 2147483647 h 735"/>
              <a:gd name="T98" fmla="*/ 286582710 w 803"/>
              <a:gd name="T99" fmla="*/ 2147483647 h 735"/>
              <a:gd name="T100" fmla="*/ 628902942 w 803"/>
              <a:gd name="T101" fmla="*/ 2147483647 h 735"/>
              <a:gd name="T102" fmla="*/ 1098606624 w 803"/>
              <a:gd name="T103" fmla="*/ 2147483647 h 735"/>
              <a:gd name="T104" fmla="*/ 1353373523 w 803"/>
              <a:gd name="T105" fmla="*/ 2147483647 h 735"/>
              <a:gd name="T106" fmla="*/ 1854893016 w 803"/>
              <a:gd name="T107" fmla="*/ 2147483647 h 735"/>
              <a:gd name="T108" fmla="*/ 2147483647 w 803"/>
              <a:gd name="T109" fmla="*/ 2147483647 h 735"/>
              <a:gd name="T110" fmla="*/ 2147483647 w 803"/>
              <a:gd name="T111" fmla="*/ 2147483647 h 735"/>
              <a:gd name="T112" fmla="*/ 2147483647 w 803"/>
              <a:gd name="T113" fmla="*/ 2147483647 h 735"/>
              <a:gd name="T114" fmla="*/ 2147483647 w 803"/>
              <a:gd name="T115" fmla="*/ 2147483647 h 735"/>
              <a:gd name="T116" fmla="*/ 2147483647 w 803"/>
              <a:gd name="T117" fmla="*/ 2147483647 h 735"/>
              <a:gd name="T118" fmla="*/ 2147483647 w 803"/>
              <a:gd name="T119" fmla="*/ 2147483647 h 735"/>
              <a:gd name="T120" fmla="*/ 2147483647 w 803"/>
              <a:gd name="T121" fmla="*/ 2147483647 h 735"/>
              <a:gd name="T122" fmla="*/ 2147483647 w 803"/>
              <a:gd name="T123" fmla="*/ 174651836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803" h="735">
                <a:moveTo>
                  <a:pt x="410" y="212"/>
                </a:moveTo>
                <a:lnTo>
                  <a:pt x="421" y="213"/>
                </a:lnTo>
                <a:lnTo>
                  <a:pt x="434" y="213"/>
                </a:lnTo>
                <a:lnTo>
                  <a:pt x="445" y="215"/>
                </a:lnTo>
                <a:lnTo>
                  <a:pt x="456" y="218"/>
                </a:lnTo>
                <a:lnTo>
                  <a:pt x="466" y="221"/>
                </a:lnTo>
                <a:lnTo>
                  <a:pt x="476" y="224"/>
                </a:lnTo>
                <a:lnTo>
                  <a:pt x="485" y="229"/>
                </a:lnTo>
                <a:lnTo>
                  <a:pt x="494" y="233"/>
                </a:lnTo>
                <a:lnTo>
                  <a:pt x="503" y="239"/>
                </a:lnTo>
                <a:lnTo>
                  <a:pt x="511" y="245"/>
                </a:lnTo>
                <a:lnTo>
                  <a:pt x="518" y="251"/>
                </a:lnTo>
                <a:lnTo>
                  <a:pt x="525" y="258"/>
                </a:lnTo>
                <a:lnTo>
                  <a:pt x="532" y="266"/>
                </a:lnTo>
                <a:lnTo>
                  <a:pt x="537" y="273"/>
                </a:lnTo>
                <a:lnTo>
                  <a:pt x="543" y="282"/>
                </a:lnTo>
                <a:lnTo>
                  <a:pt x="549" y="290"/>
                </a:lnTo>
                <a:lnTo>
                  <a:pt x="552" y="299"/>
                </a:lnTo>
                <a:lnTo>
                  <a:pt x="556" y="308"/>
                </a:lnTo>
                <a:lnTo>
                  <a:pt x="560" y="318"/>
                </a:lnTo>
                <a:lnTo>
                  <a:pt x="562" y="327"/>
                </a:lnTo>
                <a:lnTo>
                  <a:pt x="564" y="337"/>
                </a:lnTo>
                <a:lnTo>
                  <a:pt x="565" y="347"/>
                </a:lnTo>
                <a:lnTo>
                  <a:pt x="567" y="357"/>
                </a:lnTo>
                <a:lnTo>
                  <a:pt x="567" y="369"/>
                </a:lnTo>
                <a:lnTo>
                  <a:pt x="567" y="379"/>
                </a:lnTo>
                <a:lnTo>
                  <a:pt x="565" y="390"/>
                </a:lnTo>
                <a:lnTo>
                  <a:pt x="564" y="400"/>
                </a:lnTo>
                <a:lnTo>
                  <a:pt x="562" y="410"/>
                </a:lnTo>
                <a:lnTo>
                  <a:pt x="560" y="419"/>
                </a:lnTo>
                <a:lnTo>
                  <a:pt x="556" y="429"/>
                </a:lnTo>
                <a:lnTo>
                  <a:pt x="552" y="438"/>
                </a:lnTo>
                <a:lnTo>
                  <a:pt x="549" y="447"/>
                </a:lnTo>
                <a:lnTo>
                  <a:pt x="543" y="455"/>
                </a:lnTo>
                <a:lnTo>
                  <a:pt x="537" y="463"/>
                </a:lnTo>
                <a:lnTo>
                  <a:pt x="532" y="471"/>
                </a:lnTo>
                <a:lnTo>
                  <a:pt x="525" y="478"/>
                </a:lnTo>
                <a:lnTo>
                  <a:pt x="518" y="485"/>
                </a:lnTo>
                <a:lnTo>
                  <a:pt x="511" y="491"/>
                </a:lnTo>
                <a:lnTo>
                  <a:pt x="503" y="497"/>
                </a:lnTo>
                <a:lnTo>
                  <a:pt x="494" y="502"/>
                </a:lnTo>
                <a:lnTo>
                  <a:pt x="485" y="507"/>
                </a:lnTo>
                <a:lnTo>
                  <a:pt x="476" y="511"/>
                </a:lnTo>
                <a:lnTo>
                  <a:pt x="466" y="514"/>
                </a:lnTo>
                <a:lnTo>
                  <a:pt x="456" y="517"/>
                </a:lnTo>
                <a:lnTo>
                  <a:pt x="445" y="520"/>
                </a:lnTo>
                <a:lnTo>
                  <a:pt x="434" y="521"/>
                </a:lnTo>
                <a:lnTo>
                  <a:pt x="421" y="522"/>
                </a:lnTo>
                <a:lnTo>
                  <a:pt x="410" y="523"/>
                </a:lnTo>
                <a:lnTo>
                  <a:pt x="398" y="522"/>
                </a:lnTo>
                <a:lnTo>
                  <a:pt x="385" y="521"/>
                </a:lnTo>
                <a:lnTo>
                  <a:pt x="374" y="520"/>
                </a:lnTo>
                <a:lnTo>
                  <a:pt x="364" y="517"/>
                </a:lnTo>
                <a:lnTo>
                  <a:pt x="353" y="514"/>
                </a:lnTo>
                <a:lnTo>
                  <a:pt x="344" y="511"/>
                </a:lnTo>
                <a:lnTo>
                  <a:pt x="333" y="507"/>
                </a:lnTo>
                <a:lnTo>
                  <a:pt x="324" y="502"/>
                </a:lnTo>
                <a:lnTo>
                  <a:pt x="317" y="497"/>
                </a:lnTo>
                <a:lnTo>
                  <a:pt x="308" y="491"/>
                </a:lnTo>
                <a:lnTo>
                  <a:pt x="301" y="485"/>
                </a:lnTo>
                <a:lnTo>
                  <a:pt x="294" y="478"/>
                </a:lnTo>
                <a:lnTo>
                  <a:pt x="287" y="471"/>
                </a:lnTo>
                <a:lnTo>
                  <a:pt x="282" y="463"/>
                </a:lnTo>
                <a:lnTo>
                  <a:pt x="276" y="455"/>
                </a:lnTo>
                <a:lnTo>
                  <a:pt x="270" y="447"/>
                </a:lnTo>
                <a:lnTo>
                  <a:pt x="267" y="438"/>
                </a:lnTo>
                <a:lnTo>
                  <a:pt x="263" y="429"/>
                </a:lnTo>
                <a:lnTo>
                  <a:pt x="259" y="419"/>
                </a:lnTo>
                <a:lnTo>
                  <a:pt x="257" y="410"/>
                </a:lnTo>
                <a:lnTo>
                  <a:pt x="255" y="400"/>
                </a:lnTo>
                <a:lnTo>
                  <a:pt x="254" y="390"/>
                </a:lnTo>
                <a:lnTo>
                  <a:pt x="252" y="379"/>
                </a:lnTo>
                <a:lnTo>
                  <a:pt x="252" y="369"/>
                </a:lnTo>
                <a:lnTo>
                  <a:pt x="252" y="357"/>
                </a:lnTo>
                <a:lnTo>
                  <a:pt x="254" y="347"/>
                </a:lnTo>
                <a:lnTo>
                  <a:pt x="255" y="337"/>
                </a:lnTo>
                <a:lnTo>
                  <a:pt x="257" y="327"/>
                </a:lnTo>
                <a:lnTo>
                  <a:pt x="259" y="318"/>
                </a:lnTo>
                <a:lnTo>
                  <a:pt x="263" y="308"/>
                </a:lnTo>
                <a:lnTo>
                  <a:pt x="267" y="299"/>
                </a:lnTo>
                <a:lnTo>
                  <a:pt x="270" y="290"/>
                </a:lnTo>
                <a:lnTo>
                  <a:pt x="276" y="282"/>
                </a:lnTo>
                <a:lnTo>
                  <a:pt x="282" y="273"/>
                </a:lnTo>
                <a:lnTo>
                  <a:pt x="287" y="266"/>
                </a:lnTo>
                <a:lnTo>
                  <a:pt x="294" y="258"/>
                </a:lnTo>
                <a:lnTo>
                  <a:pt x="301" y="251"/>
                </a:lnTo>
                <a:lnTo>
                  <a:pt x="308" y="245"/>
                </a:lnTo>
                <a:lnTo>
                  <a:pt x="317" y="239"/>
                </a:lnTo>
                <a:lnTo>
                  <a:pt x="324" y="233"/>
                </a:lnTo>
                <a:lnTo>
                  <a:pt x="333" y="229"/>
                </a:lnTo>
                <a:lnTo>
                  <a:pt x="344" y="224"/>
                </a:lnTo>
                <a:lnTo>
                  <a:pt x="353" y="221"/>
                </a:lnTo>
                <a:lnTo>
                  <a:pt x="364" y="218"/>
                </a:lnTo>
                <a:lnTo>
                  <a:pt x="374" y="215"/>
                </a:lnTo>
                <a:lnTo>
                  <a:pt x="385" y="213"/>
                </a:lnTo>
                <a:lnTo>
                  <a:pt x="398" y="213"/>
                </a:lnTo>
                <a:lnTo>
                  <a:pt x="410" y="212"/>
                </a:lnTo>
                <a:close/>
                <a:moveTo>
                  <a:pt x="803" y="23"/>
                </a:moveTo>
                <a:lnTo>
                  <a:pt x="559" y="23"/>
                </a:lnTo>
                <a:lnTo>
                  <a:pt x="559" y="90"/>
                </a:lnTo>
                <a:lnTo>
                  <a:pt x="545" y="76"/>
                </a:lnTo>
                <a:lnTo>
                  <a:pt x="531" y="62"/>
                </a:lnTo>
                <a:lnTo>
                  <a:pt x="515" y="50"/>
                </a:lnTo>
                <a:lnTo>
                  <a:pt x="498" y="40"/>
                </a:lnTo>
                <a:lnTo>
                  <a:pt x="481" y="31"/>
                </a:lnTo>
                <a:lnTo>
                  <a:pt x="463" y="23"/>
                </a:lnTo>
                <a:lnTo>
                  <a:pt x="444" y="15"/>
                </a:lnTo>
                <a:lnTo>
                  <a:pt x="425" y="9"/>
                </a:lnTo>
                <a:lnTo>
                  <a:pt x="404" y="6"/>
                </a:lnTo>
                <a:lnTo>
                  <a:pt x="385" y="2"/>
                </a:lnTo>
                <a:lnTo>
                  <a:pt x="365" y="0"/>
                </a:lnTo>
                <a:lnTo>
                  <a:pt x="345" y="0"/>
                </a:lnTo>
                <a:lnTo>
                  <a:pt x="326" y="0"/>
                </a:lnTo>
                <a:lnTo>
                  <a:pt x="308" y="2"/>
                </a:lnTo>
                <a:lnTo>
                  <a:pt x="290" y="5"/>
                </a:lnTo>
                <a:lnTo>
                  <a:pt x="272" y="8"/>
                </a:lnTo>
                <a:lnTo>
                  <a:pt x="255" y="11"/>
                </a:lnTo>
                <a:lnTo>
                  <a:pt x="238" y="17"/>
                </a:lnTo>
                <a:lnTo>
                  <a:pt x="221" y="23"/>
                </a:lnTo>
                <a:lnTo>
                  <a:pt x="205" y="29"/>
                </a:lnTo>
                <a:lnTo>
                  <a:pt x="189" y="37"/>
                </a:lnTo>
                <a:lnTo>
                  <a:pt x="175" y="45"/>
                </a:lnTo>
                <a:lnTo>
                  <a:pt x="160" y="54"/>
                </a:lnTo>
                <a:lnTo>
                  <a:pt x="147" y="63"/>
                </a:lnTo>
                <a:lnTo>
                  <a:pt x="133" y="74"/>
                </a:lnTo>
                <a:lnTo>
                  <a:pt x="120" y="85"/>
                </a:lnTo>
                <a:lnTo>
                  <a:pt x="107" y="97"/>
                </a:lnTo>
                <a:lnTo>
                  <a:pt x="96" y="109"/>
                </a:lnTo>
                <a:lnTo>
                  <a:pt x="85" y="122"/>
                </a:lnTo>
                <a:lnTo>
                  <a:pt x="74" y="135"/>
                </a:lnTo>
                <a:lnTo>
                  <a:pt x="64" y="149"/>
                </a:lnTo>
                <a:lnTo>
                  <a:pt x="55" y="163"/>
                </a:lnTo>
                <a:lnTo>
                  <a:pt x="46" y="178"/>
                </a:lnTo>
                <a:lnTo>
                  <a:pt x="38" y="194"/>
                </a:lnTo>
                <a:lnTo>
                  <a:pt x="32" y="210"/>
                </a:lnTo>
                <a:lnTo>
                  <a:pt x="25" y="225"/>
                </a:lnTo>
                <a:lnTo>
                  <a:pt x="19" y="242"/>
                </a:lnTo>
                <a:lnTo>
                  <a:pt x="14" y="259"/>
                </a:lnTo>
                <a:lnTo>
                  <a:pt x="10" y="276"/>
                </a:lnTo>
                <a:lnTo>
                  <a:pt x="6" y="294"/>
                </a:lnTo>
                <a:lnTo>
                  <a:pt x="4" y="312"/>
                </a:lnTo>
                <a:lnTo>
                  <a:pt x="1" y="330"/>
                </a:lnTo>
                <a:lnTo>
                  <a:pt x="0" y="348"/>
                </a:lnTo>
                <a:lnTo>
                  <a:pt x="0" y="366"/>
                </a:lnTo>
                <a:lnTo>
                  <a:pt x="1" y="396"/>
                </a:lnTo>
                <a:lnTo>
                  <a:pt x="4" y="425"/>
                </a:lnTo>
                <a:lnTo>
                  <a:pt x="9" y="453"/>
                </a:lnTo>
                <a:lnTo>
                  <a:pt x="16" y="481"/>
                </a:lnTo>
                <a:lnTo>
                  <a:pt x="25" y="507"/>
                </a:lnTo>
                <a:lnTo>
                  <a:pt x="36" y="533"/>
                </a:lnTo>
                <a:lnTo>
                  <a:pt x="49" y="558"/>
                </a:lnTo>
                <a:lnTo>
                  <a:pt x="63" y="582"/>
                </a:lnTo>
                <a:lnTo>
                  <a:pt x="79" y="604"/>
                </a:lnTo>
                <a:lnTo>
                  <a:pt x="97" y="624"/>
                </a:lnTo>
                <a:lnTo>
                  <a:pt x="116" y="645"/>
                </a:lnTo>
                <a:lnTo>
                  <a:pt x="138" y="663"/>
                </a:lnTo>
                <a:lnTo>
                  <a:pt x="148" y="671"/>
                </a:lnTo>
                <a:lnTo>
                  <a:pt x="159" y="678"/>
                </a:lnTo>
                <a:lnTo>
                  <a:pt x="170" y="686"/>
                </a:lnTo>
                <a:lnTo>
                  <a:pt x="183" y="693"/>
                </a:lnTo>
                <a:lnTo>
                  <a:pt x="207" y="705"/>
                </a:lnTo>
                <a:lnTo>
                  <a:pt x="233" y="716"/>
                </a:lnTo>
                <a:lnTo>
                  <a:pt x="247" y="720"/>
                </a:lnTo>
                <a:lnTo>
                  <a:pt x="260" y="723"/>
                </a:lnTo>
                <a:lnTo>
                  <a:pt x="274" y="727"/>
                </a:lnTo>
                <a:lnTo>
                  <a:pt x="288" y="730"/>
                </a:lnTo>
                <a:lnTo>
                  <a:pt x="303" y="732"/>
                </a:lnTo>
                <a:lnTo>
                  <a:pt x="318" y="734"/>
                </a:lnTo>
                <a:lnTo>
                  <a:pt x="332" y="735"/>
                </a:lnTo>
                <a:lnTo>
                  <a:pt x="348" y="735"/>
                </a:lnTo>
                <a:lnTo>
                  <a:pt x="368" y="735"/>
                </a:lnTo>
                <a:lnTo>
                  <a:pt x="389" y="732"/>
                </a:lnTo>
                <a:lnTo>
                  <a:pt x="408" y="729"/>
                </a:lnTo>
                <a:lnTo>
                  <a:pt x="428" y="725"/>
                </a:lnTo>
                <a:lnTo>
                  <a:pt x="447" y="718"/>
                </a:lnTo>
                <a:lnTo>
                  <a:pt x="466" y="711"/>
                </a:lnTo>
                <a:lnTo>
                  <a:pt x="484" y="702"/>
                </a:lnTo>
                <a:lnTo>
                  <a:pt x="501" y="692"/>
                </a:lnTo>
                <a:lnTo>
                  <a:pt x="517" y="680"/>
                </a:lnTo>
                <a:lnTo>
                  <a:pt x="532" y="667"/>
                </a:lnTo>
                <a:lnTo>
                  <a:pt x="544" y="651"/>
                </a:lnTo>
                <a:lnTo>
                  <a:pt x="556" y="636"/>
                </a:lnTo>
                <a:lnTo>
                  <a:pt x="559" y="636"/>
                </a:lnTo>
                <a:lnTo>
                  <a:pt x="559" y="712"/>
                </a:lnTo>
                <a:lnTo>
                  <a:pt x="803" y="712"/>
                </a:lnTo>
                <a:lnTo>
                  <a:pt x="803" y="23"/>
                </a:lnTo>
                <a:close/>
              </a:path>
            </a:pathLst>
          </a:custGeom>
          <a:solidFill>
            <a:srgbClr val="DEB373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3" name="Rectangle 131"/>
          <p:cNvSpPr>
            <a:spLocks noChangeArrowheads="1"/>
          </p:cNvSpPr>
          <p:nvPr userDrawn="1"/>
        </p:nvSpPr>
        <p:spPr bwMode="auto">
          <a:xfrm>
            <a:off x="10566404" y="6402388"/>
            <a:ext cx="65617" cy="222250"/>
          </a:xfrm>
          <a:prstGeom prst="rect">
            <a:avLst/>
          </a:prstGeom>
          <a:solidFill>
            <a:srgbClr val="DEB3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solidFill>
                <a:srgbClr val="CD0920"/>
              </a:solidFill>
            </a:endParaRPr>
          </a:p>
        </p:txBody>
      </p:sp>
      <p:sp>
        <p:nvSpPr>
          <p:cNvPr id="64" name="Freeform 132"/>
          <p:cNvSpPr>
            <a:spLocks/>
          </p:cNvSpPr>
          <p:nvPr userDrawn="1"/>
        </p:nvSpPr>
        <p:spPr bwMode="auto">
          <a:xfrm>
            <a:off x="10672153" y="6567492"/>
            <a:ext cx="82559" cy="61913"/>
          </a:xfrm>
          <a:custGeom>
            <a:avLst/>
            <a:gdLst>
              <a:gd name="T0" fmla="*/ 1119221019 w 314"/>
              <a:gd name="T1" fmla="*/ 0 h 314"/>
              <a:gd name="T2" fmla="*/ 958227107 w 314"/>
              <a:gd name="T3" fmla="*/ 15317947 h 314"/>
              <a:gd name="T4" fmla="*/ 804892069 w 314"/>
              <a:gd name="T5" fmla="*/ 61310630 h 314"/>
              <a:gd name="T6" fmla="*/ 666914020 w 314"/>
              <a:gd name="T7" fmla="*/ 122660300 h 314"/>
              <a:gd name="T8" fmla="*/ 528935773 w 314"/>
              <a:gd name="T9" fmla="*/ 199327720 h 314"/>
              <a:gd name="T10" fmla="*/ 406275472 w 314"/>
              <a:gd name="T11" fmla="*/ 291313087 h 314"/>
              <a:gd name="T12" fmla="*/ 298972159 w 314"/>
              <a:gd name="T13" fmla="*/ 406275472 h 314"/>
              <a:gd name="T14" fmla="*/ 206986792 w 314"/>
              <a:gd name="T15" fmla="*/ 528935773 h 314"/>
              <a:gd name="T16" fmla="*/ 122660300 w 314"/>
              <a:gd name="T17" fmla="*/ 666914020 h 314"/>
              <a:gd name="T18" fmla="*/ 61310630 w 314"/>
              <a:gd name="T19" fmla="*/ 804892069 h 314"/>
              <a:gd name="T20" fmla="*/ 23015862 w 314"/>
              <a:gd name="T21" fmla="*/ 958227107 h 314"/>
              <a:gd name="T22" fmla="*/ 0 w 314"/>
              <a:gd name="T23" fmla="*/ 1119221019 h 314"/>
              <a:gd name="T24" fmla="*/ 0 w 314"/>
              <a:gd name="T25" fmla="*/ 1287835159 h 314"/>
              <a:gd name="T26" fmla="*/ 23015862 w 314"/>
              <a:gd name="T27" fmla="*/ 1441170196 h 314"/>
              <a:gd name="T28" fmla="*/ 61310630 w 314"/>
              <a:gd name="T29" fmla="*/ 1594466390 h 314"/>
              <a:gd name="T30" fmla="*/ 122660300 w 314"/>
              <a:gd name="T31" fmla="*/ 1732483283 h 314"/>
              <a:gd name="T32" fmla="*/ 206986792 w 314"/>
              <a:gd name="T33" fmla="*/ 1870461530 h 314"/>
              <a:gd name="T34" fmla="*/ 298972159 w 314"/>
              <a:gd name="T35" fmla="*/ 1993121830 h 314"/>
              <a:gd name="T36" fmla="*/ 406275472 w 314"/>
              <a:gd name="T37" fmla="*/ 2108084216 h 314"/>
              <a:gd name="T38" fmla="*/ 528935773 w 314"/>
              <a:gd name="T39" fmla="*/ 2147483647 h 314"/>
              <a:gd name="T40" fmla="*/ 666914020 w 314"/>
              <a:gd name="T41" fmla="*/ 2147483647 h 314"/>
              <a:gd name="T42" fmla="*/ 804892069 w 314"/>
              <a:gd name="T43" fmla="*/ 2147483647 h 314"/>
              <a:gd name="T44" fmla="*/ 958227107 w 314"/>
              <a:gd name="T45" fmla="*/ 2147483647 h 314"/>
              <a:gd name="T46" fmla="*/ 1119221019 w 314"/>
              <a:gd name="T47" fmla="*/ 2147483647 h 314"/>
              <a:gd name="T48" fmla="*/ 1287835159 w 314"/>
              <a:gd name="T49" fmla="*/ 2147483647 h 314"/>
              <a:gd name="T50" fmla="*/ 1448829071 w 314"/>
              <a:gd name="T51" fmla="*/ 2147483647 h 314"/>
              <a:gd name="T52" fmla="*/ 1594466390 w 314"/>
              <a:gd name="T53" fmla="*/ 2147483647 h 314"/>
              <a:gd name="T54" fmla="*/ 1740142355 w 314"/>
              <a:gd name="T55" fmla="*/ 2147483647 h 314"/>
              <a:gd name="T56" fmla="*/ 1878120602 w 314"/>
              <a:gd name="T57" fmla="*/ 2147483647 h 314"/>
              <a:gd name="T58" fmla="*/ 2000780705 w 314"/>
              <a:gd name="T59" fmla="*/ 2108084216 h 314"/>
              <a:gd name="T60" fmla="*/ 2108084216 w 314"/>
              <a:gd name="T61" fmla="*/ 1993121830 h 314"/>
              <a:gd name="T62" fmla="*/ 2147483647 w 314"/>
              <a:gd name="T63" fmla="*/ 1870461530 h 314"/>
              <a:gd name="T64" fmla="*/ 2147483647 w 314"/>
              <a:gd name="T65" fmla="*/ 1732483283 h 314"/>
              <a:gd name="T66" fmla="*/ 2147483647 w 314"/>
              <a:gd name="T67" fmla="*/ 1594466390 h 314"/>
              <a:gd name="T68" fmla="*/ 2147483647 w 314"/>
              <a:gd name="T69" fmla="*/ 1441170196 h 314"/>
              <a:gd name="T70" fmla="*/ 2147483647 w 314"/>
              <a:gd name="T71" fmla="*/ 1287835159 h 314"/>
              <a:gd name="T72" fmla="*/ 2147483647 w 314"/>
              <a:gd name="T73" fmla="*/ 1119221019 h 314"/>
              <a:gd name="T74" fmla="*/ 2147483647 w 314"/>
              <a:gd name="T75" fmla="*/ 958227107 h 314"/>
              <a:gd name="T76" fmla="*/ 2147483647 w 314"/>
              <a:gd name="T77" fmla="*/ 804892069 h 314"/>
              <a:gd name="T78" fmla="*/ 2147483647 w 314"/>
              <a:gd name="T79" fmla="*/ 666914020 h 314"/>
              <a:gd name="T80" fmla="*/ 2147483647 w 314"/>
              <a:gd name="T81" fmla="*/ 528935773 h 314"/>
              <a:gd name="T82" fmla="*/ 2108084216 w 314"/>
              <a:gd name="T83" fmla="*/ 406275472 h 314"/>
              <a:gd name="T84" fmla="*/ 2000780705 w 314"/>
              <a:gd name="T85" fmla="*/ 291313087 h 314"/>
              <a:gd name="T86" fmla="*/ 1878120602 w 314"/>
              <a:gd name="T87" fmla="*/ 199327720 h 314"/>
              <a:gd name="T88" fmla="*/ 1740142355 w 314"/>
              <a:gd name="T89" fmla="*/ 122660300 h 314"/>
              <a:gd name="T90" fmla="*/ 1594466390 w 314"/>
              <a:gd name="T91" fmla="*/ 61310630 h 314"/>
              <a:gd name="T92" fmla="*/ 1448829071 w 314"/>
              <a:gd name="T93" fmla="*/ 15317947 h 314"/>
              <a:gd name="T94" fmla="*/ 1287835159 w 314"/>
              <a:gd name="T95" fmla="*/ 0 h 31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14" h="314">
                <a:moveTo>
                  <a:pt x="156" y="0"/>
                </a:moveTo>
                <a:lnTo>
                  <a:pt x="146" y="0"/>
                </a:lnTo>
                <a:lnTo>
                  <a:pt x="135" y="1"/>
                </a:lnTo>
                <a:lnTo>
                  <a:pt x="125" y="2"/>
                </a:lnTo>
                <a:lnTo>
                  <a:pt x="115" y="6"/>
                </a:lnTo>
                <a:lnTo>
                  <a:pt x="105" y="8"/>
                </a:lnTo>
                <a:lnTo>
                  <a:pt x="96" y="11"/>
                </a:lnTo>
                <a:lnTo>
                  <a:pt x="87" y="16"/>
                </a:lnTo>
                <a:lnTo>
                  <a:pt x="78" y="21"/>
                </a:lnTo>
                <a:lnTo>
                  <a:pt x="69" y="26"/>
                </a:lnTo>
                <a:lnTo>
                  <a:pt x="61" y="33"/>
                </a:lnTo>
                <a:lnTo>
                  <a:pt x="53" y="38"/>
                </a:lnTo>
                <a:lnTo>
                  <a:pt x="46" y="45"/>
                </a:lnTo>
                <a:lnTo>
                  <a:pt x="39" y="53"/>
                </a:lnTo>
                <a:lnTo>
                  <a:pt x="33" y="61"/>
                </a:lnTo>
                <a:lnTo>
                  <a:pt x="27" y="69"/>
                </a:lnTo>
                <a:lnTo>
                  <a:pt x="21" y="78"/>
                </a:lnTo>
                <a:lnTo>
                  <a:pt x="16" y="87"/>
                </a:lnTo>
                <a:lnTo>
                  <a:pt x="12" y="96"/>
                </a:lnTo>
                <a:lnTo>
                  <a:pt x="8" y="105"/>
                </a:lnTo>
                <a:lnTo>
                  <a:pt x="5" y="115"/>
                </a:lnTo>
                <a:lnTo>
                  <a:pt x="3" y="125"/>
                </a:lnTo>
                <a:lnTo>
                  <a:pt x="1" y="135"/>
                </a:lnTo>
                <a:lnTo>
                  <a:pt x="0" y="146"/>
                </a:lnTo>
                <a:lnTo>
                  <a:pt x="0" y="157"/>
                </a:lnTo>
                <a:lnTo>
                  <a:pt x="0" y="168"/>
                </a:lnTo>
                <a:lnTo>
                  <a:pt x="1" y="178"/>
                </a:lnTo>
                <a:lnTo>
                  <a:pt x="3" y="188"/>
                </a:lnTo>
                <a:lnTo>
                  <a:pt x="5" y="198"/>
                </a:lnTo>
                <a:lnTo>
                  <a:pt x="8" y="208"/>
                </a:lnTo>
                <a:lnTo>
                  <a:pt x="12" y="217"/>
                </a:lnTo>
                <a:lnTo>
                  <a:pt x="16" y="226"/>
                </a:lnTo>
                <a:lnTo>
                  <a:pt x="21" y="235"/>
                </a:lnTo>
                <a:lnTo>
                  <a:pt x="27" y="244"/>
                </a:lnTo>
                <a:lnTo>
                  <a:pt x="33" y="252"/>
                </a:lnTo>
                <a:lnTo>
                  <a:pt x="39" y="260"/>
                </a:lnTo>
                <a:lnTo>
                  <a:pt x="46" y="268"/>
                </a:lnTo>
                <a:lnTo>
                  <a:pt x="53" y="275"/>
                </a:lnTo>
                <a:lnTo>
                  <a:pt x="61" y="280"/>
                </a:lnTo>
                <a:lnTo>
                  <a:pt x="69" y="287"/>
                </a:lnTo>
                <a:lnTo>
                  <a:pt x="78" y="292"/>
                </a:lnTo>
                <a:lnTo>
                  <a:pt x="87" y="297"/>
                </a:lnTo>
                <a:lnTo>
                  <a:pt x="96" y="302"/>
                </a:lnTo>
                <a:lnTo>
                  <a:pt x="105" y="305"/>
                </a:lnTo>
                <a:lnTo>
                  <a:pt x="115" y="309"/>
                </a:lnTo>
                <a:lnTo>
                  <a:pt x="125" y="311"/>
                </a:lnTo>
                <a:lnTo>
                  <a:pt x="135" y="312"/>
                </a:lnTo>
                <a:lnTo>
                  <a:pt x="146" y="313"/>
                </a:lnTo>
                <a:lnTo>
                  <a:pt x="156" y="314"/>
                </a:lnTo>
                <a:lnTo>
                  <a:pt x="168" y="313"/>
                </a:lnTo>
                <a:lnTo>
                  <a:pt x="178" y="312"/>
                </a:lnTo>
                <a:lnTo>
                  <a:pt x="189" y="311"/>
                </a:lnTo>
                <a:lnTo>
                  <a:pt x="199" y="309"/>
                </a:lnTo>
                <a:lnTo>
                  <a:pt x="208" y="305"/>
                </a:lnTo>
                <a:lnTo>
                  <a:pt x="218" y="302"/>
                </a:lnTo>
                <a:lnTo>
                  <a:pt x="227" y="297"/>
                </a:lnTo>
                <a:lnTo>
                  <a:pt x="236" y="292"/>
                </a:lnTo>
                <a:lnTo>
                  <a:pt x="245" y="287"/>
                </a:lnTo>
                <a:lnTo>
                  <a:pt x="253" y="280"/>
                </a:lnTo>
                <a:lnTo>
                  <a:pt x="261" y="275"/>
                </a:lnTo>
                <a:lnTo>
                  <a:pt x="268" y="268"/>
                </a:lnTo>
                <a:lnTo>
                  <a:pt x="275" y="260"/>
                </a:lnTo>
                <a:lnTo>
                  <a:pt x="281" y="252"/>
                </a:lnTo>
                <a:lnTo>
                  <a:pt x="287" y="244"/>
                </a:lnTo>
                <a:lnTo>
                  <a:pt x="293" y="235"/>
                </a:lnTo>
                <a:lnTo>
                  <a:pt x="297" y="226"/>
                </a:lnTo>
                <a:lnTo>
                  <a:pt x="302" y="217"/>
                </a:lnTo>
                <a:lnTo>
                  <a:pt x="305" y="208"/>
                </a:lnTo>
                <a:lnTo>
                  <a:pt x="308" y="198"/>
                </a:lnTo>
                <a:lnTo>
                  <a:pt x="311" y="188"/>
                </a:lnTo>
                <a:lnTo>
                  <a:pt x="313" y="178"/>
                </a:lnTo>
                <a:lnTo>
                  <a:pt x="314" y="168"/>
                </a:lnTo>
                <a:lnTo>
                  <a:pt x="314" y="157"/>
                </a:lnTo>
                <a:lnTo>
                  <a:pt x="314" y="146"/>
                </a:lnTo>
                <a:lnTo>
                  <a:pt x="313" y="135"/>
                </a:lnTo>
                <a:lnTo>
                  <a:pt x="311" y="125"/>
                </a:lnTo>
                <a:lnTo>
                  <a:pt x="308" y="115"/>
                </a:lnTo>
                <a:lnTo>
                  <a:pt x="305" y="105"/>
                </a:lnTo>
                <a:lnTo>
                  <a:pt x="302" y="96"/>
                </a:lnTo>
                <a:lnTo>
                  <a:pt x="297" y="87"/>
                </a:lnTo>
                <a:lnTo>
                  <a:pt x="293" y="78"/>
                </a:lnTo>
                <a:lnTo>
                  <a:pt x="287" y="69"/>
                </a:lnTo>
                <a:lnTo>
                  <a:pt x="281" y="61"/>
                </a:lnTo>
                <a:lnTo>
                  <a:pt x="275" y="53"/>
                </a:lnTo>
                <a:lnTo>
                  <a:pt x="268" y="45"/>
                </a:lnTo>
                <a:lnTo>
                  <a:pt x="261" y="38"/>
                </a:lnTo>
                <a:lnTo>
                  <a:pt x="253" y="33"/>
                </a:lnTo>
                <a:lnTo>
                  <a:pt x="245" y="26"/>
                </a:lnTo>
                <a:lnTo>
                  <a:pt x="236" y="21"/>
                </a:lnTo>
                <a:lnTo>
                  <a:pt x="227" y="16"/>
                </a:lnTo>
                <a:lnTo>
                  <a:pt x="218" y="11"/>
                </a:lnTo>
                <a:lnTo>
                  <a:pt x="208" y="8"/>
                </a:lnTo>
                <a:lnTo>
                  <a:pt x="199" y="6"/>
                </a:lnTo>
                <a:lnTo>
                  <a:pt x="189" y="2"/>
                </a:lnTo>
                <a:lnTo>
                  <a:pt x="178" y="1"/>
                </a:lnTo>
                <a:lnTo>
                  <a:pt x="168" y="0"/>
                </a:lnTo>
                <a:lnTo>
                  <a:pt x="156" y="0"/>
                </a:lnTo>
                <a:close/>
              </a:path>
            </a:pathLst>
          </a:custGeom>
          <a:solidFill>
            <a:srgbClr val="DEB373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5" name="Rectangle 133"/>
          <p:cNvSpPr>
            <a:spLocks noChangeArrowheads="1"/>
          </p:cNvSpPr>
          <p:nvPr userDrawn="1"/>
        </p:nvSpPr>
        <p:spPr bwMode="auto">
          <a:xfrm>
            <a:off x="10795004" y="6402388"/>
            <a:ext cx="65617" cy="222250"/>
          </a:xfrm>
          <a:prstGeom prst="rect">
            <a:avLst/>
          </a:prstGeom>
          <a:solidFill>
            <a:srgbClr val="DEB3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solidFill>
                <a:srgbClr val="CD0920"/>
              </a:solidFill>
            </a:endParaRPr>
          </a:p>
        </p:txBody>
      </p:sp>
      <p:sp>
        <p:nvSpPr>
          <p:cNvPr id="66" name="Freeform 134"/>
          <p:cNvSpPr>
            <a:spLocks/>
          </p:cNvSpPr>
          <p:nvPr userDrawn="1"/>
        </p:nvSpPr>
        <p:spPr bwMode="auto">
          <a:xfrm>
            <a:off x="10902889" y="6486525"/>
            <a:ext cx="192635" cy="141288"/>
          </a:xfrm>
          <a:custGeom>
            <a:avLst/>
            <a:gdLst>
              <a:gd name="T0" fmla="*/ 0 w 733"/>
              <a:gd name="T1" fmla="*/ 2147483647 h 712"/>
              <a:gd name="T2" fmla="*/ 7652006 w 733"/>
              <a:gd name="T3" fmla="*/ 2147483647 h 712"/>
              <a:gd name="T4" fmla="*/ 53602474 w 733"/>
              <a:gd name="T5" fmla="*/ 2147483647 h 712"/>
              <a:gd name="T6" fmla="*/ 122469937 w 733"/>
              <a:gd name="T7" fmla="*/ 2147483647 h 712"/>
              <a:gd name="T8" fmla="*/ 214332047 w 733"/>
              <a:gd name="T9" fmla="*/ 2147483647 h 712"/>
              <a:gd name="T10" fmla="*/ 329188804 w 733"/>
              <a:gd name="T11" fmla="*/ 2147483647 h 712"/>
              <a:gd name="T12" fmla="*/ 466962556 w 733"/>
              <a:gd name="T13" fmla="*/ 2147483647 h 712"/>
              <a:gd name="T14" fmla="*/ 627730955 w 733"/>
              <a:gd name="T15" fmla="*/ 2147483647 h 712"/>
              <a:gd name="T16" fmla="*/ 811455175 w 733"/>
              <a:gd name="T17" fmla="*/ 2147483647 h 712"/>
              <a:gd name="T18" fmla="*/ 1010483210 w 733"/>
              <a:gd name="T19" fmla="*/ 2147483647 h 712"/>
              <a:gd name="T20" fmla="*/ 1224854083 w 733"/>
              <a:gd name="T21" fmla="*/ 2147483647 h 712"/>
              <a:gd name="T22" fmla="*/ 1446838136 w 733"/>
              <a:gd name="T23" fmla="*/ 2147483647 h 712"/>
              <a:gd name="T24" fmla="*/ 1699468645 w 733"/>
              <a:gd name="T25" fmla="*/ 2147483647 h 712"/>
              <a:gd name="T26" fmla="*/ 2147483647 w 733"/>
              <a:gd name="T27" fmla="*/ 2147483647 h 712"/>
              <a:gd name="T28" fmla="*/ 2147483647 w 733"/>
              <a:gd name="T29" fmla="*/ 2147483647 h 712"/>
              <a:gd name="T30" fmla="*/ 2147483647 w 733"/>
              <a:gd name="T31" fmla="*/ 2147483647 h 712"/>
              <a:gd name="T32" fmla="*/ 2147483647 w 733"/>
              <a:gd name="T33" fmla="*/ 2147483647 h 712"/>
              <a:gd name="T34" fmla="*/ 2147483647 w 733"/>
              <a:gd name="T35" fmla="*/ 2147483647 h 712"/>
              <a:gd name="T36" fmla="*/ 2147483647 w 733"/>
              <a:gd name="T37" fmla="*/ 2147483647 h 712"/>
              <a:gd name="T38" fmla="*/ 2147483647 w 733"/>
              <a:gd name="T39" fmla="*/ 2147483647 h 712"/>
              <a:gd name="T40" fmla="*/ 2147483647 w 733"/>
              <a:gd name="T41" fmla="*/ 2147483647 h 712"/>
              <a:gd name="T42" fmla="*/ 2147483647 w 733"/>
              <a:gd name="T43" fmla="*/ 2147483647 h 712"/>
              <a:gd name="T44" fmla="*/ 2147483647 w 733"/>
              <a:gd name="T45" fmla="*/ 2147483647 h 712"/>
              <a:gd name="T46" fmla="*/ 2147483647 w 733"/>
              <a:gd name="T47" fmla="*/ 2147483647 h 712"/>
              <a:gd name="T48" fmla="*/ 2147483647 w 733"/>
              <a:gd name="T49" fmla="*/ 2147483647 h 712"/>
              <a:gd name="T50" fmla="*/ 2147483647 w 733"/>
              <a:gd name="T51" fmla="*/ 2147483647 h 712"/>
              <a:gd name="T52" fmla="*/ 2147483647 w 733"/>
              <a:gd name="T53" fmla="*/ 2147483647 h 712"/>
              <a:gd name="T54" fmla="*/ 2147483647 w 733"/>
              <a:gd name="T55" fmla="*/ 2147483647 h 712"/>
              <a:gd name="T56" fmla="*/ 2147483647 w 733"/>
              <a:gd name="T57" fmla="*/ 2147483647 h 712"/>
              <a:gd name="T58" fmla="*/ 2147483647 w 733"/>
              <a:gd name="T59" fmla="*/ 0 h 712"/>
              <a:gd name="T60" fmla="*/ 2147483647 w 733"/>
              <a:gd name="T61" fmla="*/ 2147483647 h 712"/>
              <a:gd name="T62" fmla="*/ 2147483647 w 733"/>
              <a:gd name="T63" fmla="*/ 2147483647 h 712"/>
              <a:gd name="T64" fmla="*/ 2147483647 w 733"/>
              <a:gd name="T65" fmla="*/ 2147483647 h 712"/>
              <a:gd name="T66" fmla="*/ 2147483647 w 733"/>
              <a:gd name="T67" fmla="*/ 2147483647 h 712"/>
              <a:gd name="T68" fmla="*/ 2147483647 w 733"/>
              <a:gd name="T69" fmla="*/ 2147483647 h 712"/>
              <a:gd name="T70" fmla="*/ 2147483647 w 733"/>
              <a:gd name="T71" fmla="*/ 2147483647 h 712"/>
              <a:gd name="T72" fmla="*/ 2147483647 w 733"/>
              <a:gd name="T73" fmla="*/ 2147483647 h 712"/>
              <a:gd name="T74" fmla="*/ 2147483647 w 733"/>
              <a:gd name="T75" fmla="*/ 2147483647 h 712"/>
              <a:gd name="T76" fmla="*/ 2147483647 w 733"/>
              <a:gd name="T77" fmla="*/ 2147483647 h 712"/>
              <a:gd name="T78" fmla="*/ 2147483647 w 733"/>
              <a:gd name="T79" fmla="*/ 2147483647 h 712"/>
              <a:gd name="T80" fmla="*/ 2147483647 w 733"/>
              <a:gd name="T81" fmla="*/ 2147483647 h 712"/>
              <a:gd name="T82" fmla="*/ 2147483647 w 733"/>
              <a:gd name="T83" fmla="*/ 2147483647 h 712"/>
              <a:gd name="T84" fmla="*/ 2147483647 w 733"/>
              <a:gd name="T85" fmla="*/ 2147483647 h 712"/>
              <a:gd name="T86" fmla="*/ 2147483647 w 733"/>
              <a:gd name="T87" fmla="*/ 2147483647 h 712"/>
              <a:gd name="T88" fmla="*/ 2147483647 w 733"/>
              <a:gd name="T89" fmla="*/ 2147483647 h 712"/>
              <a:gd name="T90" fmla="*/ 2089872906 w 733"/>
              <a:gd name="T91" fmla="*/ 2147483647 h 712"/>
              <a:gd name="T92" fmla="*/ 2020966617 w 733"/>
              <a:gd name="T93" fmla="*/ 2147483647 h 712"/>
              <a:gd name="T94" fmla="*/ 1967402968 w 733"/>
              <a:gd name="T95" fmla="*/ 2147483647 h 712"/>
              <a:gd name="T96" fmla="*/ 1906148686 w 733"/>
              <a:gd name="T97" fmla="*/ 2147483647 h 712"/>
              <a:gd name="T98" fmla="*/ 1867889049 w 733"/>
              <a:gd name="T99" fmla="*/ 2147483647 h 712"/>
              <a:gd name="T100" fmla="*/ 1867889049 w 733"/>
              <a:gd name="T101" fmla="*/ 0 h 7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33" h="712">
                <a:moveTo>
                  <a:pt x="0" y="0"/>
                </a:moveTo>
                <a:lnTo>
                  <a:pt x="0" y="415"/>
                </a:lnTo>
                <a:lnTo>
                  <a:pt x="0" y="436"/>
                </a:lnTo>
                <a:lnTo>
                  <a:pt x="1" y="456"/>
                </a:lnTo>
                <a:lnTo>
                  <a:pt x="4" y="475"/>
                </a:lnTo>
                <a:lnTo>
                  <a:pt x="7" y="493"/>
                </a:lnTo>
                <a:lnTo>
                  <a:pt x="11" y="510"/>
                </a:lnTo>
                <a:lnTo>
                  <a:pt x="16" y="527"/>
                </a:lnTo>
                <a:lnTo>
                  <a:pt x="22" y="543"/>
                </a:lnTo>
                <a:lnTo>
                  <a:pt x="28" y="557"/>
                </a:lnTo>
                <a:lnTo>
                  <a:pt x="35" y="571"/>
                </a:lnTo>
                <a:lnTo>
                  <a:pt x="43" y="584"/>
                </a:lnTo>
                <a:lnTo>
                  <a:pt x="52" y="597"/>
                </a:lnTo>
                <a:lnTo>
                  <a:pt x="61" y="609"/>
                </a:lnTo>
                <a:lnTo>
                  <a:pt x="71" y="619"/>
                </a:lnTo>
                <a:lnTo>
                  <a:pt x="82" y="631"/>
                </a:lnTo>
                <a:lnTo>
                  <a:pt x="94" y="640"/>
                </a:lnTo>
                <a:lnTo>
                  <a:pt x="106" y="649"/>
                </a:lnTo>
                <a:lnTo>
                  <a:pt x="118" y="657"/>
                </a:lnTo>
                <a:lnTo>
                  <a:pt x="132" y="664"/>
                </a:lnTo>
                <a:lnTo>
                  <a:pt x="145" y="671"/>
                </a:lnTo>
                <a:lnTo>
                  <a:pt x="160" y="678"/>
                </a:lnTo>
                <a:lnTo>
                  <a:pt x="175" y="684"/>
                </a:lnTo>
                <a:lnTo>
                  <a:pt x="189" y="689"/>
                </a:lnTo>
                <a:lnTo>
                  <a:pt x="205" y="694"/>
                </a:lnTo>
                <a:lnTo>
                  <a:pt x="222" y="697"/>
                </a:lnTo>
                <a:lnTo>
                  <a:pt x="256" y="704"/>
                </a:lnTo>
                <a:lnTo>
                  <a:pt x="292" y="708"/>
                </a:lnTo>
                <a:lnTo>
                  <a:pt x="328" y="711"/>
                </a:lnTo>
                <a:lnTo>
                  <a:pt x="366" y="712"/>
                </a:lnTo>
                <a:lnTo>
                  <a:pt x="404" y="711"/>
                </a:lnTo>
                <a:lnTo>
                  <a:pt x="442" y="708"/>
                </a:lnTo>
                <a:lnTo>
                  <a:pt x="478" y="704"/>
                </a:lnTo>
                <a:lnTo>
                  <a:pt x="511" y="697"/>
                </a:lnTo>
                <a:lnTo>
                  <a:pt x="527" y="694"/>
                </a:lnTo>
                <a:lnTo>
                  <a:pt x="543" y="689"/>
                </a:lnTo>
                <a:lnTo>
                  <a:pt x="559" y="684"/>
                </a:lnTo>
                <a:lnTo>
                  <a:pt x="573" y="678"/>
                </a:lnTo>
                <a:lnTo>
                  <a:pt x="588" y="671"/>
                </a:lnTo>
                <a:lnTo>
                  <a:pt x="601" y="664"/>
                </a:lnTo>
                <a:lnTo>
                  <a:pt x="615" y="657"/>
                </a:lnTo>
                <a:lnTo>
                  <a:pt x="627" y="649"/>
                </a:lnTo>
                <a:lnTo>
                  <a:pt x="640" y="640"/>
                </a:lnTo>
                <a:lnTo>
                  <a:pt x="651" y="631"/>
                </a:lnTo>
                <a:lnTo>
                  <a:pt x="662" y="619"/>
                </a:lnTo>
                <a:lnTo>
                  <a:pt x="672" y="609"/>
                </a:lnTo>
                <a:lnTo>
                  <a:pt x="681" y="597"/>
                </a:lnTo>
                <a:lnTo>
                  <a:pt x="690" y="584"/>
                </a:lnTo>
                <a:lnTo>
                  <a:pt x="698" y="571"/>
                </a:lnTo>
                <a:lnTo>
                  <a:pt x="705" y="557"/>
                </a:lnTo>
                <a:lnTo>
                  <a:pt x="712" y="543"/>
                </a:lnTo>
                <a:lnTo>
                  <a:pt x="717" y="527"/>
                </a:lnTo>
                <a:lnTo>
                  <a:pt x="722" y="510"/>
                </a:lnTo>
                <a:lnTo>
                  <a:pt x="726" y="493"/>
                </a:lnTo>
                <a:lnTo>
                  <a:pt x="729" y="475"/>
                </a:lnTo>
                <a:lnTo>
                  <a:pt x="731" y="456"/>
                </a:lnTo>
                <a:lnTo>
                  <a:pt x="733" y="436"/>
                </a:lnTo>
                <a:lnTo>
                  <a:pt x="733" y="415"/>
                </a:lnTo>
                <a:lnTo>
                  <a:pt x="733" y="0"/>
                </a:lnTo>
                <a:lnTo>
                  <a:pt x="489" y="0"/>
                </a:lnTo>
                <a:lnTo>
                  <a:pt x="489" y="368"/>
                </a:lnTo>
                <a:lnTo>
                  <a:pt x="489" y="390"/>
                </a:lnTo>
                <a:lnTo>
                  <a:pt x="487" y="410"/>
                </a:lnTo>
                <a:lnTo>
                  <a:pt x="484" y="428"/>
                </a:lnTo>
                <a:lnTo>
                  <a:pt x="480" y="446"/>
                </a:lnTo>
                <a:lnTo>
                  <a:pt x="476" y="454"/>
                </a:lnTo>
                <a:lnTo>
                  <a:pt x="473" y="462"/>
                </a:lnTo>
                <a:lnTo>
                  <a:pt x="470" y="468"/>
                </a:lnTo>
                <a:lnTo>
                  <a:pt x="465" y="475"/>
                </a:lnTo>
                <a:lnTo>
                  <a:pt x="461" y="482"/>
                </a:lnTo>
                <a:lnTo>
                  <a:pt x="455" y="488"/>
                </a:lnTo>
                <a:lnTo>
                  <a:pt x="449" y="493"/>
                </a:lnTo>
                <a:lnTo>
                  <a:pt x="443" y="498"/>
                </a:lnTo>
                <a:lnTo>
                  <a:pt x="436" y="502"/>
                </a:lnTo>
                <a:lnTo>
                  <a:pt x="428" y="506"/>
                </a:lnTo>
                <a:lnTo>
                  <a:pt x="420" y="509"/>
                </a:lnTo>
                <a:lnTo>
                  <a:pt x="411" y="512"/>
                </a:lnTo>
                <a:lnTo>
                  <a:pt x="401" y="515"/>
                </a:lnTo>
                <a:lnTo>
                  <a:pt x="390" y="516"/>
                </a:lnTo>
                <a:lnTo>
                  <a:pt x="378" y="517"/>
                </a:lnTo>
                <a:lnTo>
                  <a:pt x="366" y="517"/>
                </a:lnTo>
                <a:lnTo>
                  <a:pt x="355" y="517"/>
                </a:lnTo>
                <a:lnTo>
                  <a:pt x="344" y="516"/>
                </a:lnTo>
                <a:lnTo>
                  <a:pt x="332" y="515"/>
                </a:lnTo>
                <a:lnTo>
                  <a:pt x="322" y="512"/>
                </a:lnTo>
                <a:lnTo>
                  <a:pt x="313" y="509"/>
                </a:lnTo>
                <a:lnTo>
                  <a:pt x="305" y="506"/>
                </a:lnTo>
                <a:lnTo>
                  <a:pt x="297" y="502"/>
                </a:lnTo>
                <a:lnTo>
                  <a:pt x="290" y="498"/>
                </a:lnTo>
                <a:lnTo>
                  <a:pt x="284" y="493"/>
                </a:lnTo>
                <a:lnTo>
                  <a:pt x="278" y="488"/>
                </a:lnTo>
                <a:lnTo>
                  <a:pt x="273" y="482"/>
                </a:lnTo>
                <a:lnTo>
                  <a:pt x="268" y="475"/>
                </a:lnTo>
                <a:lnTo>
                  <a:pt x="264" y="468"/>
                </a:lnTo>
                <a:lnTo>
                  <a:pt x="259" y="462"/>
                </a:lnTo>
                <a:lnTo>
                  <a:pt x="257" y="454"/>
                </a:lnTo>
                <a:lnTo>
                  <a:pt x="253" y="446"/>
                </a:lnTo>
                <a:lnTo>
                  <a:pt x="249" y="428"/>
                </a:lnTo>
                <a:lnTo>
                  <a:pt x="247" y="410"/>
                </a:lnTo>
                <a:lnTo>
                  <a:pt x="244" y="390"/>
                </a:lnTo>
                <a:lnTo>
                  <a:pt x="244" y="368"/>
                </a:lnTo>
                <a:lnTo>
                  <a:pt x="244" y="0"/>
                </a:lnTo>
                <a:lnTo>
                  <a:pt x="0" y="0"/>
                </a:lnTo>
                <a:close/>
              </a:path>
            </a:pathLst>
          </a:custGeom>
          <a:solidFill>
            <a:srgbClr val="DEB373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7" name="Freeform 135"/>
          <p:cNvSpPr>
            <a:spLocks/>
          </p:cNvSpPr>
          <p:nvPr userDrawn="1"/>
        </p:nvSpPr>
        <p:spPr bwMode="auto">
          <a:xfrm>
            <a:off x="11135745" y="6567492"/>
            <a:ext cx="82559" cy="61913"/>
          </a:xfrm>
          <a:custGeom>
            <a:avLst/>
            <a:gdLst>
              <a:gd name="T0" fmla="*/ 1119221019 w 314"/>
              <a:gd name="T1" fmla="*/ 0 h 314"/>
              <a:gd name="T2" fmla="*/ 958227107 w 314"/>
              <a:gd name="T3" fmla="*/ 15317947 h 314"/>
              <a:gd name="T4" fmla="*/ 804892069 w 314"/>
              <a:gd name="T5" fmla="*/ 61310630 h 314"/>
              <a:gd name="T6" fmla="*/ 666914020 w 314"/>
              <a:gd name="T7" fmla="*/ 122660300 h 314"/>
              <a:gd name="T8" fmla="*/ 528935773 w 314"/>
              <a:gd name="T9" fmla="*/ 199327720 h 314"/>
              <a:gd name="T10" fmla="*/ 406275472 w 314"/>
              <a:gd name="T11" fmla="*/ 291313087 h 314"/>
              <a:gd name="T12" fmla="*/ 291313087 w 314"/>
              <a:gd name="T13" fmla="*/ 406275472 h 314"/>
              <a:gd name="T14" fmla="*/ 199327720 w 314"/>
              <a:gd name="T15" fmla="*/ 528935773 h 314"/>
              <a:gd name="T16" fmla="*/ 122660300 w 314"/>
              <a:gd name="T17" fmla="*/ 666914020 h 314"/>
              <a:gd name="T18" fmla="*/ 61310630 w 314"/>
              <a:gd name="T19" fmla="*/ 804892069 h 314"/>
              <a:gd name="T20" fmla="*/ 15317947 w 314"/>
              <a:gd name="T21" fmla="*/ 958227107 h 314"/>
              <a:gd name="T22" fmla="*/ 0 w 314"/>
              <a:gd name="T23" fmla="*/ 1119221019 h 314"/>
              <a:gd name="T24" fmla="*/ 0 w 314"/>
              <a:gd name="T25" fmla="*/ 1287835159 h 314"/>
              <a:gd name="T26" fmla="*/ 15317947 w 314"/>
              <a:gd name="T27" fmla="*/ 1441170196 h 314"/>
              <a:gd name="T28" fmla="*/ 61310630 w 314"/>
              <a:gd name="T29" fmla="*/ 1594466390 h 314"/>
              <a:gd name="T30" fmla="*/ 122660300 w 314"/>
              <a:gd name="T31" fmla="*/ 1732483283 h 314"/>
              <a:gd name="T32" fmla="*/ 199327720 w 314"/>
              <a:gd name="T33" fmla="*/ 1870461530 h 314"/>
              <a:gd name="T34" fmla="*/ 291313087 w 314"/>
              <a:gd name="T35" fmla="*/ 1993121830 h 314"/>
              <a:gd name="T36" fmla="*/ 406275472 w 314"/>
              <a:gd name="T37" fmla="*/ 2108084216 h 314"/>
              <a:gd name="T38" fmla="*/ 528935773 w 314"/>
              <a:gd name="T39" fmla="*/ 2147483647 h 314"/>
              <a:gd name="T40" fmla="*/ 666914020 w 314"/>
              <a:gd name="T41" fmla="*/ 2147483647 h 314"/>
              <a:gd name="T42" fmla="*/ 804892069 w 314"/>
              <a:gd name="T43" fmla="*/ 2147483647 h 314"/>
              <a:gd name="T44" fmla="*/ 958227107 w 314"/>
              <a:gd name="T45" fmla="*/ 2147483647 h 314"/>
              <a:gd name="T46" fmla="*/ 1119221019 w 314"/>
              <a:gd name="T47" fmla="*/ 2147483647 h 314"/>
              <a:gd name="T48" fmla="*/ 1287835159 w 314"/>
              <a:gd name="T49" fmla="*/ 2147483647 h 314"/>
              <a:gd name="T50" fmla="*/ 1441170196 w 314"/>
              <a:gd name="T51" fmla="*/ 2147483647 h 314"/>
              <a:gd name="T52" fmla="*/ 1594466390 w 314"/>
              <a:gd name="T53" fmla="*/ 2147483647 h 314"/>
              <a:gd name="T54" fmla="*/ 1740142355 w 314"/>
              <a:gd name="T55" fmla="*/ 2147483647 h 314"/>
              <a:gd name="T56" fmla="*/ 1870461530 w 314"/>
              <a:gd name="T57" fmla="*/ 2147483647 h 314"/>
              <a:gd name="T58" fmla="*/ 2000780705 w 314"/>
              <a:gd name="T59" fmla="*/ 2108084216 h 314"/>
              <a:gd name="T60" fmla="*/ 2108084216 w 314"/>
              <a:gd name="T61" fmla="*/ 1993121830 h 314"/>
              <a:gd name="T62" fmla="*/ 2147483647 w 314"/>
              <a:gd name="T63" fmla="*/ 1870461530 h 314"/>
              <a:gd name="T64" fmla="*/ 2147483647 w 314"/>
              <a:gd name="T65" fmla="*/ 1732483283 h 314"/>
              <a:gd name="T66" fmla="*/ 2147483647 w 314"/>
              <a:gd name="T67" fmla="*/ 1594466390 h 314"/>
              <a:gd name="T68" fmla="*/ 2147483647 w 314"/>
              <a:gd name="T69" fmla="*/ 1441170196 h 314"/>
              <a:gd name="T70" fmla="*/ 2147483647 w 314"/>
              <a:gd name="T71" fmla="*/ 1287835159 h 314"/>
              <a:gd name="T72" fmla="*/ 2147483647 w 314"/>
              <a:gd name="T73" fmla="*/ 1119221019 h 314"/>
              <a:gd name="T74" fmla="*/ 2147483647 w 314"/>
              <a:gd name="T75" fmla="*/ 958227107 h 314"/>
              <a:gd name="T76" fmla="*/ 2147483647 w 314"/>
              <a:gd name="T77" fmla="*/ 804892069 h 314"/>
              <a:gd name="T78" fmla="*/ 2147483647 w 314"/>
              <a:gd name="T79" fmla="*/ 666914020 h 314"/>
              <a:gd name="T80" fmla="*/ 2147483647 w 314"/>
              <a:gd name="T81" fmla="*/ 528935773 h 314"/>
              <a:gd name="T82" fmla="*/ 2108084216 w 314"/>
              <a:gd name="T83" fmla="*/ 406275472 h 314"/>
              <a:gd name="T84" fmla="*/ 2000780705 w 314"/>
              <a:gd name="T85" fmla="*/ 291313087 h 314"/>
              <a:gd name="T86" fmla="*/ 1870461530 w 314"/>
              <a:gd name="T87" fmla="*/ 199327720 h 314"/>
              <a:gd name="T88" fmla="*/ 1740142355 w 314"/>
              <a:gd name="T89" fmla="*/ 122660300 h 314"/>
              <a:gd name="T90" fmla="*/ 1594466390 w 314"/>
              <a:gd name="T91" fmla="*/ 61310630 h 314"/>
              <a:gd name="T92" fmla="*/ 1441170196 w 314"/>
              <a:gd name="T93" fmla="*/ 15317947 h 314"/>
              <a:gd name="T94" fmla="*/ 1287835159 w 314"/>
              <a:gd name="T95" fmla="*/ 0 h 31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14" h="314">
                <a:moveTo>
                  <a:pt x="156" y="0"/>
                </a:moveTo>
                <a:lnTo>
                  <a:pt x="146" y="0"/>
                </a:lnTo>
                <a:lnTo>
                  <a:pt x="135" y="1"/>
                </a:lnTo>
                <a:lnTo>
                  <a:pt x="125" y="2"/>
                </a:lnTo>
                <a:lnTo>
                  <a:pt x="115" y="6"/>
                </a:lnTo>
                <a:lnTo>
                  <a:pt x="105" y="8"/>
                </a:lnTo>
                <a:lnTo>
                  <a:pt x="96" y="11"/>
                </a:lnTo>
                <a:lnTo>
                  <a:pt x="87" y="16"/>
                </a:lnTo>
                <a:lnTo>
                  <a:pt x="78" y="21"/>
                </a:lnTo>
                <a:lnTo>
                  <a:pt x="69" y="26"/>
                </a:lnTo>
                <a:lnTo>
                  <a:pt x="61" y="33"/>
                </a:lnTo>
                <a:lnTo>
                  <a:pt x="53" y="38"/>
                </a:lnTo>
                <a:lnTo>
                  <a:pt x="45" y="45"/>
                </a:lnTo>
                <a:lnTo>
                  <a:pt x="38" y="53"/>
                </a:lnTo>
                <a:lnTo>
                  <a:pt x="33" y="61"/>
                </a:lnTo>
                <a:lnTo>
                  <a:pt x="26" y="69"/>
                </a:lnTo>
                <a:lnTo>
                  <a:pt x="20" y="78"/>
                </a:lnTo>
                <a:lnTo>
                  <a:pt x="16" y="87"/>
                </a:lnTo>
                <a:lnTo>
                  <a:pt x="11" y="96"/>
                </a:lnTo>
                <a:lnTo>
                  <a:pt x="8" y="105"/>
                </a:lnTo>
                <a:lnTo>
                  <a:pt x="6" y="115"/>
                </a:lnTo>
                <a:lnTo>
                  <a:pt x="2" y="125"/>
                </a:lnTo>
                <a:lnTo>
                  <a:pt x="1" y="135"/>
                </a:lnTo>
                <a:lnTo>
                  <a:pt x="0" y="146"/>
                </a:lnTo>
                <a:lnTo>
                  <a:pt x="0" y="157"/>
                </a:lnTo>
                <a:lnTo>
                  <a:pt x="0" y="168"/>
                </a:lnTo>
                <a:lnTo>
                  <a:pt x="1" y="178"/>
                </a:lnTo>
                <a:lnTo>
                  <a:pt x="2" y="188"/>
                </a:lnTo>
                <a:lnTo>
                  <a:pt x="6" y="198"/>
                </a:lnTo>
                <a:lnTo>
                  <a:pt x="8" y="208"/>
                </a:lnTo>
                <a:lnTo>
                  <a:pt x="11" y="217"/>
                </a:lnTo>
                <a:lnTo>
                  <a:pt x="16" y="226"/>
                </a:lnTo>
                <a:lnTo>
                  <a:pt x="20" y="235"/>
                </a:lnTo>
                <a:lnTo>
                  <a:pt x="26" y="244"/>
                </a:lnTo>
                <a:lnTo>
                  <a:pt x="33" y="252"/>
                </a:lnTo>
                <a:lnTo>
                  <a:pt x="38" y="260"/>
                </a:lnTo>
                <a:lnTo>
                  <a:pt x="45" y="268"/>
                </a:lnTo>
                <a:lnTo>
                  <a:pt x="53" y="275"/>
                </a:lnTo>
                <a:lnTo>
                  <a:pt x="61" y="280"/>
                </a:lnTo>
                <a:lnTo>
                  <a:pt x="69" y="287"/>
                </a:lnTo>
                <a:lnTo>
                  <a:pt x="78" y="292"/>
                </a:lnTo>
                <a:lnTo>
                  <a:pt x="87" y="297"/>
                </a:lnTo>
                <a:lnTo>
                  <a:pt x="96" y="302"/>
                </a:lnTo>
                <a:lnTo>
                  <a:pt x="105" y="305"/>
                </a:lnTo>
                <a:lnTo>
                  <a:pt x="115" y="309"/>
                </a:lnTo>
                <a:lnTo>
                  <a:pt x="125" y="311"/>
                </a:lnTo>
                <a:lnTo>
                  <a:pt x="135" y="312"/>
                </a:lnTo>
                <a:lnTo>
                  <a:pt x="146" y="313"/>
                </a:lnTo>
                <a:lnTo>
                  <a:pt x="156" y="314"/>
                </a:lnTo>
                <a:lnTo>
                  <a:pt x="168" y="313"/>
                </a:lnTo>
                <a:lnTo>
                  <a:pt x="178" y="312"/>
                </a:lnTo>
                <a:lnTo>
                  <a:pt x="188" y="311"/>
                </a:lnTo>
                <a:lnTo>
                  <a:pt x="198" y="309"/>
                </a:lnTo>
                <a:lnTo>
                  <a:pt x="208" y="305"/>
                </a:lnTo>
                <a:lnTo>
                  <a:pt x="218" y="302"/>
                </a:lnTo>
                <a:lnTo>
                  <a:pt x="227" y="297"/>
                </a:lnTo>
                <a:lnTo>
                  <a:pt x="236" y="292"/>
                </a:lnTo>
                <a:lnTo>
                  <a:pt x="244" y="287"/>
                </a:lnTo>
                <a:lnTo>
                  <a:pt x="253" y="280"/>
                </a:lnTo>
                <a:lnTo>
                  <a:pt x="261" y="275"/>
                </a:lnTo>
                <a:lnTo>
                  <a:pt x="268" y="268"/>
                </a:lnTo>
                <a:lnTo>
                  <a:pt x="275" y="260"/>
                </a:lnTo>
                <a:lnTo>
                  <a:pt x="281" y="252"/>
                </a:lnTo>
                <a:lnTo>
                  <a:pt x="287" y="244"/>
                </a:lnTo>
                <a:lnTo>
                  <a:pt x="293" y="235"/>
                </a:lnTo>
                <a:lnTo>
                  <a:pt x="297" y="226"/>
                </a:lnTo>
                <a:lnTo>
                  <a:pt x="302" y="217"/>
                </a:lnTo>
                <a:lnTo>
                  <a:pt x="305" y="208"/>
                </a:lnTo>
                <a:lnTo>
                  <a:pt x="308" y="198"/>
                </a:lnTo>
                <a:lnTo>
                  <a:pt x="311" y="188"/>
                </a:lnTo>
                <a:lnTo>
                  <a:pt x="312" y="178"/>
                </a:lnTo>
                <a:lnTo>
                  <a:pt x="313" y="168"/>
                </a:lnTo>
                <a:lnTo>
                  <a:pt x="314" y="157"/>
                </a:lnTo>
                <a:lnTo>
                  <a:pt x="313" y="146"/>
                </a:lnTo>
                <a:lnTo>
                  <a:pt x="312" y="135"/>
                </a:lnTo>
                <a:lnTo>
                  <a:pt x="311" y="125"/>
                </a:lnTo>
                <a:lnTo>
                  <a:pt x="308" y="115"/>
                </a:lnTo>
                <a:lnTo>
                  <a:pt x="305" y="105"/>
                </a:lnTo>
                <a:lnTo>
                  <a:pt x="302" y="96"/>
                </a:lnTo>
                <a:lnTo>
                  <a:pt x="297" y="87"/>
                </a:lnTo>
                <a:lnTo>
                  <a:pt x="293" y="78"/>
                </a:lnTo>
                <a:lnTo>
                  <a:pt x="287" y="69"/>
                </a:lnTo>
                <a:lnTo>
                  <a:pt x="281" y="61"/>
                </a:lnTo>
                <a:lnTo>
                  <a:pt x="275" y="53"/>
                </a:lnTo>
                <a:lnTo>
                  <a:pt x="268" y="45"/>
                </a:lnTo>
                <a:lnTo>
                  <a:pt x="261" y="38"/>
                </a:lnTo>
                <a:lnTo>
                  <a:pt x="253" y="33"/>
                </a:lnTo>
                <a:lnTo>
                  <a:pt x="244" y="26"/>
                </a:lnTo>
                <a:lnTo>
                  <a:pt x="236" y="21"/>
                </a:lnTo>
                <a:lnTo>
                  <a:pt x="227" y="16"/>
                </a:lnTo>
                <a:lnTo>
                  <a:pt x="218" y="11"/>
                </a:lnTo>
                <a:lnTo>
                  <a:pt x="208" y="8"/>
                </a:lnTo>
                <a:lnTo>
                  <a:pt x="198" y="6"/>
                </a:lnTo>
                <a:lnTo>
                  <a:pt x="188" y="2"/>
                </a:lnTo>
                <a:lnTo>
                  <a:pt x="178" y="1"/>
                </a:lnTo>
                <a:lnTo>
                  <a:pt x="168" y="0"/>
                </a:lnTo>
                <a:lnTo>
                  <a:pt x="156" y="0"/>
                </a:lnTo>
                <a:close/>
              </a:path>
            </a:pathLst>
          </a:custGeom>
          <a:solidFill>
            <a:srgbClr val="DEB373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8" name="Freeform 136"/>
          <p:cNvSpPr>
            <a:spLocks/>
          </p:cNvSpPr>
          <p:nvPr userDrawn="1"/>
        </p:nvSpPr>
        <p:spPr bwMode="auto">
          <a:xfrm>
            <a:off x="11250051" y="6483355"/>
            <a:ext cx="167232" cy="144463"/>
          </a:xfrm>
          <a:custGeom>
            <a:avLst/>
            <a:gdLst>
              <a:gd name="T0" fmla="*/ 2147483647 w 637"/>
              <a:gd name="T1" fmla="*/ 2147483647 h 725"/>
              <a:gd name="T2" fmla="*/ 2147483647 w 637"/>
              <a:gd name="T3" fmla="*/ 2147483647 h 725"/>
              <a:gd name="T4" fmla="*/ 2147483647 w 637"/>
              <a:gd name="T5" fmla="*/ 2147483647 h 725"/>
              <a:gd name="T6" fmla="*/ 2147483647 w 637"/>
              <a:gd name="T7" fmla="*/ 2147483647 h 725"/>
              <a:gd name="T8" fmla="*/ 2136833158 w 637"/>
              <a:gd name="T9" fmla="*/ 2147483647 h 725"/>
              <a:gd name="T10" fmla="*/ 1587342891 w 637"/>
              <a:gd name="T11" fmla="*/ 2147483647 h 725"/>
              <a:gd name="T12" fmla="*/ 1213405820 w 637"/>
              <a:gd name="T13" fmla="*/ 2147483647 h 725"/>
              <a:gd name="T14" fmla="*/ 961569034 w 637"/>
              <a:gd name="T15" fmla="*/ 2147483647 h 725"/>
              <a:gd name="T16" fmla="*/ 732640695 w 637"/>
              <a:gd name="T17" fmla="*/ 2147483647 h 725"/>
              <a:gd name="T18" fmla="*/ 534218035 w 637"/>
              <a:gd name="T19" fmla="*/ 2147483647 h 725"/>
              <a:gd name="T20" fmla="*/ 358664839 w 637"/>
              <a:gd name="T21" fmla="*/ 2147483647 h 725"/>
              <a:gd name="T22" fmla="*/ 221331107 w 637"/>
              <a:gd name="T23" fmla="*/ 2147483647 h 725"/>
              <a:gd name="T24" fmla="*/ 122100285 w 637"/>
              <a:gd name="T25" fmla="*/ 2147483647 h 725"/>
              <a:gd name="T26" fmla="*/ 7636018 w 637"/>
              <a:gd name="T27" fmla="*/ 2147483647 h 725"/>
              <a:gd name="T28" fmla="*/ 38141893 w 637"/>
              <a:gd name="T29" fmla="*/ 2147483647 h 725"/>
              <a:gd name="T30" fmla="*/ 198422660 w 637"/>
              <a:gd name="T31" fmla="*/ 2147483647 h 725"/>
              <a:gd name="T32" fmla="*/ 503673571 w 637"/>
              <a:gd name="T33" fmla="*/ 2056959241 h 725"/>
              <a:gd name="T34" fmla="*/ 946296802 w 637"/>
              <a:gd name="T35" fmla="*/ 1424073214 h 725"/>
              <a:gd name="T36" fmla="*/ 1472878623 w 637"/>
              <a:gd name="T37" fmla="*/ 878179020 h 725"/>
              <a:gd name="T38" fmla="*/ 2098652479 w 637"/>
              <a:gd name="T39" fmla="*/ 443060051 h 725"/>
              <a:gd name="T40" fmla="*/ 2147483647 w 637"/>
              <a:gd name="T41" fmla="*/ 142419197 h 725"/>
              <a:gd name="T42" fmla="*/ 2147483647 w 637"/>
              <a:gd name="T43" fmla="*/ 7901229 h 725"/>
              <a:gd name="T44" fmla="*/ 2147483647 w 637"/>
              <a:gd name="T45" fmla="*/ 15841912 h 725"/>
              <a:gd name="T46" fmla="*/ 2147483647 w 637"/>
              <a:gd name="T47" fmla="*/ 110774826 h 725"/>
              <a:gd name="T48" fmla="*/ 2147483647 w 637"/>
              <a:gd name="T49" fmla="*/ 284798742 h 725"/>
              <a:gd name="T50" fmla="*/ 2147483647 w 637"/>
              <a:gd name="T51" fmla="*/ 514249823 h 725"/>
              <a:gd name="T52" fmla="*/ 2147483647 w 637"/>
              <a:gd name="T53" fmla="*/ 775305423 h 725"/>
              <a:gd name="T54" fmla="*/ 2147483647 w 637"/>
              <a:gd name="T55" fmla="*/ 1068044848 h 725"/>
              <a:gd name="T56" fmla="*/ 2147483647 w 637"/>
              <a:gd name="T57" fmla="*/ 1329140300 h 725"/>
              <a:gd name="T58" fmla="*/ 2147483647 w 637"/>
              <a:gd name="T59" fmla="*/ 1558551529 h 725"/>
              <a:gd name="T60" fmla="*/ 2147483647 w 637"/>
              <a:gd name="T61" fmla="*/ 1716772986 h 725"/>
              <a:gd name="T62" fmla="*/ 2147483647 w 637"/>
              <a:gd name="T63" fmla="*/ 1803804870 h 725"/>
              <a:gd name="T64" fmla="*/ 2147483647 w 637"/>
              <a:gd name="T65" fmla="*/ 1835449042 h 725"/>
              <a:gd name="T66" fmla="*/ 2147483647 w 637"/>
              <a:gd name="T67" fmla="*/ 1764259269 h 725"/>
              <a:gd name="T68" fmla="*/ 2147483647 w 637"/>
              <a:gd name="T69" fmla="*/ 1574393441 h 725"/>
              <a:gd name="T70" fmla="*/ 2147483647 w 637"/>
              <a:gd name="T71" fmla="*/ 1344942560 h 725"/>
              <a:gd name="T72" fmla="*/ 2147483647 w 637"/>
              <a:gd name="T73" fmla="*/ 1178819873 h 725"/>
              <a:gd name="T74" fmla="*/ 2147483647 w 637"/>
              <a:gd name="T75" fmla="*/ 1012657534 h 725"/>
              <a:gd name="T76" fmla="*/ 2147483647 w 637"/>
              <a:gd name="T77" fmla="*/ 743661052 h 725"/>
              <a:gd name="T78" fmla="*/ 2147483647 w 637"/>
              <a:gd name="T79" fmla="*/ 561696254 h 725"/>
              <a:gd name="T80" fmla="*/ 2147483647 w 637"/>
              <a:gd name="T81" fmla="*/ 395573767 h 725"/>
              <a:gd name="T82" fmla="*/ 2147483647 w 637"/>
              <a:gd name="T83" fmla="*/ 324383995 h 725"/>
              <a:gd name="T84" fmla="*/ 2147483647 w 637"/>
              <a:gd name="T85" fmla="*/ 276897512 h 725"/>
              <a:gd name="T86" fmla="*/ 2147483647 w 637"/>
              <a:gd name="T87" fmla="*/ 332285025 h 725"/>
              <a:gd name="T88" fmla="*/ 2147483647 w 637"/>
              <a:gd name="T89" fmla="*/ 522150853 h 725"/>
              <a:gd name="T90" fmla="*/ 2147483647 w 637"/>
              <a:gd name="T91" fmla="*/ 814890477 h 725"/>
              <a:gd name="T92" fmla="*/ 1930774283 w 637"/>
              <a:gd name="T93" fmla="*/ 1218365275 h 725"/>
              <a:gd name="T94" fmla="*/ 1587342891 w 637"/>
              <a:gd name="T95" fmla="*/ 1724713868 h 725"/>
              <a:gd name="T96" fmla="*/ 1274455963 w 637"/>
              <a:gd name="T97" fmla="*/ 2147483647 h 725"/>
              <a:gd name="T98" fmla="*/ 1068397088 w 637"/>
              <a:gd name="T99" fmla="*/ 2147483647 h 725"/>
              <a:gd name="T100" fmla="*/ 999710927 w 637"/>
              <a:gd name="T101" fmla="*/ 2147483647 h 725"/>
              <a:gd name="T102" fmla="*/ 1045527624 w 637"/>
              <a:gd name="T103" fmla="*/ 2147483647 h 725"/>
              <a:gd name="T104" fmla="*/ 1198133588 w 637"/>
              <a:gd name="T105" fmla="*/ 2147483647 h 725"/>
              <a:gd name="T106" fmla="*/ 1434736927 w 637"/>
              <a:gd name="T107" fmla="*/ 2147483647 h 725"/>
              <a:gd name="T108" fmla="*/ 1755259872 w 637"/>
              <a:gd name="T109" fmla="*/ 2147483647 h 725"/>
              <a:gd name="T110" fmla="*/ 2136833158 w 637"/>
              <a:gd name="T111" fmla="*/ 2147483647 h 725"/>
              <a:gd name="T112" fmla="*/ 2147483647 w 637"/>
              <a:gd name="T113" fmla="*/ 2147483647 h 725"/>
              <a:gd name="T114" fmla="*/ 2147483647 w 637"/>
              <a:gd name="T115" fmla="*/ 2147483647 h 725"/>
              <a:gd name="T116" fmla="*/ 2147483647 w 637"/>
              <a:gd name="T117" fmla="*/ 2147483647 h 725"/>
              <a:gd name="T118" fmla="*/ 2147483647 w 637"/>
              <a:gd name="T119" fmla="*/ 2147483647 h 725"/>
              <a:gd name="T120" fmla="*/ 2147483647 w 637"/>
              <a:gd name="T121" fmla="*/ 2147483647 h 725"/>
              <a:gd name="T122" fmla="*/ 2147483647 w 637"/>
              <a:gd name="T123" fmla="*/ 2147483647 h 72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37" h="725">
                <a:moveTo>
                  <a:pt x="574" y="537"/>
                </a:moveTo>
                <a:lnTo>
                  <a:pt x="554" y="561"/>
                </a:lnTo>
                <a:lnTo>
                  <a:pt x="534" y="582"/>
                </a:lnTo>
                <a:lnTo>
                  <a:pt x="512" y="602"/>
                </a:lnTo>
                <a:lnTo>
                  <a:pt x="492" y="622"/>
                </a:lnTo>
                <a:lnTo>
                  <a:pt x="472" y="638"/>
                </a:lnTo>
                <a:lnTo>
                  <a:pt x="452" y="654"/>
                </a:lnTo>
                <a:lnTo>
                  <a:pt x="430" y="668"/>
                </a:lnTo>
                <a:lnTo>
                  <a:pt x="410" y="680"/>
                </a:lnTo>
                <a:lnTo>
                  <a:pt x="390" y="690"/>
                </a:lnTo>
                <a:lnTo>
                  <a:pt x="368" y="700"/>
                </a:lnTo>
                <a:lnTo>
                  <a:pt x="347" y="708"/>
                </a:lnTo>
                <a:lnTo>
                  <a:pt x="324" y="714"/>
                </a:lnTo>
                <a:lnTo>
                  <a:pt x="303" y="720"/>
                </a:lnTo>
                <a:lnTo>
                  <a:pt x="280" y="723"/>
                </a:lnTo>
                <a:lnTo>
                  <a:pt x="258" y="725"/>
                </a:lnTo>
                <a:lnTo>
                  <a:pt x="235" y="725"/>
                </a:lnTo>
                <a:lnTo>
                  <a:pt x="208" y="725"/>
                </a:lnTo>
                <a:lnTo>
                  <a:pt x="182" y="722"/>
                </a:lnTo>
                <a:lnTo>
                  <a:pt x="170" y="720"/>
                </a:lnTo>
                <a:lnTo>
                  <a:pt x="159" y="717"/>
                </a:lnTo>
                <a:lnTo>
                  <a:pt x="148" y="714"/>
                </a:lnTo>
                <a:lnTo>
                  <a:pt x="136" y="711"/>
                </a:lnTo>
                <a:lnTo>
                  <a:pt x="126" y="706"/>
                </a:lnTo>
                <a:lnTo>
                  <a:pt x="116" y="702"/>
                </a:lnTo>
                <a:lnTo>
                  <a:pt x="106" y="696"/>
                </a:lnTo>
                <a:lnTo>
                  <a:pt x="96" y="690"/>
                </a:lnTo>
                <a:lnTo>
                  <a:pt x="87" y="685"/>
                </a:lnTo>
                <a:lnTo>
                  <a:pt x="79" y="678"/>
                </a:lnTo>
                <a:lnTo>
                  <a:pt x="70" y="671"/>
                </a:lnTo>
                <a:lnTo>
                  <a:pt x="62" y="663"/>
                </a:lnTo>
                <a:lnTo>
                  <a:pt x="54" y="655"/>
                </a:lnTo>
                <a:lnTo>
                  <a:pt x="47" y="647"/>
                </a:lnTo>
                <a:lnTo>
                  <a:pt x="41" y="638"/>
                </a:lnTo>
                <a:lnTo>
                  <a:pt x="35" y="629"/>
                </a:lnTo>
                <a:lnTo>
                  <a:pt x="29" y="620"/>
                </a:lnTo>
                <a:lnTo>
                  <a:pt x="25" y="610"/>
                </a:lnTo>
                <a:lnTo>
                  <a:pt x="19" y="600"/>
                </a:lnTo>
                <a:lnTo>
                  <a:pt x="16" y="590"/>
                </a:lnTo>
                <a:lnTo>
                  <a:pt x="9" y="569"/>
                </a:lnTo>
                <a:lnTo>
                  <a:pt x="3" y="545"/>
                </a:lnTo>
                <a:lnTo>
                  <a:pt x="1" y="521"/>
                </a:lnTo>
                <a:lnTo>
                  <a:pt x="0" y="495"/>
                </a:lnTo>
                <a:lnTo>
                  <a:pt x="1" y="465"/>
                </a:lnTo>
                <a:lnTo>
                  <a:pt x="5" y="436"/>
                </a:lnTo>
                <a:lnTo>
                  <a:pt x="9" y="406"/>
                </a:lnTo>
                <a:lnTo>
                  <a:pt x="17" y="377"/>
                </a:lnTo>
                <a:lnTo>
                  <a:pt x="26" y="348"/>
                </a:lnTo>
                <a:lnTo>
                  <a:pt x="37" y="318"/>
                </a:lnTo>
                <a:lnTo>
                  <a:pt x="52" y="289"/>
                </a:lnTo>
                <a:lnTo>
                  <a:pt x="66" y="260"/>
                </a:lnTo>
                <a:lnTo>
                  <a:pt x="85" y="232"/>
                </a:lnTo>
                <a:lnTo>
                  <a:pt x="104" y="205"/>
                </a:lnTo>
                <a:lnTo>
                  <a:pt x="124" y="180"/>
                </a:lnTo>
                <a:lnTo>
                  <a:pt x="145" y="155"/>
                </a:lnTo>
                <a:lnTo>
                  <a:pt x="168" y="133"/>
                </a:lnTo>
                <a:lnTo>
                  <a:pt x="193" y="111"/>
                </a:lnTo>
                <a:lnTo>
                  <a:pt x="219" y="91"/>
                </a:lnTo>
                <a:lnTo>
                  <a:pt x="247" y="73"/>
                </a:lnTo>
                <a:lnTo>
                  <a:pt x="275" y="56"/>
                </a:lnTo>
                <a:lnTo>
                  <a:pt x="303" y="41"/>
                </a:lnTo>
                <a:lnTo>
                  <a:pt x="330" y="28"/>
                </a:lnTo>
                <a:lnTo>
                  <a:pt x="358" y="18"/>
                </a:lnTo>
                <a:lnTo>
                  <a:pt x="386" y="10"/>
                </a:lnTo>
                <a:lnTo>
                  <a:pt x="413" y="4"/>
                </a:lnTo>
                <a:lnTo>
                  <a:pt x="440" y="1"/>
                </a:lnTo>
                <a:lnTo>
                  <a:pt x="467" y="0"/>
                </a:lnTo>
                <a:lnTo>
                  <a:pt x="489" y="1"/>
                </a:lnTo>
                <a:lnTo>
                  <a:pt x="508" y="2"/>
                </a:lnTo>
                <a:lnTo>
                  <a:pt x="526" y="5"/>
                </a:lnTo>
                <a:lnTo>
                  <a:pt x="542" y="9"/>
                </a:lnTo>
                <a:lnTo>
                  <a:pt x="557" y="14"/>
                </a:lnTo>
                <a:lnTo>
                  <a:pt x="571" y="20"/>
                </a:lnTo>
                <a:lnTo>
                  <a:pt x="583" y="28"/>
                </a:lnTo>
                <a:lnTo>
                  <a:pt x="595" y="36"/>
                </a:lnTo>
                <a:lnTo>
                  <a:pt x="605" y="45"/>
                </a:lnTo>
                <a:lnTo>
                  <a:pt x="614" y="55"/>
                </a:lnTo>
                <a:lnTo>
                  <a:pt x="620" y="65"/>
                </a:lnTo>
                <a:lnTo>
                  <a:pt x="627" y="75"/>
                </a:lnTo>
                <a:lnTo>
                  <a:pt x="632" y="86"/>
                </a:lnTo>
                <a:lnTo>
                  <a:pt x="635" y="98"/>
                </a:lnTo>
                <a:lnTo>
                  <a:pt x="636" y="110"/>
                </a:lnTo>
                <a:lnTo>
                  <a:pt x="637" y="122"/>
                </a:lnTo>
                <a:lnTo>
                  <a:pt x="637" y="135"/>
                </a:lnTo>
                <a:lnTo>
                  <a:pt x="635" y="146"/>
                </a:lnTo>
                <a:lnTo>
                  <a:pt x="633" y="157"/>
                </a:lnTo>
                <a:lnTo>
                  <a:pt x="629" y="168"/>
                </a:lnTo>
                <a:lnTo>
                  <a:pt x="626" y="178"/>
                </a:lnTo>
                <a:lnTo>
                  <a:pt x="620" y="188"/>
                </a:lnTo>
                <a:lnTo>
                  <a:pt x="615" y="197"/>
                </a:lnTo>
                <a:lnTo>
                  <a:pt x="607" y="206"/>
                </a:lnTo>
                <a:lnTo>
                  <a:pt x="602" y="211"/>
                </a:lnTo>
                <a:lnTo>
                  <a:pt x="596" y="217"/>
                </a:lnTo>
                <a:lnTo>
                  <a:pt x="590" y="222"/>
                </a:lnTo>
                <a:lnTo>
                  <a:pt x="583" y="225"/>
                </a:lnTo>
                <a:lnTo>
                  <a:pt x="577" y="228"/>
                </a:lnTo>
                <a:lnTo>
                  <a:pt x="569" y="231"/>
                </a:lnTo>
                <a:lnTo>
                  <a:pt x="562" y="232"/>
                </a:lnTo>
                <a:lnTo>
                  <a:pt x="554" y="232"/>
                </a:lnTo>
                <a:lnTo>
                  <a:pt x="542" y="231"/>
                </a:lnTo>
                <a:lnTo>
                  <a:pt x="532" y="228"/>
                </a:lnTo>
                <a:lnTo>
                  <a:pt x="523" y="223"/>
                </a:lnTo>
                <a:lnTo>
                  <a:pt x="514" y="216"/>
                </a:lnTo>
                <a:lnTo>
                  <a:pt x="507" y="208"/>
                </a:lnTo>
                <a:lnTo>
                  <a:pt x="501" y="199"/>
                </a:lnTo>
                <a:lnTo>
                  <a:pt x="499" y="189"/>
                </a:lnTo>
                <a:lnTo>
                  <a:pt x="498" y="178"/>
                </a:lnTo>
                <a:lnTo>
                  <a:pt x="498" y="170"/>
                </a:lnTo>
                <a:lnTo>
                  <a:pt x="499" y="163"/>
                </a:lnTo>
                <a:lnTo>
                  <a:pt x="501" y="156"/>
                </a:lnTo>
                <a:lnTo>
                  <a:pt x="503" y="149"/>
                </a:lnTo>
                <a:lnTo>
                  <a:pt x="507" y="144"/>
                </a:lnTo>
                <a:lnTo>
                  <a:pt x="512" y="136"/>
                </a:lnTo>
                <a:lnTo>
                  <a:pt x="519" y="128"/>
                </a:lnTo>
                <a:lnTo>
                  <a:pt x="527" y="120"/>
                </a:lnTo>
                <a:lnTo>
                  <a:pt x="543" y="104"/>
                </a:lnTo>
                <a:lnTo>
                  <a:pt x="550" y="94"/>
                </a:lnTo>
                <a:lnTo>
                  <a:pt x="553" y="86"/>
                </a:lnTo>
                <a:lnTo>
                  <a:pt x="554" y="79"/>
                </a:lnTo>
                <a:lnTo>
                  <a:pt x="553" y="71"/>
                </a:lnTo>
                <a:lnTo>
                  <a:pt x="550" y="63"/>
                </a:lnTo>
                <a:lnTo>
                  <a:pt x="545" y="57"/>
                </a:lnTo>
                <a:lnTo>
                  <a:pt x="539" y="50"/>
                </a:lnTo>
                <a:lnTo>
                  <a:pt x="533" y="47"/>
                </a:lnTo>
                <a:lnTo>
                  <a:pt x="527" y="44"/>
                </a:lnTo>
                <a:lnTo>
                  <a:pt x="519" y="41"/>
                </a:lnTo>
                <a:lnTo>
                  <a:pt x="511" y="39"/>
                </a:lnTo>
                <a:lnTo>
                  <a:pt x="494" y="36"/>
                </a:lnTo>
                <a:lnTo>
                  <a:pt x="475" y="35"/>
                </a:lnTo>
                <a:lnTo>
                  <a:pt x="456" y="36"/>
                </a:lnTo>
                <a:lnTo>
                  <a:pt x="437" y="38"/>
                </a:lnTo>
                <a:lnTo>
                  <a:pt x="418" y="42"/>
                </a:lnTo>
                <a:lnTo>
                  <a:pt x="399" y="49"/>
                </a:lnTo>
                <a:lnTo>
                  <a:pt x="380" y="56"/>
                </a:lnTo>
                <a:lnTo>
                  <a:pt x="360" y="66"/>
                </a:lnTo>
                <a:lnTo>
                  <a:pt x="342" y="76"/>
                </a:lnTo>
                <a:lnTo>
                  <a:pt x="323" y="90"/>
                </a:lnTo>
                <a:lnTo>
                  <a:pt x="305" y="103"/>
                </a:lnTo>
                <a:lnTo>
                  <a:pt x="287" y="119"/>
                </a:lnTo>
                <a:lnTo>
                  <a:pt x="270" y="136"/>
                </a:lnTo>
                <a:lnTo>
                  <a:pt x="253" y="154"/>
                </a:lnTo>
                <a:lnTo>
                  <a:pt x="238" y="174"/>
                </a:lnTo>
                <a:lnTo>
                  <a:pt x="223" y="196"/>
                </a:lnTo>
                <a:lnTo>
                  <a:pt x="208" y="218"/>
                </a:lnTo>
                <a:lnTo>
                  <a:pt x="195" y="242"/>
                </a:lnTo>
                <a:lnTo>
                  <a:pt x="180" y="272"/>
                </a:lnTo>
                <a:lnTo>
                  <a:pt x="167" y="303"/>
                </a:lnTo>
                <a:lnTo>
                  <a:pt x="157" y="332"/>
                </a:lnTo>
                <a:lnTo>
                  <a:pt x="148" y="362"/>
                </a:lnTo>
                <a:lnTo>
                  <a:pt x="140" y="393"/>
                </a:lnTo>
                <a:lnTo>
                  <a:pt x="135" y="422"/>
                </a:lnTo>
                <a:lnTo>
                  <a:pt x="132" y="453"/>
                </a:lnTo>
                <a:lnTo>
                  <a:pt x="131" y="483"/>
                </a:lnTo>
                <a:lnTo>
                  <a:pt x="132" y="502"/>
                </a:lnTo>
                <a:lnTo>
                  <a:pt x="134" y="520"/>
                </a:lnTo>
                <a:lnTo>
                  <a:pt x="137" y="538"/>
                </a:lnTo>
                <a:lnTo>
                  <a:pt x="143" y="554"/>
                </a:lnTo>
                <a:lnTo>
                  <a:pt x="149" y="570"/>
                </a:lnTo>
                <a:lnTo>
                  <a:pt x="157" y="583"/>
                </a:lnTo>
                <a:lnTo>
                  <a:pt x="166" y="597"/>
                </a:lnTo>
                <a:lnTo>
                  <a:pt x="177" y="609"/>
                </a:lnTo>
                <a:lnTo>
                  <a:pt x="188" y="620"/>
                </a:lnTo>
                <a:lnTo>
                  <a:pt x="202" y="629"/>
                </a:lnTo>
                <a:lnTo>
                  <a:pt x="215" y="637"/>
                </a:lnTo>
                <a:lnTo>
                  <a:pt x="230" y="644"/>
                </a:lnTo>
                <a:lnTo>
                  <a:pt x="246" y="649"/>
                </a:lnTo>
                <a:lnTo>
                  <a:pt x="262" y="653"/>
                </a:lnTo>
                <a:lnTo>
                  <a:pt x="280" y="655"/>
                </a:lnTo>
                <a:lnTo>
                  <a:pt x="300" y="655"/>
                </a:lnTo>
                <a:lnTo>
                  <a:pt x="315" y="655"/>
                </a:lnTo>
                <a:lnTo>
                  <a:pt x="330" y="654"/>
                </a:lnTo>
                <a:lnTo>
                  <a:pt x="345" y="651"/>
                </a:lnTo>
                <a:lnTo>
                  <a:pt x="359" y="649"/>
                </a:lnTo>
                <a:lnTo>
                  <a:pt x="375" y="644"/>
                </a:lnTo>
                <a:lnTo>
                  <a:pt x="390" y="638"/>
                </a:lnTo>
                <a:lnTo>
                  <a:pt x="404" y="633"/>
                </a:lnTo>
                <a:lnTo>
                  <a:pt x="419" y="625"/>
                </a:lnTo>
                <a:lnTo>
                  <a:pt x="434" y="617"/>
                </a:lnTo>
                <a:lnTo>
                  <a:pt x="449" y="607"/>
                </a:lnTo>
                <a:lnTo>
                  <a:pt x="465" y="596"/>
                </a:lnTo>
                <a:lnTo>
                  <a:pt x="482" y="583"/>
                </a:lnTo>
                <a:lnTo>
                  <a:pt x="499" y="569"/>
                </a:lnTo>
                <a:lnTo>
                  <a:pt x="516" y="553"/>
                </a:lnTo>
                <a:lnTo>
                  <a:pt x="533" y="536"/>
                </a:lnTo>
                <a:lnTo>
                  <a:pt x="552" y="517"/>
                </a:lnTo>
                <a:lnTo>
                  <a:pt x="574" y="537"/>
                </a:lnTo>
                <a:close/>
              </a:path>
            </a:pathLst>
          </a:custGeom>
          <a:solidFill>
            <a:srgbClr val="DEB373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9" name="Freeform 137"/>
          <p:cNvSpPr>
            <a:spLocks/>
          </p:cNvSpPr>
          <p:nvPr userDrawn="1"/>
        </p:nvSpPr>
        <p:spPr bwMode="auto">
          <a:xfrm>
            <a:off x="11434217" y="6403975"/>
            <a:ext cx="186283" cy="223838"/>
          </a:xfrm>
          <a:custGeom>
            <a:avLst/>
            <a:gdLst>
              <a:gd name="T0" fmla="*/ 1986007438 w 702"/>
              <a:gd name="T1" fmla="*/ 2147483647 h 1129"/>
              <a:gd name="T2" fmla="*/ 2147483647 w 702"/>
              <a:gd name="T3" fmla="*/ 2147483647 h 1129"/>
              <a:gd name="T4" fmla="*/ 2147483647 w 702"/>
              <a:gd name="T5" fmla="*/ 2147483647 h 1129"/>
              <a:gd name="T6" fmla="*/ 2147483647 w 702"/>
              <a:gd name="T7" fmla="*/ 2147483647 h 1129"/>
              <a:gd name="T8" fmla="*/ 2147483647 w 702"/>
              <a:gd name="T9" fmla="*/ 2147483647 h 1129"/>
              <a:gd name="T10" fmla="*/ 2147483647 w 702"/>
              <a:gd name="T11" fmla="*/ 2147483647 h 1129"/>
              <a:gd name="T12" fmla="*/ 2147483647 w 702"/>
              <a:gd name="T13" fmla="*/ 2147483647 h 1129"/>
              <a:gd name="T14" fmla="*/ 2147483647 w 702"/>
              <a:gd name="T15" fmla="*/ 2147483647 h 1129"/>
              <a:gd name="T16" fmla="*/ 2147483647 w 702"/>
              <a:gd name="T17" fmla="*/ 2147483647 h 1129"/>
              <a:gd name="T18" fmla="*/ 2147483647 w 702"/>
              <a:gd name="T19" fmla="*/ 2147483647 h 1129"/>
              <a:gd name="T20" fmla="*/ 2147483647 w 702"/>
              <a:gd name="T21" fmla="*/ 2147483647 h 1129"/>
              <a:gd name="T22" fmla="*/ 2147483647 w 702"/>
              <a:gd name="T23" fmla="*/ 2147483647 h 1129"/>
              <a:gd name="T24" fmla="*/ 2147483647 w 702"/>
              <a:gd name="T25" fmla="*/ 2147483647 h 1129"/>
              <a:gd name="T26" fmla="*/ 2147483647 w 702"/>
              <a:gd name="T27" fmla="*/ 2147483647 h 1129"/>
              <a:gd name="T28" fmla="*/ 2147483647 w 702"/>
              <a:gd name="T29" fmla="*/ 2147483647 h 1129"/>
              <a:gd name="T30" fmla="*/ 2147483647 w 702"/>
              <a:gd name="T31" fmla="*/ 2147483647 h 1129"/>
              <a:gd name="T32" fmla="*/ 2147483647 w 702"/>
              <a:gd name="T33" fmla="*/ 2147483647 h 1129"/>
              <a:gd name="T34" fmla="*/ 2147483647 w 702"/>
              <a:gd name="T35" fmla="*/ 2147483647 h 1129"/>
              <a:gd name="T36" fmla="*/ 2147483647 w 702"/>
              <a:gd name="T37" fmla="*/ 2147483647 h 1129"/>
              <a:gd name="T38" fmla="*/ 2147483647 w 702"/>
              <a:gd name="T39" fmla="*/ 2147483647 h 1129"/>
              <a:gd name="T40" fmla="*/ 2147483647 w 702"/>
              <a:gd name="T41" fmla="*/ 2147483647 h 1129"/>
              <a:gd name="T42" fmla="*/ 2147483647 w 702"/>
              <a:gd name="T43" fmla="*/ 2147483647 h 1129"/>
              <a:gd name="T44" fmla="*/ 2147483647 w 702"/>
              <a:gd name="T45" fmla="*/ 2147483647 h 1129"/>
              <a:gd name="T46" fmla="*/ 2147483647 w 702"/>
              <a:gd name="T47" fmla="*/ 2147483647 h 1129"/>
              <a:gd name="T48" fmla="*/ 2147483647 w 702"/>
              <a:gd name="T49" fmla="*/ 2147483647 h 1129"/>
              <a:gd name="T50" fmla="*/ 2147483647 w 702"/>
              <a:gd name="T51" fmla="*/ 2147483647 h 1129"/>
              <a:gd name="T52" fmla="*/ 2147483647 w 702"/>
              <a:gd name="T53" fmla="*/ 2147483647 h 1129"/>
              <a:gd name="T54" fmla="*/ 2147483647 w 702"/>
              <a:gd name="T55" fmla="*/ 2147483647 h 1129"/>
              <a:gd name="T56" fmla="*/ 2147483647 w 702"/>
              <a:gd name="T57" fmla="*/ 2147483647 h 1129"/>
              <a:gd name="T58" fmla="*/ 2147483647 w 702"/>
              <a:gd name="T59" fmla="*/ 2147483647 h 1129"/>
              <a:gd name="T60" fmla="*/ 2147483647 w 702"/>
              <a:gd name="T61" fmla="*/ 2147483647 h 1129"/>
              <a:gd name="T62" fmla="*/ 2147483647 w 702"/>
              <a:gd name="T63" fmla="*/ 2147483647 h 1129"/>
              <a:gd name="T64" fmla="*/ 2147483647 w 702"/>
              <a:gd name="T65" fmla="*/ 2147483647 h 1129"/>
              <a:gd name="T66" fmla="*/ 2147483647 w 702"/>
              <a:gd name="T67" fmla="*/ 2147483647 h 1129"/>
              <a:gd name="T68" fmla="*/ 2147483647 w 702"/>
              <a:gd name="T69" fmla="*/ 2147483647 h 1129"/>
              <a:gd name="T70" fmla="*/ 2147483647 w 702"/>
              <a:gd name="T71" fmla="*/ 2147483647 h 1129"/>
              <a:gd name="T72" fmla="*/ 2147483647 w 702"/>
              <a:gd name="T73" fmla="*/ 2147483647 h 1129"/>
              <a:gd name="T74" fmla="*/ 2147483647 w 702"/>
              <a:gd name="T75" fmla="*/ 2147483647 h 1129"/>
              <a:gd name="T76" fmla="*/ 2147483647 w 702"/>
              <a:gd name="T77" fmla="*/ 2147483647 h 1129"/>
              <a:gd name="T78" fmla="*/ 2147483647 w 702"/>
              <a:gd name="T79" fmla="*/ 2147483647 h 1129"/>
              <a:gd name="T80" fmla="*/ 2147483647 w 702"/>
              <a:gd name="T81" fmla="*/ 2147483647 h 1129"/>
              <a:gd name="T82" fmla="*/ 2147483647 w 702"/>
              <a:gd name="T83" fmla="*/ 2147483647 h 1129"/>
              <a:gd name="T84" fmla="*/ 2119981529 w 702"/>
              <a:gd name="T85" fmla="*/ 2147483647 h 1129"/>
              <a:gd name="T86" fmla="*/ 1615608610 w 702"/>
              <a:gd name="T87" fmla="*/ 2147483647 h 1129"/>
              <a:gd name="T88" fmla="*/ 1316097780 w 702"/>
              <a:gd name="T89" fmla="*/ 2147483647 h 1129"/>
              <a:gd name="T90" fmla="*/ 2025411595 w 702"/>
              <a:gd name="T91" fmla="*/ 1698926455 h 1129"/>
              <a:gd name="T92" fmla="*/ 2147483647 w 702"/>
              <a:gd name="T93" fmla="*/ 794923483 h 1129"/>
              <a:gd name="T94" fmla="*/ 2041173217 w 702"/>
              <a:gd name="T95" fmla="*/ 607857169 h 1129"/>
              <a:gd name="T96" fmla="*/ 1788986857 w 702"/>
              <a:gd name="T97" fmla="*/ 537732035 h 1129"/>
              <a:gd name="T98" fmla="*/ 1552562119 w 702"/>
              <a:gd name="T99" fmla="*/ 553337251 h 1129"/>
              <a:gd name="T100" fmla="*/ 1316097780 w 702"/>
              <a:gd name="T101" fmla="*/ 350704977 h 112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02" h="1129">
                <a:moveTo>
                  <a:pt x="437" y="0"/>
                </a:moveTo>
                <a:lnTo>
                  <a:pt x="219" y="759"/>
                </a:lnTo>
                <a:lnTo>
                  <a:pt x="252" y="708"/>
                </a:lnTo>
                <a:lnTo>
                  <a:pt x="285" y="661"/>
                </a:lnTo>
                <a:lnTo>
                  <a:pt x="315" y="619"/>
                </a:lnTo>
                <a:lnTo>
                  <a:pt x="345" y="581"/>
                </a:lnTo>
                <a:lnTo>
                  <a:pt x="372" y="548"/>
                </a:lnTo>
                <a:lnTo>
                  <a:pt x="397" y="519"/>
                </a:lnTo>
                <a:lnTo>
                  <a:pt x="419" y="494"/>
                </a:lnTo>
                <a:lnTo>
                  <a:pt x="440" y="475"/>
                </a:lnTo>
                <a:lnTo>
                  <a:pt x="460" y="458"/>
                </a:lnTo>
                <a:lnTo>
                  <a:pt x="479" y="444"/>
                </a:lnTo>
                <a:lnTo>
                  <a:pt x="499" y="432"/>
                </a:lnTo>
                <a:lnTo>
                  <a:pt x="518" y="422"/>
                </a:lnTo>
                <a:lnTo>
                  <a:pt x="536" y="414"/>
                </a:lnTo>
                <a:lnTo>
                  <a:pt x="555" y="408"/>
                </a:lnTo>
                <a:lnTo>
                  <a:pt x="573" y="405"/>
                </a:lnTo>
                <a:lnTo>
                  <a:pt x="592" y="404"/>
                </a:lnTo>
                <a:lnTo>
                  <a:pt x="601" y="405"/>
                </a:lnTo>
                <a:lnTo>
                  <a:pt x="610" y="406"/>
                </a:lnTo>
                <a:lnTo>
                  <a:pt x="618" y="408"/>
                </a:lnTo>
                <a:lnTo>
                  <a:pt x="626" y="410"/>
                </a:lnTo>
                <a:lnTo>
                  <a:pt x="634" y="414"/>
                </a:lnTo>
                <a:lnTo>
                  <a:pt x="641" y="418"/>
                </a:lnTo>
                <a:lnTo>
                  <a:pt x="648" y="424"/>
                </a:lnTo>
                <a:lnTo>
                  <a:pt x="654" y="430"/>
                </a:lnTo>
                <a:lnTo>
                  <a:pt x="660" y="436"/>
                </a:lnTo>
                <a:lnTo>
                  <a:pt x="666" y="444"/>
                </a:lnTo>
                <a:lnTo>
                  <a:pt x="670" y="452"/>
                </a:lnTo>
                <a:lnTo>
                  <a:pt x="674" y="460"/>
                </a:lnTo>
                <a:lnTo>
                  <a:pt x="676" y="469"/>
                </a:lnTo>
                <a:lnTo>
                  <a:pt x="678" y="478"/>
                </a:lnTo>
                <a:lnTo>
                  <a:pt x="679" y="488"/>
                </a:lnTo>
                <a:lnTo>
                  <a:pt x="679" y="498"/>
                </a:lnTo>
                <a:lnTo>
                  <a:pt x="679" y="512"/>
                </a:lnTo>
                <a:lnTo>
                  <a:pt x="678" y="525"/>
                </a:lnTo>
                <a:lnTo>
                  <a:pt x="677" y="540"/>
                </a:lnTo>
                <a:lnTo>
                  <a:pt x="675" y="556"/>
                </a:lnTo>
                <a:lnTo>
                  <a:pt x="667" y="588"/>
                </a:lnTo>
                <a:lnTo>
                  <a:pt x="658" y="623"/>
                </a:lnTo>
                <a:lnTo>
                  <a:pt x="562" y="951"/>
                </a:lnTo>
                <a:lnTo>
                  <a:pt x="554" y="977"/>
                </a:lnTo>
                <a:lnTo>
                  <a:pt x="549" y="997"/>
                </a:lnTo>
                <a:lnTo>
                  <a:pt x="545" y="1010"/>
                </a:lnTo>
                <a:lnTo>
                  <a:pt x="544" y="1017"/>
                </a:lnTo>
                <a:lnTo>
                  <a:pt x="545" y="1022"/>
                </a:lnTo>
                <a:lnTo>
                  <a:pt x="546" y="1027"/>
                </a:lnTo>
                <a:lnTo>
                  <a:pt x="549" y="1031"/>
                </a:lnTo>
                <a:lnTo>
                  <a:pt x="551" y="1035"/>
                </a:lnTo>
                <a:lnTo>
                  <a:pt x="554" y="1038"/>
                </a:lnTo>
                <a:lnTo>
                  <a:pt x="559" y="1040"/>
                </a:lnTo>
                <a:lnTo>
                  <a:pt x="562" y="1041"/>
                </a:lnTo>
                <a:lnTo>
                  <a:pt x="567" y="1041"/>
                </a:lnTo>
                <a:lnTo>
                  <a:pt x="572" y="1041"/>
                </a:lnTo>
                <a:lnTo>
                  <a:pt x="578" y="1039"/>
                </a:lnTo>
                <a:lnTo>
                  <a:pt x="583" y="1036"/>
                </a:lnTo>
                <a:lnTo>
                  <a:pt x="590" y="1031"/>
                </a:lnTo>
                <a:lnTo>
                  <a:pt x="600" y="1022"/>
                </a:lnTo>
                <a:lnTo>
                  <a:pt x="612" y="1012"/>
                </a:lnTo>
                <a:lnTo>
                  <a:pt x="623" y="1002"/>
                </a:lnTo>
                <a:lnTo>
                  <a:pt x="634" y="991"/>
                </a:lnTo>
                <a:lnTo>
                  <a:pt x="657" y="965"/>
                </a:lnTo>
                <a:lnTo>
                  <a:pt x="678" y="937"/>
                </a:lnTo>
                <a:lnTo>
                  <a:pt x="702" y="951"/>
                </a:lnTo>
                <a:lnTo>
                  <a:pt x="688" y="973"/>
                </a:lnTo>
                <a:lnTo>
                  <a:pt x="670" y="994"/>
                </a:lnTo>
                <a:lnTo>
                  <a:pt x="651" y="1018"/>
                </a:lnTo>
                <a:lnTo>
                  <a:pt x="628" y="1042"/>
                </a:lnTo>
                <a:lnTo>
                  <a:pt x="606" y="1065"/>
                </a:lnTo>
                <a:lnTo>
                  <a:pt x="585" y="1084"/>
                </a:lnTo>
                <a:lnTo>
                  <a:pt x="565" y="1099"/>
                </a:lnTo>
                <a:lnTo>
                  <a:pt x="547" y="1111"/>
                </a:lnTo>
                <a:lnTo>
                  <a:pt x="531" y="1119"/>
                </a:lnTo>
                <a:lnTo>
                  <a:pt x="515" y="1125"/>
                </a:lnTo>
                <a:lnTo>
                  <a:pt x="500" y="1128"/>
                </a:lnTo>
                <a:lnTo>
                  <a:pt x="487" y="1129"/>
                </a:lnTo>
                <a:lnTo>
                  <a:pt x="480" y="1129"/>
                </a:lnTo>
                <a:lnTo>
                  <a:pt x="473" y="1128"/>
                </a:lnTo>
                <a:lnTo>
                  <a:pt x="466" y="1127"/>
                </a:lnTo>
                <a:lnTo>
                  <a:pt x="461" y="1125"/>
                </a:lnTo>
                <a:lnTo>
                  <a:pt x="455" y="1122"/>
                </a:lnTo>
                <a:lnTo>
                  <a:pt x="449" y="1119"/>
                </a:lnTo>
                <a:lnTo>
                  <a:pt x="444" y="1116"/>
                </a:lnTo>
                <a:lnTo>
                  <a:pt x="439" y="1111"/>
                </a:lnTo>
                <a:lnTo>
                  <a:pt x="435" y="1107"/>
                </a:lnTo>
                <a:lnTo>
                  <a:pt x="431" y="1101"/>
                </a:lnTo>
                <a:lnTo>
                  <a:pt x="428" y="1097"/>
                </a:lnTo>
                <a:lnTo>
                  <a:pt x="426" y="1091"/>
                </a:lnTo>
                <a:lnTo>
                  <a:pt x="424" y="1084"/>
                </a:lnTo>
                <a:lnTo>
                  <a:pt x="422" y="1077"/>
                </a:lnTo>
                <a:lnTo>
                  <a:pt x="421" y="1071"/>
                </a:lnTo>
                <a:lnTo>
                  <a:pt x="421" y="1064"/>
                </a:lnTo>
                <a:lnTo>
                  <a:pt x="421" y="1055"/>
                </a:lnTo>
                <a:lnTo>
                  <a:pt x="422" y="1044"/>
                </a:lnTo>
                <a:lnTo>
                  <a:pt x="425" y="1030"/>
                </a:lnTo>
                <a:lnTo>
                  <a:pt x="428" y="1015"/>
                </a:lnTo>
                <a:lnTo>
                  <a:pt x="436" y="979"/>
                </a:lnTo>
                <a:lnTo>
                  <a:pt x="448" y="937"/>
                </a:lnTo>
                <a:lnTo>
                  <a:pt x="538" y="623"/>
                </a:lnTo>
                <a:lnTo>
                  <a:pt x="546" y="596"/>
                </a:lnTo>
                <a:lnTo>
                  <a:pt x="551" y="572"/>
                </a:lnTo>
                <a:lnTo>
                  <a:pt x="554" y="550"/>
                </a:lnTo>
                <a:lnTo>
                  <a:pt x="555" y="531"/>
                </a:lnTo>
                <a:lnTo>
                  <a:pt x="555" y="524"/>
                </a:lnTo>
                <a:lnTo>
                  <a:pt x="553" y="517"/>
                </a:lnTo>
                <a:lnTo>
                  <a:pt x="550" y="512"/>
                </a:lnTo>
                <a:lnTo>
                  <a:pt x="546" y="506"/>
                </a:lnTo>
                <a:lnTo>
                  <a:pt x="541" y="503"/>
                </a:lnTo>
                <a:lnTo>
                  <a:pt x="534" y="499"/>
                </a:lnTo>
                <a:lnTo>
                  <a:pt x="527" y="497"/>
                </a:lnTo>
                <a:lnTo>
                  <a:pt x="520" y="497"/>
                </a:lnTo>
                <a:lnTo>
                  <a:pt x="508" y="498"/>
                </a:lnTo>
                <a:lnTo>
                  <a:pt x="496" y="502"/>
                </a:lnTo>
                <a:lnTo>
                  <a:pt x="483" y="507"/>
                </a:lnTo>
                <a:lnTo>
                  <a:pt x="469" y="514"/>
                </a:lnTo>
                <a:lnTo>
                  <a:pt x="455" y="523"/>
                </a:lnTo>
                <a:lnTo>
                  <a:pt x="442" y="534"/>
                </a:lnTo>
                <a:lnTo>
                  <a:pt x="427" y="547"/>
                </a:lnTo>
                <a:lnTo>
                  <a:pt x="411" y="561"/>
                </a:lnTo>
                <a:lnTo>
                  <a:pt x="395" y="577"/>
                </a:lnTo>
                <a:lnTo>
                  <a:pt x="380" y="595"/>
                </a:lnTo>
                <a:lnTo>
                  <a:pt x="363" y="614"/>
                </a:lnTo>
                <a:lnTo>
                  <a:pt x="346" y="636"/>
                </a:lnTo>
                <a:lnTo>
                  <a:pt x="340" y="645"/>
                </a:lnTo>
                <a:lnTo>
                  <a:pt x="331" y="657"/>
                </a:lnTo>
                <a:lnTo>
                  <a:pt x="320" y="675"/>
                </a:lnTo>
                <a:lnTo>
                  <a:pt x="305" y="697"/>
                </a:lnTo>
                <a:lnTo>
                  <a:pt x="288" y="724"/>
                </a:lnTo>
                <a:lnTo>
                  <a:pt x="269" y="755"/>
                </a:lnTo>
                <a:lnTo>
                  <a:pt x="247" y="791"/>
                </a:lnTo>
                <a:lnTo>
                  <a:pt x="221" y="832"/>
                </a:lnTo>
                <a:lnTo>
                  <a:pt x="205" y="859"/>
                </a:lnTo>
                <a:lnTo>
                  <a:pt x="192" y="888"/>
                </a:lnTo>
                <a:lnTo>
                  <a:pt x="178" y="919"/>
                </a:lnTo>
                <a:lnTo>
                  <a:pt x="167" y="951"/>
                </a:lnTo>
                <a:lnTo>
                  <a:pt x="117" y="1111"/>
                </a:lnTo>
                <a:lnTo>
                  <a:pt x="0" y="1111"/>
                </a:lnTo>
                <a:lnTo>
                  <a:pt x="257" y="218"/>
                </a:lnTo>
                <a:lnTo>
                  <a:pt x="285" y="121"/>
                </a:lnTo>
                <a:lnTo>
                  <a:pt x="284" y="111"/>
                </a:lnTo>
                <a:lnTo>
                  <a:pt x="281" y="102"/>
                </a:lnTo>
                <a:lnTo>
                  <a:pt x="275" y="93"/>
                </a:lnTo>
                <a:lnTo>
                  <a:pt x="268" y="85"/>
                </a:lnTo>
                <a:lnTo>
                  <a:pt x="259" y="78"/>
                </a:lnTo>
                <a:lnTo>
                  <a:pt x="249" y="72"/>
                </a:lnTo>
                <a:lnTo>
                  <a:pt x="238" y="70"/>
                </a:lnTo>
                <a:lnTo>
                  <a:pt x="227" y="69"/>
                </a:lnTo>
                <a:lnTo>
                  <a:pt x="219" y="69"/>
                </a:lnTo>
                <a:lnTo>
                  <a:pt x="208" y="70"/>
                </a:lnTo>
                <a:lnTo>
                  <a:pt x="197" y="71"/>
                </a:lnTo>
                <a:lnTo>
                  <a:pt x="184" y="74"/>
                </a:lnTo>
                <a:lnTo>
                  <a:pt x="167" y="76"/>
                </a:lnTo>
                <a:lnTo>
                  <a:pt x="167" y="45"/>
                </a:lnTo>
                <a:lnTo>
                  <a:pt x="437" y="0"/>
                </a:lnTo>
                <a:close/>
              </a:path>
            </a:pathLst>
          </a:custGeom>
          <a:solidFill>
            <a:srgbClr val="DEB373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pic>
        <p:nvPicPr>
          <p:cNvPr id="6" name="Picture 22" descr="G:\Infozentrale\CI-CD\Neues CD 2011\Powerpoint\logo_vertikal_blank.wmf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3785" y="3933825"/>
            <a:ext cx="50588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Bild 70" descr="KS_Wortmarke_lang_weis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6167" y="145354"/>
            <a:ext cx="4583708" cy="421093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2117" y="-99854"/>
            <a:ext cx="12189883" cy="6957853"/>
          </a:xfrm>
          <a:prstGeom prst="rect">
            <a:avLst/>
          </a:prstGeom>
          <a:solidFill>
            <a:srgbClr val="CD09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3" y="2171705"/>
            <a:ext cx="7264399" cy="10890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Brandon Grotesque"/>
              </a:defRPr>
            </a:lvl1pPr>
          </a:lstStyle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3" y="3260725"/>
            <a:ext cx="7260167" cy="227488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Master-Untertitelformat bearbeiten</a:t>
            </a:r>
          </a:p>
          <a:p>
            <a:endParaRPr lang="de-CH" dirty="0"/>
          </a:p>
          <a:p>
            <a:r>
              <a:rPr lang="en-US" dirty="0"/>
              <a:t>06.11.2013</a:t>
            </a:r>
            <a:endParaRPr lang="de-DE" dirty="0"/>
          </a:p>
        </p:txBody>
      </p:sp>
      <p:grpSp>
        <p:nvGrpSpPr>
          <p:cNvPr id="8" name="Gruppieren 1058"/>
          <p:cNvGrpSpPr>
            <a:grpSpLocks/>
          </p:cNvGrpSpPr>
          <p:nvPr userDrawn="1"/>
        </p:nvGrpSpPr>
        <p:grpSpPr bwMode="auto">
          <a:xfrm>
            <a:off x="7006169" y="6261105"/>
            <a:ext cx="2040467" cy="365125"/>
            <a:chOff x="5253850" y="6223013"/>
            <a:chExt cx="1530351" cy="365125"/>
          </a:xfrm>
        </p:grpSpPr>
        <p:sp>
          <p:nvSpPr>
            <p:cNvPr id="10" name="Freeform 104"/>
            <p:cNvSpPr>
              <a:spLocks/>
            </p:cNvSpPr>
            <p:nvPr/>
          </p:nvSpPr>
          <p:spPr bwMode="auto">
            <a:xfrm>
              <a:off x="5253850" y="6484950"/>
              <a:ext cx="93663" cy="101600"/>
            </a:xfrm>
            <a:custGeom>
              <a:avLst/>
              <a:gdLst>
                <a:gd name="T0" fmla="*/ 1032714179 w 473"/>
                <a:gd name="T1" fmla="*/ 1681895017 h 507"/>
                <a:gd name="T2" fmla="*/ 1024950249 w 473"/>
                <a:gd name="T3" fmla="*/ 1681895017 h 507"/>
                <a:gd name="T4" fmla="*/ 1024950249 w 473"/>
                <a:gd name="T5" fmla="*/ 0 h 507"/>
                <a:gd name="T6" fmla="*/ 0 w 473"/>
                <a:gd name="T7" fmla="*/ 0 h 507"/>
                <a:gd name="T8" fmla="*/ 0 w 473"/>
                <a:gd name="T9" fmla="*/ 2147483647 h 507"/>
                <a:gd name="T10" fmla="*/ 1024950249 w 473"/>
                <a:gd name="T11" fmla="*/ 2147483647 h 507"/>
                <a:gd name="T12" fmla="*/ 1024950249 w 473"/>
                <a:gd name="T13" fmla="*/ 2147483647 h 507"/>
                <a:gd name="T14" fmla="*/ 1032714179 w 473"/>
                <a:gd name="T15" fmla="*/ 2147483647 h 507"/>
                <a:gd name="T16" fmla="*/ 2147483647 w 473"/>
                <a:gd name="T17" fmla="*/ 2147483647 h 507"/>
                <a:gd name="T18" fmla="*/ 2147483647 w 473"/>
                <a:gd name="T19" fmla="*/ 2147483647 h 507"/>
                <a:gd name="T20" fmla="*/ 1972222583 w 473"/>
                <a:gd name="T21" fmla="*/ 1931396361 h 507"/>
                <a:gd name="T22" fmla="*/ 2147483647 w 473"/>
                <a:gd name="T23" fmla="*/ 0 h 507"/>
                <a:gd name="T24" fmla="*/ 2147483647 w 473"/>
                <a:gd name="T25" fmla="*/ 0 h 507"/>
                <a:gd name="T26" fmla="*/ 1032714179 w 473"/>
                <a:gd name="T27" fmla="*/ 1681895017 h 5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3" h="507">
                  <a:moveTo>
                    <a:pt x="133" y="209"/>
                  </a:moveTo>
                  <a:lnTo>
                    <a:pt x="132" y="209"/>
                  </a:lnTo>
                  <a:lnTo>
                    <a:pt x="132" y="0"/>
                  </a:lnTo>
                  <a:lnTo>
                    <a:pt x="0" y="0"/>
                  </a:lnTo>
                  <a:lnTo>
                    <a:pt x="0" y="507"/>
                  </a:lnTo>
                  <a:lnTo>
                    <a:pt x="132" y="507"/>
                  </a:lnTo>
                  <a:lnTo>
                    <a:pt x="132" y="288"/>
                  </a:lnTo>
                  <a:lnTo>
                    <a:pt x="133" y="288"/>
                  </a:lnTo>
                  <a:lnTo>
                    <a:pt x="303" y="507"/>
                  </a:lnTo>
                  <a:lnTo>
                    <a:pt x="473" y="507"/>
                  </a:lnTo>
                  <a:lnTo>
                    <a:pt x="254" y="240"/>
                  </a:lnTo>
                  <a:lnTo>
                    <a:pt x="455" y="0"/>
                  </a:lnTo>
                  <a:lnTo>
                    <a:pt x="292" y="0"/>
                  </a:lnTo>
                  <a:lnTo>
                    <a:pt x="133" y="2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" name="Freeform 105"/>
            <p:cNvSpPr>
              <a:spLocks noEditPoints="1"/>
            </p:cNvSpPr>
            <p:nvPr/>
          </p:nvSpPr>
          <p:spPr bwMode="auto">
            <a:xfrm>
              <a:off x="5349100" y="6515113"/>
              <a:ext cx="79375" cy="73025"/>
            </a:xfrm>
            <a:custGeom>
              <a:avLst/>
              <a:gdLst>
                <a:gd name="T0" fmla="*/ 1682993074 w 401"/>
                <a:gd name="T1" fmla="*/ 829304158 h 369"/>
                <a:gd name="T2" fmla="*/ 1845830589 w 401"/>
                <a:gd name="T3" fmla="*/ 875831373 h 369"/>
                <a:gd name="T4" fmla="*/ 1985433597 w 401"/>
                <a:gd name="T5" fmla="*/ 953337417 h 369"/>
                <a:gd name="T6" fmla="*/ 2086286166 w 401"/>
                <a:gd name="T7" fmla="*/ 1069577187 h 369"/>
                <a:gd name="T8" fmla="*/ 2147483647 w 401"/>
                <a:gd name="T9" fmla="*/ 1201325765 h 369"/>
                <a:gd name="T10" fmla="*/ 2147483647 w 401"/>
                <a:gd name="T11" fmla="*/ 1356338050 h 369"/>
                <a:gd name="T12" fmla="*/ 2147483647 w 401"/>
                <a:gd name="T13" fmla="*/ 1511350533 h 369"/>
                <a:gd name="T14" fmla="*/ 2147483647 w 401"/>
                <a:gd name="T15" fmla="*/ 1666362818 h 369"/>
                <a:gd name="T16" fmla="*/ 2086286166 w 401"/>
                <a:gd name="T17" fmla="*/ 1798150581 h 369"/>
                <a:gd name="T18" fmla="*/ 1985433597 w 401"/>
                <a:gd name="T19" fmla="*/ 1906635848 h 369"/>
                <a:gd name="T20" fmla="*/ 1845830589 w 401"/>
                <a:gd name="T21" fmla="*/ 1984141891 h 369"/>
                <a:gd name="T22" fmla="*/ 1682993074 w 401"/>
                <a:gd name="T23" fmla="*/ 2030669107 h 369"/>
                <a:gd name="T24" fmla="*/ 1496842863 w 401"/>
                <a:gd name="T25" fmla="*/ 2030669107 h 369"/>
                <a:gd name="T26" fmla="*/ 1333966155 w 401"/>
                <a:gd name="T27" fmla="*/ 1984141891 h 369"/>
                <a:gd name="T28" fmla="*/ 1202121113 w 401"/>
                <a:gd name="T29" fmla="*/ 1906635848 h 369"/>
                <a:gd name="T30" fmla="*/ 1093549771 w 401"/>
                <a:gd name="T31" fmla="*/ 1798150581 h 369"/>
                <a:gd name="T32" fmla="*/ 1015970902 w 401"/>
                <a:gd name="T33" fmla="*/ 1666362818 h 369"/>
                <a:gd name="T34" fmla="*/ 977220463 w 401"/>
                <a:gd name="T35" fmla="*/ 1511350533 h 369"/>
                <a:gd name="T36" fmla="*/ 977220463 w 401"/>
                <a:gd name="T37" fmla="*/ 1356338050 h 369"/>
                <a:gd name="T38" fmla="*/ 1015970902 w 401"/>
                <a:gd name="T39" fmla="*/ 1201325765 h 369"/>
                <a:gd name="T40" fmla="*/ 1093549771 w 401"/>
                <a:gd name="T41" fmla="*/ 1069577187 h 369"/>
                <a:gd name="T42" fmla="*/ 1202121113 w 401"/>
                <a:gd name="T43" fmla="*/ 953337417 h 369"/>
                <a:gd name="T44" fmla="*/ 1333966155 w 401"/>
                <a:gd name="T45" fmla="*/ 875831373 h 369"/>
                <a:gd name="T46" fmla="*/ 1496842863 w 401"/>
                <a:gd name="T47" fmla="*/ 829304158 h 369"/>
                <a:gd name="T48" fmla="*/ 2147483647 w 401"/>
                <a:gd name="T49" fmla="*/ 100769750 h 369"/>
                <a:gd name="T50" fmla="*/ 2147483647 w 401"/>
                <a:gd name="T51" fmla="*/ 348758099 h 369"/>
                <a:gd name="T52" fmla="*/ 2055254500 w 401"/>
                <a:gd name="T53" fmla="*/ 248027532 h 369"/>
                <a:gd name="T54" fmla="*/ 1931167424 w 401"/>
                <a:gd name="T55" fmla="*/ 155012285 h 369"/>
                <a:gd name="T56" fmla="*/ 1791564416 w 401"/>
                <a:gd name="T57" fmla="*/ 85260744 h 369"/>
                <a:gd name="T58" fmla="*/ 1644203639 w 401"/>
                <a:gd name="T59" fmla="*/ 46488032 h 369"/>
                <a:gd name="T60" fmla="*/ 1496842863 w 401"/>
                <a:gd name="T61" fmla="*/ 15509006 h 369"/>
                <a:gd name="T62" fmla="*/ 1341724121 w 401"/>
                <a:gd name="T63" fmla="*/ 0 h 369"/>
                <a:gd name="T64" fmla="*/ 1047002371 w 401"/>
                <a:gd name="T65" fmla="*/ 38733529 h 369"/>
                <a:gd name="T66" fmla="*/ 798828219 w 401"/>
                <a:gd name="T67" fmla="*/ 123994273 h 369"/>
                <a:gd name="T68" fmla="*/ 573927569 w 401"/>
                <a:gd name="T69" fmla="*/ 255782035 h 369"/>
                <a:gd name="T70" fmla="*/ 372261426 w 401"/>
                <a:gd name="T71" fmla="*/ 426264340 h 369"/>
                <a:gd name="T72" fmla="*/ 209384718 w 401"/>
                <a:gd name="T73" fmla="*/ 635558344 h 369"/>
                <a:gd name="T74" fmla="*/ 100813376 w 401"/>
                <a:gd name="T75" fmla="*/ 883585876 h 369"/>
                <a:gd name="T76" fmla="*/ 31031666 w 401"/>
                <a:gd name="T77" fmla="*/ 1147083231 h 369"/>
                <a:gd name="T78" fmla="*/ 0 w 401"/>
                <a:gd name="T79" fmla="*/ 1426128973 h 369"/>
                <a:gd name="T80" fmla="*/ 7757966 w 401"/>
                <a:gd name="T81" fmla="*/ 1650892799 h 369"/>
                <a:gd name="T82" fmla="*/ 62063134 w 401"/>
                <a:gd name="T83" fmla="*/ 1867902319 h 369"/>
                <a:gd name="T84" fmla="*/ 139603008 w 401"/>
                <a:gd name="T85" fmla="*/ 2069402636 h 369"/>
                <a:gd name="T86" fmla="*/ 248174350 w 401"/>
                <a:gd name="T87" fmla="*/ 2147483647 h 369"/>
                <a:gd name="T88" fmla="*/ 380019392 w 401"/>
                <a:gd name="T89" fmla="*/ 2147483647 h 369"/>
                <a:gd name="T90" fmla="*/ 535138134 w 401"/>
                <a:gd name="T91" fmla="*/ 2147483647 h 369"/>
                <a:gd name="T92" fmla="*/ 713530379 w 401"/>
                <a:gd name="T93" fmla="*/ 2147483647 h 369"/>
                <a:gd name="T94" fmla="*/ 899641594 w 401"/>
                <a:gd name="T95" fmla="*/ 2147483647 h 369"/>
                <a:gd name="T96" fmla="*/ 1116823471 w 401"/>
                <a:gd name="T97" fmla="*/ 2147483647 h 369"/>
                <a:gd name="T98" fmla="*/ 1349482087 w 401"/>
                <a:gd name="T99" fmla="*/ 2147483647 h 369"/>
                <a:gd name="T100" fmla="*/ 1504600631 w 401"/>
                <a:gd name="T101" fmla="*/ 2147483647 h 369"/>
                <a:gd name="T102" fmla="*/ 1659719373 w 401"/>
                <a:gd name="T103" fmla="*/ 2147483647 h 369"/>
                <a:gd name="T104" fmla="*/ 1807080348 w 401"/>
                <a:gd name="T105" fmla="*/ 2147483647 h 369"/>
                <a:gd name="T106" fmla="*/ 1938925390 w 401"/>
                <a:gd name="T107" fmla="*/ 2147483647 h 369"/>
                <a:gd name="T108" fmla="*/ 2063012466 w 401"/>
                <a:gd name="T109" fmla="*/ 2147483647 h 369"/>
                <a:gd name="T110" fmla="*/ 2147483647 w 401"/>
                <a:gd name="T111" fmla="*/ 2147483647 h 369"/>
                <a:gd name="T112" fmla="*/ 2147483647 w 401"/>
                <a:gd name="T113" fmla="*/ 2147483647 h 369"/>
                <a:gd name="T114" fmla="*/ 2147483647 w 401"/>
                <a:gd name="T115" fmla="*/ 100769750 h 3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1" h="369">
                  <a:moveTo>
                    <a:pt x="205" y="107"/>
                  </a:moveTo>
                  <a:lnTo>
                    <a:pt x="217" y="107"/>
                  </a:lnTo>
                  <a:lnTo>
                    <a:pt x="228" y="109"/>
                  </a:lnTo>
                  <a:lnTo>
                    <a:pt x="238" y="113"/>
                  </a:lnTo>
                  <a:lnTo>
                    <a:pt x="247" y="117"/>
                  </a:lnTo>
                  <a:lnTo>
                    <a:pt x="256" y="123"/>
                  </a:lnTo>
                  <a:lnTo>
                    <a:pt x="263" y="130"/>
                  </a:lnTo>
                  <a:lnTo>
                    <a:pt x="269" y="138"/>
                  </a:lnTo>
                  <a:lnTo>
                    <a:pt x="274" y="146"/>
                  </a:lnTo>
                  <a:lnTo>
                    <a:pt x="278" y="155"/>
                  </a:lnTo>
                  <a:lnTo>
                    <a:pt x="281" y="165"/>
                  </a:lnTo>
                  <a:lnTo>
                    <a:pt x="283" y="175"/>
                  </a:lnTo>
                  <a:lnTo>
                    <a:pt x="283" y="185"/>
                  </a:lnTo>
                  <a:lnTo>
                    <a:pt x="283" y="195"/>
                  </a:lnTo>
                  <a:lnTo>
                    <a:pt x="281" y="205"/>
                  </a:lnTo>
                  <a:lnTo>
                    <a:pt x="278" y="215"/>
                  </a:lnTo>
                  <a:lnTo>
                    <a:pt x="274" y="224"/>
                  </a:lnTo>
                  <a:lnTo>
                    <a:pt x="269" y="232"/>
                  </a:lnTo>
                  <a:lnTo>
                    <a:pt x="263" y="240"/>
                  </a:lnTo>
                  <a:lnTo>
                    <a:pt x="256" y="246"/>
                  </a:lnTo>
                  <a:lnTo>
                    <a:pt x="247" y="251"/>
                  </a:lnTo>
                  <a:lnTo>
                    <a:pt x="238" y="256"/>
                  </a:lnTo>
                  <a:lnTo>
                    <a:pt x="228" y="259"/>
                  </a:lnTo>
                  <a:lnTo>
                    <a:pt x="217" y="262"/>
                  </a:lnTo>
                  <a:lnTo>
                    <a:pt x="205" y="262"/>
                  </a:lnTo>
                  <a:lnTo>
                    <a:pt x="193" y="262"/>
                  </a:lnTo>
                  <a:lnTo>
                    <a:pt x="182" y="259"/>
                  </a:lnTo>
                  <a:lnTo>
                    <a:pt x="172" y="256"/>
                  </a:lnTo>
                  <a:lnTo>
                    <a:pt x="163" y="251"/>
                  </a:lnTo>
                  <a:lnTo>
                    <a:pt x="155" y="246"/>
                  </a:lnTo>
                  <a:lnTo>
                    <a:pt x="147" y="240"/>
                  </a:lnTo>
                  <a:lnTo>
                    <a:pt x="141" y="232"/>
                  </a:lnTo>
                  <a:lnTo>
                    <a:pt x="135" y="224"/>
                  </a:lnTo>
                  <a:lnTo>
                    <a:pt x="131" y="215"/>
                  </a:lnTo>
                  <a:lnTo>
                    <a:pt x="129" y="205"/>
                  </a:lnTo>
                  <a:lnTo>
                    <a:pt x="126" y="195"/>
                  </a:lnTo>
                  <a:lnTo>
                    <a:pt x="126" y="185"/>
                  </a:lnTo>
                  <a:lnTo>
                    <a:pt x="126" y="175"/>
                  </a:lnTo>
                  <a:lnTo>
                    <a:pt x="129" y="165"/>
                  </a:lnTo>
                  <a:lnTo>
                    <a:pt x="131" y="155"/>
                  </a:lnTo>
                  <a:lnTo>
                    <a:pt x="135" y="146"/>
                  </a:lnTo>
                  <a:lnTo>
                    <a:pt x="141" y="138"/>
                  </a:lnTo>
                  <a:lnTo>
                    <a:pt x="147" y="130"/>
                  </a:lnTo>
                  <a:lnTo>
                    <a:pt x="155" y="123"/>
                  </a:lnTo>
                  <a:lnTo>
                    <a:pt x="163" y="117"/>
                  </a:lnTo>
                  <a:lnTo>
                    <a:pt x="172" y="113"/>
                  </a:lnTo>
                  <a:lnTo>
                    <a:pt x="182" y="109"/>
                  </a:lnTo>
                  <a:lnTo>
                    <a:pt x="193" y="107"/>
                  </a:lnTo>
                  <a:lnTo>
                    <a:pt x="205" y="107"/>
                  </a:lnTo>
                  <a:close/>
                  <a:moveTo>
                    <a:pt x="401" y="13"/>
                  </a:moveTo>
                  <a:lnTo>
                    <a:pt x="280" y="13"/>
                  </a:lnTo>
                  <a:lnTo>
                    <a:pt x="280" y="45"/>
                  </a:lnTo>
                  <a:lnTo>
                    <a:pt x="273" y="38"/>
                  </a:lnTo>
                  <a:lnTo>
                    <a:pt x="265" y="32"/>
                  </a:lnTo>
                  <a:lnTo>
                    <a:pt x="257" y="26"/>
                  </a:lnTo>
                  <a:lnTo>
                    <a:pt x="249" y="20"/>
                  </a:lnTo>
                  <a:lnTo>
                    <a:pt x="240" y="16"/>
                  </a:lnTo>
                  <a:lnTo>
                    <a:pt x="231" y="11"/>
                  </a:lnTo>
                  <a:lnTo>
                    <a:pt x="222" y="8"/>
                  </a:lnTo>
                  <a:lnTo>
                    <a:pt x="212" y="6"/>
                  </a:lnTo>
                  <a:lnTo>
                    <a:pt x="202" y="4"/>
                  </a:lnTo>
                  <a:lnTo>
                    <a:pt x="193" y="2"/>
                  </a:lnTo>
                  <a:lnTo>
                    <a:pt x="18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35" y="5"/>
                  </a:lnTo>
                  <a:lnTo>
                    <a:pt x="119" y="9"/>
                  </a:lnTo>
                  <a:lnTo>
                    <a:pt x="103" y="16"/>
                  </a:lnTo>
                  <a:lnTo>
                    <a:pt x="87" y="24"/>
                  </a:lnTo>
                  <a:lnTo>
                    <a:pt x="74" y="33"/>
                  </a:lnTo>
                  <a:lnTo>
                    <a:pt x="60" y="43"/>
                  </a:lnTo>
                  <a:lnTo>
                    <a:pt x="48" y="55"/>
                  </a:lnTo>
                  <a:lnTo>
                    <a:pt x="38" y="69"/>
                  </a:lnTo>
                  <a:lnTo>
                    <a:pt x="27" y="82"/>
                  </a:lnTo>
                  <a:lnTo>
                    <a:pt x="20" y="98"/>
                  </a:lnTo>
                  <a:lnTo>
                    <a:pt x="13" y="114"/>
                  </a:lnTo>
                  <a:lnTo>
                    <a:pt x="7" y="131"/>
                  </a:lnTo>
                  <a:lnTo>
                    <a:pt x="4" y="148"/>
                  </a:lnTo>
                  <a:lnTo>
                    <a:pt x="0" y="166"/>
                  </a:lnTo>
                  <a:lnTo>
                    <a:pt x="0" y="184"/>
                  </a:lnTo>
                  <a:lnTo>
                    <a:pt x="0" y="198"/>
                  </a:lnTo>
                  <a:lnTo>
                    <a:pt x="1" y="213"/>
                  </a:lnTo>
                  <a:lnTo>
                    <a:pt x="5" y="228"/>
                  </a:lnTo>
                  <a:lnTo>
                    <a:pt x="8" y="241"/>
                  </a:lnTo>
                  <a:lnTo>
                    <a:pt x="13" y="255"/>
                  </a:lnTo>
                  <a:lnTo>
                    <a:pt x="18" y="267"/>
                  </a:lnTo>
                  <a:lnTo>
                    <a:pt x="24" y="280"/>
                  </a:lnTo>
                  <a:lnTo>
                    <a:pt x="32" y="292"/>
                  </a:lnTo>
                  <a:lnTo>
                    <a:pt x="40" y="303"/>
                  </a:lnTo>
                  <a:lnTo>
                    <a:pt x="49" y="313"/>
                  </a:lnTo>
                  <a:lnTo>
                    <a:pt x="58" y="322"/>
                  </a:lnTo>
                  <a:lnTo>
                    <a:pt x="69" y="331"/>
                  </a:lnTo>
                  <a:lnTo>
                    <a:pt x="79" y="340"/>
                  </a:lnTo>
                  <a:lnTo>
                    <a:pt x="92" y="347"/>
                  </a:lnTo>
                  <a:lnTo>
                    <a:pt x="104" y="353"/>
                  </a:lnTo>
                  <a:lnTo>
                    <a:pt x="116" y="358"/>
                  </a:lnTo>
                  <a:lnTo>
                    <a:pt x="130" y="363"/>
                  </a:lnTo>
                  <a:lnTo>
                    <a:pt x="144" y="365"/>
                  </a:lnTo>
                  <a:lnTo>
                    <a:pt x="159" y="367"/>
                  </a:lnTo>
                  <a:lnTo>
                    <a:pt x="174" y="369"/>
                  </a:lnTo>
                  <a:lnTo>
                    <a:pt x="184" y="367"/>
                  </a:lnTo>
                  <a:lnTo>
                    <a:pt x="194" y="367"/>
                  </a:lnTo>
                  <a:lnTo>
                    <a:pt x="204" y="365"/>
                  </a:lnTo>
                  <a:lnTo>
                    <a:pt x="214" y="363"/>
                  </a:lnTo>
                  <a:lnTo>
                    <a:pt x="223" y="360"/>
                  </a:lnTo>
                  <a:lnTo>
                    <a:pt x="233" y="356"/>
                  </a:lnTo>
                  <a:lnTo>
                    <a:pt x="242" y="352"/>
                  </a:lnTo>
                  <a:lnTo>
                    <a:pt x="250" y="347"/>
                  </a:lnTo>
                  <a:lnTo>
                    <a:pt x="258" y="340"/>
                  </a:lnTo>
                  <a:lnTo>
                    <a:pt x="266" y="334"/>
                  </a:lnTo>
                  <a:lnTo>
                    <a:pt x="272" y="327"/>
                  </a:lnTo>
                  <a:lnTo>
                    <a:pt x="278" y="319"/>
                  </a:lnTo>
                  <a:lnTo>
                    <a:pt x="280" y="319"/>
                  </a:lnTo>
                  <a:lnTo>
                    <a:pt x="280" y="357"/>
                  </a:lnTo>
                  <a:lnTo>
                    <a:pt x="401" y="357"/>
                  </a:lnTo>
                  <a:lnTo>
                    <a:pt x="401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2" name="Freeform 106"/>
            <p:cNvSpPr>
              <a:spLocks/>
            </p:cNvSpPr>
            <p:nvPr/>
          </p:nvSpPr>
          <p:spPr bwMode="auto">
            <a:xfrm>
              <a:off x="5445938" y="6515113"/>
              <a:ext cx="71438" cy="71438"/>
            </a:xfrm>
            <a:custGeom>
              <a:avLst/>
              <a:gdLst>
                <a:gd name="T0" fmla="*/ 0 w 363"/>
                <a:gd name="T1" fmla="*/ 104150801 h 357"/>
                <a:gd name="T2" fmla="*/ 929863969 w 363"/>
                <a:gd name="T3" fmla="*/ 2147483647 h 357"/>
                <a:gd name="T4" fmla="*/ 937493666 w 363"/>
                <a:gd name="T5" fmla="*/ 1298060677 h 357"/>
                <a:gd name="T6" fmla="*/ 967974076 w 363"/>
                <a:gd name="T7" fmla="*/ 1129801575 h 357"/>
                <a:gd name="T8" fmla="*/ 1006084183 w 363"/>
                <a:gd name="T9" fmla="*/ 1017642314 h 357"/>
                <a:gd name="T10" fmla="*/ 1059453879 w 363"/>
                <a:gd name="T11" fmla="*/ 929468612 h 357"/>
                <a:gd name="T12" fmla="*/ 1135674092 w 363"/>
                <a:gd name="T13" fmla="*/ 865360311 h 357"/>
                <a:gd name="T14" fmla="*/ 1227153895 w 363"/>
                <a:gd name="T15" fmla="*/ 817309351 h 357"/>
                <a:gd name="T16" fmla="*/ 1349075339 w 363"/>
                <a:gd name="T17" fmla="*/ 785235090 h 357"/>
                <a:gd name="T18" fmla="*/ 1478665249 w 363"/>
                <a:gd name="T19" fmla="*/ 785235090 h 357"/>
                <a:gd name="T20" fmla="*/ 1592995568 w 363"/>
                <a:gd name="T21" fmla="*/ 817309351 h 357"/>
                <a:gd name="T22" fmla="*/ 1676845675 w 363"/>
                <a:gd name="T23" fmla="*/ 857351851 h 357"/>
                <a:gd name="T24" fmla="*/ 1737806495 w 363"/>
                <a:gd name="T25" fmla="*/ 929468612 h 357"/>
                <a:gd name="T26" fmla="*/ 1798805888 w 363"/>
                <a:gd name="T27" fmla="*/ 1049676354 h 357"/>
                <a:gd name="T28" fmla="*/ 1829286298 w 363"/>
                <a:gd name="T29" fmla="*/ 1241960836 h 357"/>
                <a:gd name="T30" fmla="*/ 1836915995 w 363"/>
                <a:gd name="T31" fmla="*/ 1426276879 h 357"/>
                <a:gd name="T32" fmla="*/ 1836915995 w 363"/>
                <a:gd name="T33" fmla="*/ 2147483647 h 357"/>
                <a:gd name="T34" fmla="*/ 2147483647 w 363"/>
                <a:gd name="T35" fmla="*/ 1145818695 h 357"/>
                <a:gd name="T36" fmla="*/ 2147483647 w 363"/>
                <a:gd name="T37" fmla="*/ 905443032 h 357"/>
                <a:gd name="T38" fmla="*/ 2147483647 w 363"/>
                <a:gd name="T39" fmla="*/ 689092949 h 357"/>
                <a:gd name="T40" fmla="*/ 2147483647 w 363"/>
                <a:gd name="T41" fmla="*/ 488759786 h 357"/>
                <a:gd name="T42" fmla="*/ 2147483647 w 363"/>
                <a:gd name="T43" fmla="*/ 328509344 h 357"/>
                <a:gd name="T44" fmla="*/ 2147483647 w 363"/>
                <a:gd name="T45" fmla="*/ 192324503 h 357"/>
                <a:gd name="T46" fmla="*/ 2147483647 w 363"/>
                <a:gd name="T47" fmla="*/ 88133681 h 357"/>
                <a:gd name="T48" fmla="*/ 2027466724 w 363"/>
                <a:gd name="T49" fmla="*/ 32034040 h 357"/>
                <a:gd name="T50" fmla="*/ 1783546298 w 363"/>
                <a:gd name="T51" fmla="*/ 0 h 357"/>
                <a:gd name="T52" fmla="*/ 1608255158 w 363"/>
                <a:gd name="T53" fmla="*/ 16017120 h 357"/>
                <a:gd name="T54" fmla="*/ 1455814732 w 363"/>
                <a:gd name="T55" fmla="*/ 48091181 h 357"/>
                <a:gd name="T56" fmla="*/ 1310965232 w 363"/>
                <a:gd name="T57" fmla="*/ 104150801 h 357"/>
                <a:gd name="T58" fmla="*/ 1173784199 w 363"/>
                <a:gd name="T59" fmla="*/ 192324503 h 357"/>
                <a:gd name="T60" fmla="*/ 1051823986 w 363"/>
                <a:gd name="T61" fmla="*/ 296475304 h 357"/>
                <a:gd name="T62" fmla="*/ 937493666 w 363"/>
                <a:gd name="T63" fmla="*/ 456725746 h 357"/>
                <a:gd name="T64" fmla="*/ 929863969 w 363"/>
                <a:gd name="T65" fmla="*/ 104150801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3" h="357">
                  <a:moveTo>
                    <a:pt x="122" y="13"/>
                  </a:moveTo>
                  <a:lnTo>
                    <a:pt x="0" y="13"/>
                  </a:lnTo>
                  <a:lnTo>
                    <a:pt x="0" y="357"/>
                  </a:lnTo>
                  <a:lnTo>
                    <a:pt x="122" y="357"/>
                  </a:lnTo>
                  <a:lnTo>
                    <a:pt x="122" y="178"/>
                  </a:lnTo>
                  <a:lnTo>
                    <a:pt x="123" y="162"/>
                  </a:lnTo>
                  <a:lnTo>
                    <a:pt x="125" y="148"/>
                  </a:lnTo>
                  <a:lnTo>
                    <a:pt x="127" y="141"/>
                  </a:lnTo>
                  <a:lnTo>
                    <a:pt x="129" y="134"/>
                  </a:lnTo>
                  <a:lnTo>
                    <a:pt x="132" y="127"/>
                  </a:lnTo>
                  <a:lnTo>
                    <a:pt x="136" y="122"/>
                  </a:lnTo>
                  <a:lnTo>
                    <a:pt x="139" y="116"/>
                  </a:lnTo>
                  <a:lnTo>
                    <a:pt x="143" y="112"/>
                  </a:lnTo>
                  <a:lnTo>
                    <a:pt x="149" y="108"/>
                  </a:lnTo>
                  <a:lnTo>
                    <a:pt x="155" y="105"/>
                  </a:lnTo>
                  <a:lnTo>
                    <a:pt x="161" y="102"/>
                  </a:lnTo>
                  <a:lnTo>
                    <a:pt x="169" y="99"/>
                  </a:lnTo>
                  <a:lnTo>
                    <a:pt x="177" y="98"/>
                  </a:lnTo>
                  <a:lnTo>
                    <a:pt x="186" y="98"/>
                  </a:lnTo>
                  <a:lnTo>
                    <a:pt x="194" y="98"/>
                  </a:lnTo>
                  <a:lnTo>
                    <a:pt x="202" y="99"/>
                  </a:lnTo>
                  <a:lnTo>
                    <a:pt x="209" y="102"/>
                  </a:lnTo>
                  <a:lnTo>
                    <a:pt x="215" y="105"/>
                  </a:lnTo>
                  <a:lnTo>
                    <a:pt x="220" y="107"/>
                  </a:lnTo>
                  <a:lnTo>
                    <a:pt x="224" y="112"/>
                  </a:lnTo>
                  <a:lnTo>
                    <a:pt x="228" y="116"/>
                  </a:lnTo>
                  <a:lnTo>
                    <a:pt x="231" y="121"/>
                  </a:lnTo>
                  <a:lnTo>
                    <a:pt x="236" y="131"/>
                  </a:lnTo>
                  <a:lnTo>
                    <a:pt x="239" y="143"/>
                  </a:lnTo>
                  <a:lnTo>
                    <a:pt x="240" y="155"/>
                  </a:lnTo>
                  <a:lnTo>
                    <a:pt x="241" y="167"/>
                  </a:lnTo>
                  <a:lnTo>
                    <a:pt x="241" y="178"/>
                  </a:lnTo>
                  <a:lnTo>
                    <a:pt x="241" y="188"/>
                  </a:lnTo>
                  <a:lnTo>
                    <a:pt x="241" y="357"/>
                  </a:lnTo>
                  <a:lnTo>
                    <a:pt x="363" y="357"/>
                  </a:lnTo>
                  <a:lnTo>
                    <a:pt x="363" y="143"/>
                  </a:lnTo>
                  <a:lnTo>
                    <a:pt x="363" y="129"/>
                  </a:lnTo>
                  <a:lnTo>
                    <a:pt x="362" y="113"/>
                  </a:lnTo>
                  <a:lnTo>
                    <a:pt x="360" y="99"/>
                  </a:lnTo>
                  <a:lnTo>
                    <a:pt x="356" y="86"/>
                  </a:lnTo>
                  <a:lnTo>
                    <a:pt x="352" y="73"/>
                  </a:lnTo>
                  <a:lnTo>
                    <a:pt x="347" y="61"/>
                  </a:lnTo>
                  <a:lnTo>
                    <a:pt x="340" y="51"/>
                  </a:lnTo>
                  <a:lnTo>
                    <a:pt x="334" y="41"/>
                  </a:lnTo>
                  <a:lnTo>
                    <a:pt x="325" y="32"/>
                  </a:lnTo>
                  <a:lnTo>
                    <a:pt x="316" y="24"/>
                  </a:lnTo>
                  <a:lnTo>
                    <a:pt x="304" y="17"/>
                  </a:lnTo>
                  <a:lnTo>
                    <a:pt x="293" y="11"/>
                  </a:lnTo>
                  <a:lnTo>
                    <a:pt x="280" y="7"/>
                  </a:lnTo>
                  <a:lnTo>
                    <a:pt x="266" y="4"/>
                  </a:lnTo>
                  <a:lnTo>
                    <a:pt x="250" y="1"/>
                  </a:lnTo>
                  <a:lnTo>
                    <a:pt x="234" y="0"/>
                  </a:lnTo>
                  <a:lnTo>
                    <a:pt x="222" y="1"/>
                  </a:lnTo>
                  <a:lnTo>
                    <a:pt x="211" y="2"/>
                  </a:lnTo>
                  <a:lnTo>
                    <a:pt x="201" y="4"/>
                  </a:lnTo>
                  <a:lnTo>
                    <a:pt x="191" y="6"/>
                  </a:lnTo>
                  <a:lnTo>
                    <a:pt x="181" y="9"/>
                  </a:lnTo>
                  <a:lnTo>
                    <a:pt x="172" y="13"/>
                  </a:lnTo>
                  <a:lnTo>
                    <a:pt x="163" y="18"/>
                  </a:lnTo>
                  <a:lnTo>
                    <a:pt x="154" y="24"/>
                  </a:lnTo>
                  <a:lnTo>
                    <a:pt x="146" y="31"/>
                  </a:lnTo>
                  <a:lnTo>
                    <a:pt x="138" y="37"/>
                  </a:lnTo>
                  <a:lnTo>
                    <a:pt x="131" y="46"/>
                  </a:lnTo>
                  <a:lnTo>
                    <a:pt x="123" y="57"/>
                  </a:lnTo>
                  <a:lnTo>
                    <a:pt x="122" y="57"/>
                  </a:lnTo>
                  <a:lnTo>
                    <a:pt x="12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3" name="Freeform 107"/>
            <p:cNvSpPr>
              <a:spLocks/>
            </p:cNvSpPr>
            <p:nvPr/>
          </p:nvSpPr>
          <p:spPr bwMode="auto">
            <a:xfrm>
              <a:off x="5528488" y="6497650"/>
              <a:ext cx="44450" cy="88900"/>
            </a:xfrm>
            <a:custGeom>
              <a:avLst/>
              <a:gdLst>
                <a:gd name="T0" fmla="*/ 1154245465 w 231"/>
                <a:gd name="T1" fmla="*/ 1594038119 h 448"/>
                <a:gd name="T2" fmla="*/ 1645854191 w 231"/>
                <a:gd name="T3" fmla="*/ 1594038119 h 448"/>
                <a:gd name="T4" fmla="*/ 1645854191 w 231"/>
                <a:gd name="T5" fmla="*/ 812671611 h 448"/>
                <a:gd name="T6" fmla="*/ 1154245465 w 231"/>
                <a:gd name="T7" fmla="*/ 812671611 h 448"/>
                <a:gd name="T8" fmla="*/ 1154245465 w 231"/>
                <a:gd name="T9" fmla="*/ 0 h 448"/>
                <a:gd name="T10" fmla="*/ 277888315 w 231"/>
                <a:gd name="T11" fmla="*/ 0 h 448"/>
                <a:gd name="T12" fmla="*/ 277888315 w 231"/>
                <a:gd name="T13" fmla="*/ 812671611 h 448"/>
                <a:gd name="T14" fmla="*/ 0 w 231"/>
                <a:gd name="T15" fmla="*/ 812671611 h 448"/>
                <a:gd name="T16" fmla="*/ 0 w 231"/>
                <a:gd name="T17" fmla="*/ 1594038119 h 448"/>
                <a:gd name="T18" fmla="*/ 277888315 w 231"/>
                <a:gd name="T19" fmla="*/ 1594038119 h 448"/>
                <a:gd name="T20" fmla="*/ 277888315 w 231"/>
                <a:gd name="T21" fmla="*/ 2147483647 h 448"/>
                <a:gd name="T22" fmla="*/ 1154245465 w 231"/>
                <a:gd name="T23" fmla="*/ 2147483647 h 448"/>
                <a:gd name="T24" fmla="*/ 1154245465 w 231"/>
                <a:gd name="T25" fmla="*/ 1594038119 h 4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1" h="448">
                  <a:moveTo>
                    <a:pt x="162" y="204"/>
                  </a:moveTo>
                  <a:lnTo>
                    <a:pt x="231" y="204"/>
                  </a:lnTo>
                  <a:lnTo>
                    <a:pt x="231" y="104"/>
                  </a:lnTo>
                  <a:lnTo>
                    <a:pt x="162" y="104"/>
                  </a:lnTo>
                  <a:lnTo>
                    <a:pt x="162" y="0"/>
                  </a:lnTo>
                  <a:lnTo>
                    <a:pt x="39" y="0"/>
                  </a:lnTo>
                  <a:lnTo>
                    <a:pt x="39" y="104"/>
                  </a:lnTo>
                  <a:lnTo>
                    <a:pt x="0" y="104"/>
                  </a:lnTo>
                  <a:lnTo>
                    <a:pt x="0" y="204"/>
                  </a:lnTo>
                  <a:lnTo>
                    <a:pt x="39" y="204"/>
                  </a:lnTo>
                  <a:lnTo>
                    <a:pt x="39" y="448"/>
                  </a:lnTo>
                  <a:lnTo>
                    <a:pt x="162" y="448"/>
                  </a:lnTo>
                  <a:lnTo>
                    <a:pt x="162" y="2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4" name="Freeform 108"/>
            <p:cNvSpPr>
              <a:spLocks noEditPoints="1"/>
            </p:cNvSpPr>
            <p:nvPr/>
          </p:nvSpPr>
          <p:spPr bwMode="auto">
            <a:xfrm>
              <a:off x="5576113" y="6515113"/>
              <a:ext cx="82550" cy="73025"/>
            </a:xfrm>
            <a:custGeom>
              <a:avLst/>
              <a:gdLst>
                <a:gd name="T0" fmla="*/ 1367460395 w 416"/>
                <a:gd name="T1" fmla="*/ 15509006 h 369"/>
                <a:gd name="T2" fmla="*/ 1007983720 w 416"/>
                <a:gd name="T3" fmla="*/ 100769750 h 369"/>
                <a:gd name="T4" fmla="*/ 679812148 w 416"/>
                <a:gd name="T5" fmla="*/ 248027532 h 369"/>
                <a:gd name="T6" fmla="*/ 398499806 w 416"/>
                <a:gd name="T7" fmla="*/ 457282352 h 369"/>
                <a:gd name="T8" fmla="*/ 187554791 w 416"/>
                <a:gd name="T9" fmla="*/ 728573591 h 369"/>
                <a:gd name="T10" fmla="*/ 46898520 w 416"/>
                <a:gd name="T11" fmla="*/ 1046313480 h 369"/>
                <a:gd name="T12" fmla="*/ 0 w 416"/>
                <a:gd name="T13" fmla="*/ 1433844292 h 369"/>
                <a:gd name="T14" fmla="*/ 46898520 w 416"/>
                <a:gd name="T15" fmla="*/ 1821375103 h 369"/>
                <a:gd name="T16" fmla="*/ 187554791 w 416"/>
                <a:gd name="T17" fmla="*/ 2139154176 h 369"/>
                <a:gd name="T18" fmla="*/ 406335905 w 416"/>
                <a:gd name="T19" fmla="*/ 2147483647 h 369"/>
                <a:gd name="T20" fmla="*/ 679812148 w 416"/>
                <a:gd name="T21" fmla="*/ 2147483647 h 369"/>
                <a:gd name="T22" fmla="*/ 1007983720 w 416"/>
                <a:gd name="T23" fmla="*/ 2147483647 h 369"/>
                <a:gd name="T24" fmla="*/ 1367460395 w 416"/>
                <a:gd name="T25" fmla="*/ 2147483647 h 369"/>
                <a:gd name="T26" fmla="*/ 1750327295 w 416"/>
                <a:gd name="T27" fmla="*/ 2147483647 h 369"/>
                <a:gd name="T28" fmla="*/ 2125397388 w 416"/>
                <a:gd name="T29" fmla="*/ 2147483647 h 369"/>
                <a:gd name="T30" fmla="*/ 2147483647 w 416"/>
                <a:gd name="T31" fmla="*/ 2147483647 h 369"/>
                <a:gd name="T32" fmla="*/ 2147483647 w 416"/>
                <a:gd name="T33" fmla="*/ 2147483647 h 369"/>
                <a:gd name="T34" fmla="*/ 2147483647 w 416"/>
                <a:gd name="T35" fmla="*/ 2147483647 h 369"/>
                <a:gd name="T36" fmla="*/ 2147483647 w 416"/>
                <a:gd name="T37" fmla="*/ 1929899357 h 369"/>
                <a:gd name="T38" fmla="*/ 2147483647 w 416"/>
                <a:gd name="T39" fmla="*/ 1565632252 h 369"/>
                <a:gd name="T40" fmla="*/ 2147483647 w 416"/>
                <a:gd name="T41" fmla="*/ 1170346938 h 369"/>
                <a:gd name="T42" fmla="*/ 2147483647 w 416"/>
                <a:gd name="T43" fmla="*/ 821549655 h 369"/>
                <a:gd name="T44" fmla="*/ 2147483647 w 416"/>
                <a:gd name="T45" fmla="*/ 534788594 h 369"/>
                <a:gd name="T46" fmla="*/ 2147483647 w 416"/>
                <a:gd name="T47" fmla="*/ 310024570 h 369"/>
                <a:gd name="T48" fmla="*/ 2147483647 w 416"/>
                <a:gd name="T49" fmla="*/ 139503279 h 369"/>
                <a:gd name="T50" fmla="*/ 2000374023 w 416"/>
                <a:gd name="T51" fmla="*/ 38733529 h 369"/>
                <a:gd name="T52" fmla="*/ 1617507123 w 416"/>
                <a:gd name="T53" fmla="*/ 0 h 369"/>
                <a:gd name="T54" fmla="*/ 1805022623 w 416"/>
                <a:gd name="T55" fmla="*/ 844813164 h 369"/>
                <a:gd name="T56" fmla="*/ 2016006930 w 416"/>
                <a:gd name="T57" fmla="*/ 953337417 h 369"/>
                <a:gd name="T58" fmla="*/ 2147483647 w 416"/>
                <a:gd name="T59" fmla="*/ 1131574225 h 369"/>
                <a:gd name="T60" fmla="*/ 2147483647 w 416"/>
                <a:gd name="T61" fmla="*/ 1356338050 h 369"/>
                <a:gd name="T62" fmla="*/ 2147483647 w 416"/>
                <a:gd name="T63" fmla="*/ 1588856577 h 369"/>
                <a:gd name="T64" fmla="*/ 2125397388 w 416"/>
                <a:gd name="T65" fmla="*/ 1798150581 h 369"/>
                <a:gd name="T66" fmla="*/ 1953475503 w 416"/>
                <a:gd name="T67" fmla="*/ 1945408363 h 369"/>
                <a:gd name="T68" fmla="*/ 1719061681 w 416"/>
                <a:gd name="T69" fmla="*/ 2030669107 h 369"/>
                <a:gd name="T70" fmla="*/ 1445585239 w 416"/>
                <a:gd name="T71" fmla="*/ 2007405598 h 369"/>
                <a:gd name="T72" fmla="*/ 1226804125 w 416"/>
                <a:gd name="T73" fmla="*/ 1906635848 h 369"/>
                <a:gd name="T74" fmla="*/ 1086148053 w 416"/>
                <a:gd name="T75" fmla="*/ 1736153543 h 369"/>
                <a:gd name="T76" fmla="*/ 1015819819 w 416"/>
                <a:gd name="T77" fmla="*/ 1511350533 h 369"/>
                <a:gd name="T78" fmla="*/ 1031452725 w 416"/>
                <a:gd name="T79" fmla="*/ 1278832007 h 369"/>
                <a:gd name="T80" fmla="*/ 1117413667 w 416"/>
                <a:gd name="T81" fmla="*/ 1069577187 h 369"/>
                <a:gd name="T82" fmla="*/ 1297132359 w 416"/>
                <a:gd name="T83" fmla="*/ 906810201 h 369"/>
                <a:gd name="T84" fmla="*/ 1531546181 w 416"/>
                <a:gd name="T85" fmla="*/ 829304158 h 3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16" h="369">
                  <a:moveTo>
                    <a:pt x="207" y="0"/>
                  </a:moveTo>
                  <a:lnTo>
                    <a:pt x="192" y="1"/>
                  </a:lnTo>
                  <a:lnTo>
                    <a:pt x="175" y="2"/>
                  </a:lnTo>
                  <a:lnTo>
                    <a:pt x="159" y="5"/>
                  </a:lnTo>
                  <a:lnTo>
                    <a:pt x="143" y="8"/>
                  </a:lnTo>
                  <a:lnTo>
                    <a:pt x="129" y="13"/>
                  </a:lnTo>
                  <a:lnTo>
                    <a:pt x="114" y="18"/>
                  </a:lnTo>
                  <a:lnTo>
                    <a:pt x="100" y="25"/>
                  </a:lnTo>
                  <a:lnTo>
                    <a:pt x="87" y="32"/>
                  </a:lnTo>
                  <a:lnTo>
                    <a:pt x="75" y="40"/>
                  </a:lnTo>
                  <a:lnTo>
                    <a:pt x="62" y="49"/>
                  </a:lnTo>
                  <a:lnTo>
                    <a:pt x="51" y="59"/>
                  </a:lnTo>
                  <a:lnTo>
                    <a:pt x="42" y="69"/>
                  </a:lnTo>
                  <a:lnTo>
                    <a:pt x="32" y="81"/>
                  </a:lnTo>
                  <a:lnTo>
                    <a:pt x="24" y="94"/>
                  </a:lnTo>
                  <a:lnTo>
                    <a:pt x="17" y="106"/>
                  </a:lnTo>
                  <a:lnTo>
                    <a:pt x="12" y="121"/>
                  </a:lnTo>
                  <a:lnTo>
                    <a:pt x="6" y="135"/>
                  </a:lnTo>
                  <a:lnTo>
                    <a:pt x="3" y="151"/>
                  </a:lnTo>
                  <a:lnTo>
                    <a:pt x="1" y="168"/>
                  </a:lnTo>
                  <a:lnTo>
                    <a:pt x="0" y="185"/>
                  </a:lnTo>
                  <a:lnTo>
                    <a:pt x="1" y="202"/>
                  </a:lnTo>
                  <a:lnTo>
                    <a:pt x="3" y="219"/>
                  </a:lnTo>
                  <a:lnTo>
                    <a:pt x="6" y="235"/>
                  </a:lnTo>
                  <a:lnTo>
                    <a:pt x="12" y="249"/>
                  </a:lnTo>
                  <a:lnTo>
                    <a:pt x="17" y="263"/>
                  </a:lnTo>
                  <a:lnTo>
                    <a:pt x="24" y="276"/>
                  </a:lnTo>
                  <a:lnTo>
                    <a:pt x="32" y="289"/>
                  </a:lnTo>
                  <a:lnTo>
                    <a:pt x="42" y="300"/>
                  </a:lnTo>
                  <a:lnTo>
                    <a:pt x="52" y="311"/>
                  </a:lnTo>
                  <a:lnTo>
                    <a:pt x="62" y="320"/>
                  </a:lnTo>
                  <a:lnTo>
                    <a:pt x="75" y="329"/>
                  </a:lnTo>
                  <a:lnTo>
                    <a:pt x="87" y="337"/>
                  </a:lnTo>
                  <a:lnTo>
                    <a:pt x="100" y="345"/>
                  </a:lnTo>
                  <a:lnTo>
                    <a:pt x="114" y="351"/>
                  </a:lnTo>
                  <a:lnTo>
                    <a:pt x="129" y="356"/>
                  </a:lnTo>
                  <a:lnTo>
                    <a:pt x="144" y="361"/>
                  </a:lnTo>
                  <a:lnTo>
                    <a:pt x="159" y="364"/>
                  </a:lnTo>
                  <a:lnTo>
                    <a:pt x="175" y="366"/>
                  </a:lnTo>
                  <a:lnTo>
                    <a:pt x="192" y="367"/>
                  </a:lnTo>
                  <a:lnTo>
                    <a:pt x="207" y="369"/>
                  </a:lnTo>
                  <a:lnTo>
                    <a:pt x="224" y="367"/>
                  </a:lnTo>
                  <a:lnTo>
                    <a:pt x="240" y="366"/>
                  </a:lnTo>
                  <a:lnTo>
                    <a:pt x="256" y="364"/>
                  </a:lnTo>
                  <a:lnTo>
                    <a:pt x="272" y="361"/>
                  </a:lnTo>
                  <a:lnTo>
                    <a:pt x="287" y="356"/>
                  </a:lnTo>
                  <a:lnTo>
                    <a:pt x="301" y="351"/>
                  </a:lnTo>
                  <a:lnTo>
                    <a:pt x="316" y="345"/>
                  </a:lnTo>
                  <a:lnTo>
                    <a:pt x="329" y="337"/>
                  </a:lnTo>
                  <a:lnTo>
                    <a:pt x="341" y="329"/>
                  </a:lnTo>
                  <a:lnTo>
                    <a:pt x="353" y="320"/>
                  </a:lnTo>
                  <a:lnTo>
                    <a:pt x="364" y="311"/>
                  </a:lnTo>
                  <a:lnTo>
                    <a:pt x="374" y="300"/>
                  </a:lnTo>
                  <a:lnTo>
                    <a:pt x="383" y="289"/>
                  </a:lnTo>
                  <a:lnTo>
                    <a:pt x="391" y="276"/>
                  </a:lnTo>
                  <a:lnTo>
                    <a:pt x="399" y="263"/>
                  </a:lnTo>
                  <a:lnTo>
                    <a:pt x="404" y="249"/>
                  </a:lnTo>
                  <a:lnTo>
                    <a:pt x="409" y="233"/>
                  </a:lnTo>
                  <a:lnTo>
                    <a:pt x="412" y="219"/>
                  </a:lnTo>
                  <a:lnTo>
                    <a:pt x="415" y="202"/>
                  </a:lnTo>
                  <a:lnTo>
                    <a:pt x="416" y="185"/>
                  </a:lnTo>
                  <a:lnTo>
                    <a:pt x="415" y="168"/>
                  </a:lnTo>
                  <a:lnTo>
                    <a:pt x="412" y="151"/>
                  </a:lnTo>
                  <a:lnTo>
                    <a:pt x="409" y="135"/>
                  </a:lnTo>
                  <a:lnTo>
                    <a:pt x="404" y="121"/>
                  </a:lnTo>
                  <a:lnTo>
                    <a:pt x="399" y="106"/>
                  </a:lnTo>
                  <a:lnTo>
                    <a:pt x="391" y="94"/>
                  </a:lnTo>
                  <a:lnTo>
                    <a:pt x="383" y="81"/>
                  </a:lnTo>
                  <a:lnTo>
                    <a:pt x="374" y="69"/>
                  </a:lnTo>
                  <a:lnTo>
                    <a:pt x="364" y="59"/>
                  </a:lnTo>
                  <a:lnTo>
                    <a:pt x="353" y="49"/>
                  </a:lnTo>
                  <a:lnTo>
                    <a:pt x="341" y="40"/>
                  </a:lnTo>
                  <a:lnTo>
                    <a:pt x="329" y="32"/>
                  </a:lnTo>
                  <a:lnTo>
                    <a:pt x="316" y="25"/>
                  </a:lnTo>
                  <a:lnTo>
                    <a:pt x="301" y="18"/>
                  </a:lnTo>
                  <a:lnTo>
                    <a:pt x="287" y="13"/>
                  </a:lnTo>
                  <a:lnTo>
                    <a:pt x="272" y="8"/>
                  </a:lnTo>
                  <a:lnTo>
                    <a:pt x="256" y="5"/>
                  </a:lnTo>
                  <a:lnTo>
                    <a:pt x="240" y="2"/>
                  </a:lnTo>
                  <a:lnTo>
                    <a:pt x="224" y="1"/>
                  </a:lnTo>
                  <a:lnTo>
                    <a:pt x="207" y="0"/>
                  </a:lnTo>
                  <a:close/>
                  <a:moveTo>
                    <a:pt x="207" y="107"/>
                  </a:moveTo>
                  <a:lnTo>
                    <a:pt x="220" y="107"/>
                  </a:lnTo>
                  <a:lnTo>
                    <a:pt x="231" y="109"/>
                  </a:lnTo>
                  <a:lnTo>
                    <a:pt x="241" y="113"/>
                  </a:lnTo>
                  <a:lnTo>
                    <a:pt x="250" y="117"/>
                  </a:lnTo>
                  <a:lnTo>
                    <a:pt x="258" y="123"/>
                  </a:lnTo>
                  <a:lnTo>
                    <a:pt x="266" y="130"/>
                  </a:lnTo>
                  <a:lnTo>
                    <a:pt x="272" y="138"/>
                  </a:lnTo>
                  <a:lnTo>
                    <a:pt x="277" y="146"/>
                  </a:lnTo>
                  <a:lnTo>
                    <a:pt x="281" y="155"/>
                  </a:lnTo>
                  <a:lnTo>
                    <a:pt x="284" y="165"/>
                  </a:lnTo>
                  <a:lnTo>
                    <a:pt x="286" y="175"/>
                  </a:lnTo>
                  <a:lnTo>
                    <a:pt x="286" y="185"/>
                  </a:lnTo>
                  <a:lnTo>
                    <a:pt x="286" y="195"/>
                  </a:lnTo>
                  <a:lnTo>
                    <a:pt x="284" y="205"/>
                  </a:lnTo>
                  <a:lnTo>
                    <a:pt x="281" y="215"/>
                  </a:lnTo>
                  <a:lnTo>
                    <a:pt x="277" y="224"/>
                  </a:lnTo>
                  <a:lnTo>
                    <a:pt x="272" y="232"/>
                  </a:lnTo>
                  <a:lnTo>
                    <a:pt x="266" y="240"/>
                  </a:lnTo>
                  <a:lnTo>
                    <a:pt x="258" y="246"/>
                  </a:lnTo>
                  <a:lnTo>
                    <a:pt x="250" y="251"/>
                  </a:lnTo>
                  <a:lnTo>
                    <a:pt x="241" y="256"/>
                  </a:lnTo>
                  <a:lnTo>
                    <a:pt x="231" y="259"/>
                  </a:lnTo>
                  <a:lnTo>
                    <a:pt x="220" y="262"/>
                  </a:lnTo>
                  <a:lnTo>
                    <a:pt x="207" y="262"/>
                  </a:lnTo>
                  <a:lnTo>
                    <a:pt x="196" y="262"/>
                  </a:lnTo>
                  <a:lnTo>
                    <a:pt x="185" y="259"/>
                  </a:lnTo>
                  <a:lnTo>
                    <a:pt x="175" y="256"/>
                  </a:lnTo>
                  <a:lnTo>
                    <a:pt x="166" y="251"/>
                  </a:lnTo>
                  <a:lnTo>
                    <a:pt x="157" y="246"/>
                  </a:lnTo>
                  <a:lnTo>
                    <a:pt x="150" y="240"/>
                  </a:lnTo>
                  <a:lnTo>
                    <a:pt x="143" y="232"/>
                  </a:lnTo>
                  <a:lnTo>
                    <a:pt x="139" y="224"/>
                  </a:lnTo>
                  <a:lnTo>
                    <a:pt x="134" y="215"/>
                  </a:lnTo>
                  <a:lnTo>
                    <a:pt x="132" y="205"/>
                  </a:lnTo>
                  <a:lnTo>
                    <a:pt x="130" y="195"/>
                  </a:lnTo>
                  <a:lnTo>
                    <a:pt x="129" y="185"/>
                  </a:lnTo>
                  <a:lnTo>
                    <a:pt x="130" y="175"/>
                  </a:lnTo>
                  <a:lnTo>
                    <a:pt x="132" y="165"/>
                  </a:lnTo>
                  <a:lnTo>
                    <a:pt x="134" y="155"/>
                  </a:lnTo>
                  <a:lnTo>
                    <a:pt x="139" y="146"/>
                  </a:lnTo>
                  <a:lnTo>
                    <a:pt x="143" y="138"/>
                  </a:lnTo>
                  <a:lnTo>
                    <a:pt x="150" y="130"/>
                  </a:lnTo>
                  <a:lnTo>
                    <a:pt x="157" y="123"/>
                  </a:lnTo>
                  <a:lnTo>
                    <a:pt x="166" y="117"/>
                  </a:lnTo>
                  <a:lnTo>
                    <a:pt x="175" y="113"/>
                  </a:lnTo>
                  <a:lnTo>
                    <a:pt x="185" y="109"/>
                  </a:lnTo>
                  <a:lnTo>
                    <a:pt x="196" y="107"/>
                  </a:lnTo>
                  <a:lnTo>
                    <a:pt x="2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5" name="Freeform 109"/>
            <p:cNvSpPr>
              <a:spLocks/>
            </p:cNvSpPr>
            <p:nvPr/>
          </p:nvSpPr>
          <p:spPr bwMode="auto">
            <a:xfrm>
              <a:off x="5669775" y="6515113"/>
              <a:ext cx="71438" cy="71438"/>
            </a:xfrm>
            <a:custGeom>
              <a:avLst/>
              <a:gdLst>
                <a:gd name="T0" fmla="*/ 0 w 362"/>
                <a:gd name="T1" fmla="*/ 104150801 h 357"/>
                <a:gd name="T2" fmla="*/ 937617632 w 362"/>
                <a:gd name="T3" fmla="*/ 2147483647 h 357"/>
                <a:gd name="T4" fmla="*/ 945289718 w 362"/>
                <a:gd name="T5" fmla="*/ 1298060677 h 357"/>
                <a:gd name="T6" fmla="*/ 968344458 w 362"/>
                <a:gd name="T7" fmla="*/ 1129801575 h 357"/>
                <a:gd name="T8" fmla="*/ 1014454332 w 362"/>
                <a:gd name="T9" fmla="*/ 1017642314 h 357"/>
                <a:gd name="T10" fmla="*/ 1060564009 w 362"/>
                <a:gd name="T11" fmla="*/ 929468612 h 357"/>
                <a:gd name="T12" fmla="*/ 1145111671 w 362"/>
                <a:gd name="T13" fmla="*/ 865360311 h 357"/>
                <a:gd name="T14" fmla="*/ 1237331223 w 362"/>
                <a:gd name="T15" fmla="*/ 817309351 h 357"/>
                <a:gd name="T16" fmla="*/ 1360316673 w 362"/>
                <a:gd name="T17" fmla="*/ 785235090 h 357"/>
                <a:gd name="T18" fmla="*/ 1490935136 w 362"/>
                <a:gd name="T19" fmla="*/ 785235090 h 357"/>
                <a:gd name="T20" fmla="*/ 1598537538 w 362"/>
                <a:gd name="T21" fmla="*/ 817309351 h 357"/>
                <a:gd name="T22" fmla="*/ 1683085200 w 362"/>
                <a:gd name="T23" fmla="*/ 857351851 h 357"/>
                <a:gd name="T24" fmla="*/ 1744577926 w 362"/>
                <a:gd name="T25" fmla="*/ 929468612 h 357"/>
                <a:gd name="T26" fmla="*/ 1806031577 w 362"/>
                <a:gd name="T27" fmla="*/ 1049676354 h 357"/>
                <a:gd name="T28" fmla="*/ 1844469365 w 362"/>
                <a:gd name="T29" fmla="*/ 1241960836 h 357"/>
                <a:gd name="T30" fmla="*/ 1852180328 w 362"/>
                <a:gd name="T31" fmla="*/ 1426276879 h 357"/>
                <a:gd name="T32" fmla="*/ 1852180328 w 362"/>
                <a:gd name="T33" fmla="*/ 2147483647 h 357"/>
                <a:gd name="T34" fmla="*/ 2147483647 w 362"/>
                <a:gd name="T35" fmla="*/ 1145818695 h 357"/>
                <a:gd name="T36" fmla="*/ 2147483647 w 362"/>
                <a:gd name="T37" fmla="*/ 905443032 h 357"/>
                <a:gd name="T38" fmla="*/ 2147483647 w 362"/>
                <a:gd name="T39" fmla="*/ 689092949 h 357"/>
                <a:gd name="T40" fmla="*/ 2147483647 w 362"/>
                <a:gd name="T41" fmla="*/ 488759786 h 357"/>
                <a:gd name="T42" fmla="*/ 2147483647 w 362"/>
                <a:gd name="T43" fmla="*/ 328509344 h 357"/>
                <a:gd name="T44" fmla="*/ 2147483647 w 362"/>
                <a:gd name="T45" fmla="*/ 192324503 h 357"/>
                <a:gd name="T46" fmla="*/ 2147483647 w 362"/>
                <a:gd name="T47" fmla="*/ 88133681 h 357"/>
                <a:gd name="T48" fmla="*/ 2044291516 w 362"/>
                <a:gd name="T49" fmla="*/ 32034040 h 357"/>
                <a:gd name="T50" fmla="*/ 1790687602 w 362"/>
                <a:gd name="T51" fmla="*/ 0 h 357"/>
                <a:gd name="T52" fmla="*/ 1613920586 w 362"/>
                <a:gd name="T53" fmla="*/ 16017120 h 357"/>
                <a:gd name="T54" fmla="*/ 1460208310 w 362"/>
                <a:gd name="T55" fmla="*/ 48091181 h 357"/>
                <a:gd name="T56" fmla="*/ 1314206799 w 362"/>
                <a:gd name="T57" fmla="*/ 104150801 h 357"/>
                <a:gd name="T58" fmla="*/ 1175838497 w 362"/>
                <a:gd name="T59" fmla="*/ 192324503 h 357"/>
                <a:gd name="T60" fmla="*/ 1052892120 w 362"/>
                <a:gd name="T61" fmla="*/ 296475304 h 357"/>
                <a:gd name="T62" fmla="*/ 945289718 w 362"/>
                <a:gd name="T63" fmla="*/ 456725746 h 357"/>
                <a:gd name="T64" fmla="*/ 937617632 w 362"/>
                <a:gd name="T65" fmla="*/ 104150801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2" h="357">
                  <a:moveTo>
                    <a:pt x="122" y="13"/>
                  </a:moveTo>
                  <a:lnTo>
                    <a:pt x="0" y="13"/>
                  </a:lnTo>
                  <a:lnTo>
                    <a:pt x="0" y="357"/>
                  </a:lnTo>
                  <a:lnTo>
                    <a:pt x="122" y="357"/>
                  </a:lnTo>
                  <a:lnTo>
                    <a:pt x="122" y="178"/>
                  </a:lnTo>
                  <a:lnTo>
                    <a:pt x="123" y="162"/>
                  </a:lnTo>
                  <a:lnTo>
                    <a:pt x="125" y="148"/>
                  </a:lnTo>
                  <a:lnTo>
                    <a:pt x="126" y="141"/>
                  </a:lnTo>
                  <a:lnTo>
                    <a:pt x="128" y="134"/>
                  </a:lnTo>
                  <a:lnTo>
                    <a:pt x="132" y="127"/>
                  </a:lnTo>
                  <a:lnTo>
                    <a:pt x="135" y="122"/>
                  </a:lnTo>
                  <a:lnTo>
                    <a:pt x="138" y="116"/>
                  </a:lnTo>
                  <a:lnTo>
                    <a:pt x="143" y="112"/>
                  </a:lnTo>
                  <a:lnTo>
                    <a:pt x="149" y="108"/>
                  </a:lnTo>
                  <a:lnTo>
                    <a:pt x="154" y="105"/>
                  </a:lnTo>
                  <a:lnTo>
                    <a:pt x="161" y="102"/>
                  </a:lnTo>
                  <a:lnTo>
                    <a:pt x="169" y="99"/>
                  </a:lnTo>
                  <a:lnTo>
                    <a:pt x="177" y="98"/>
                  </a:lnTo>
                  <a:lnTo>
                    <a:pt x="186" y="98"/>
                  </a:lnTo>
                  <a:lnTo>
                    <a:pt x="194" y="98"/>
                  </a:lnTo>
                  <a:lnTo>
                    <a:pt x="201" y="99"/>
                  </a:lnTo>
                  <a:lnTo>
                    <a:pt x="208" y="102"/>
                  </a:lnTo>
                  <a:lnTo>
                    <a:pt x="215" y="105"/>
                  </a:lnTo>
                  <a:lnTo>
                    <a:pt x="219" y="107"/>
                  </a:lnTo>
                  <a:lnTo>
                    <a:pt x="224" y="112"/>
                  </a:lnTo>
                  <a:lnTo>
                    <a:pt x="227" y="116"/>
                  </a:lnTo>
                  <a:lnTo>
                    <a:pt x="231" y="121"/>
                  </a:lnTo>
                  <a:lnTo>
                    <a:pt x="235" y="131"/>
                  </a:lnTo>
                  <a:lnTo>
                    <a:pt x="239" y="143"/>
                  </a:lnTo>
                  <a:lnTo>
                    <a:pt x="240" y="155"/>
                  </a:lnTo>
                  <a:lnTo>
                    <a:pt x="241" y="167"/>
                  </a:lnTo>
                  <a:lnTo>
                    <a:pt x="241" y="178"/>
                  </a:lnTo>
                  <a:lnTo>
                    <a:pt x="241" y="188"/>
                  </a:lnTo>
                  <a:lnTo>
                    <a:pt x="241" y="357"/>
                  </a:lnTo>
                  <a:lnTo>
                    <a:pt x="362" y="357"/>
                  </a:lnTo>
                  <a:lnTo>
                    <a:pt x="362" y="143"/>
                  </a:lnTo>
                  <a:lnTo>
                    <a:pt x="362" y="129"/>
                  </a:lnTo>
                  <a:lnTo>
                    <a:pt x="361" y="113"/>
                  </a:lnTo>
                  <a:lnTo>
                    <a:pt x="359" y="99"/>
                  </a:lnTo>
                  <a:lnTo>
                    <a:pt x="356" y="86"/>
                  </a:lnTo>
                  <a:lnTo>
                    <a:pt x="351" y="73"/>
                  </a:lnTo>
                  <a:lnTo>
                    <a:pt x="347" y="61"/>
                  </a:lnTo>
                  <a:lnTo>
                    <a:pt x="340" y="51"/>
                  </a:lnTo>
                  <a:lnTo>
                    <a:pt x="333" y="41"/>
                  </a:lnTo>
                  <a:lnTo>
                    <a:pt x="324" y="32"/>
                  </a:lnTo>
                  <a:lnTo>
                    <a:pt x="315" y="24"/>
                  </a:lnTo>
                  <a:lnTo>
                    <a:pt x="304" y="17"/>
                  </a:lnTo>
                  <a:lnTo>
                    <a:pt x="293" y="11"/>
                  </a:lnTo>
                  <a:lnTo>
                    <a:pt x="279" y="7"/>
                  </a:lnTo>
                  <a:lnTo>
                    <a:pt x="266" y="4"/>
                  </a:lnTo>
                  <a:lnTo>
                    <a:pt x="250" y="1"/>
                  </a:lnTo>
                  <a:lnTo>
                    <a:pt x="233" y="0"/>
                  </a:lnTo>
                  <a:lnTo>
                    <a:pt x="222" y="1"/>
                  </a:lnTo>
                  <a:lnTo>
                    <a:pt x="210" y="2"/>
                  </a:lnTo>
                  <a:lnTo>
                    <a:pt x="199" y="4"/>
                  </a:lnTo>
                  <a:lnTo>
                    <a:pt x="190" y="6"/>
                  </a:lnTo>
                  <a:lnTo>
                    <a:pt x="180" y="9"/>
                  </a:lnTo>
                  <a:lnTo>
                    <a:pt x="171" y="13"/>
                  </a:lnTo>
                  <a:lnTo>
                    <a:pt x="162" y="18"/>
                  </a:lnTo>
                  <a:lnTo>
                    <a:pt x="153" y="24"/>
                  </a:lnTo>
                  <a:lnTo>
                    <a:pt x="145" y="31"/>
                  </a:lnTo>
                  <a:lnTo>
                    <a:pt x="137" y="37"/>
                  </a:lnTo>
                  <a:lnTo>
                    <a:pt x="131" y="46"/>
                  </a:lnTo>
                  <a:lnTo>
                    <a:pt x="123" y="57"/>
                  </a:lnTo>
                  <a:lnTo>
                    <a:pt x="122" y="57"/>
                  </a:lnTo>
                  <a:lnTo>
                    <a:pt x="12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6" name="Freeform 110"/>
            <p:cNvSpPr>
              <a:spLocks/>
            </p:cNvSpPr>
            <p:nvPr/>
          </p:nvSpPr>
          <p:spPr bwMode="auto">
            <a:xfrm>
              <a:off x="5753913" y="6515113"/>
              <a:ext cx="58738" cy="73025"/>
            </a:xfrm>
            <a:custGeom>
              <a:avLst/>
              <a:gdLst>
                <a:gd name="T0" fmla="*/ 1961843346 w 301"/>
                <a:gd name="T1" fmla="*/ 100769750 h 369"/>
                <a:gd name="T2" fmla="*/ 1642307845 w 301"/>
                <a:gd name="T3" fmla="*/ 31018210 h 369"/>
                <a:gd name="T4" fmla="*/ 1322734292 w 301"/>
                <a:gd name="T5" fmla="*/ 0 h 369"/>
                <a:gd name="T6" fmla="*/ 1070106642 w 301"/>
                <a:gd name="T7" fmla="*/ 31018210 h 369"/>
                <a:gd name="T8" fmla="*/ 832292482 w 301"/>
                <a:gd name="T9" fmla="*/ 85260744 h 369"/>
                <a:gd name="T10" fmla="*/ 609367917 w 301"/>
                <a:gd name="T11" fmla="*/ 193745814 h 369"/>
                <a:gd name="T12" fmla="*/ 423572012 w 301"/>
                <a:gd name="T13" fmla="*/ 333288277 h 369"/>
                <a:gd name="T14" fmla="*/ 289832416 w 301"/>
                <a:gd name="T15" fmla="*/ 527034091 h 369"/>
                <a:gd name="T16" fmla="*/ 208073218 w 301"/>
                <a:gd name="T17" fmla="*/ 767306922 h 369"/>
                <a:gd name="T18" fmla="*/ 193221676 w 301"/>
                <a:gd name="T19" fmla="*/ 1038598161 h 369"/>
                <a:gd name="T20" fmla="*/ 245239931 w 301"/>
                <a:gd name="T21" fmla="*/ 1255607484 h 369"/>
                <a:gd name="T22" fmla="*/ 326961272 w 301"/>
                <a:gd name="T23" fmla="*/ 1418374470 h 369"/>
                <a:gd name="T24" fmla="*/ 453313149 w 301"/>
                <a:gd name="T25" fmla="*/ 1526859539 h 369"/>
                <a:gd name="T26" fmla="*/ 653960401 w 301"/>
                <a:gd name="T27" fmla="*/ 1627629290 h 369"/>
                <a:gd name="T28" fmla="*/ 973495902 w 301"/>
                <a:gd name="T29" fmla="*/ 1705135333 h 369"/>
                <a:gd name="T30" fmla="*/ 1218697780 w 301"/>
                <a:gd name="T31" fmla="*/ 1790396078 h 369"/>
                <a:gd name="T32" fmla="*/ 1315308521 w 301"/>
                <a:gd name="T33" fmla="*/ 1891165828 h 369"/>
                <a:gd name="T34" fmla="*/ 1322734292 w 301"/>
                <a:gd name="T35" fmla="*/ 1999650897 h 369"/>
                <a:gd name="T36" fmla="*/ 1233587375 w 301"/>
                <a:gd name="T37" fmla="*/ 2108175349 h 369"/>
                <a:gd name="T38" fmla="*/ 1084958184 w 301"/>
                <a:gd name="T39" fmla="*/ 2146908679 h 369"/>
                <a:gd name="T40" fmla="*/ 802551539 w 301"/>
                <a:gd name="T41" fmla="*/ 2115929852 h 369"/>
                <a:gd name="T42" fmla="*/ 609367917 w 301"/>
                <a:gd name="T43" fmla="*/ 2046178113 h 369"/>
                <a:gd name="T44" fmla="*/ 326961272 w 301"/>
                <a:gd name="T45" fmla="*/ 1891165828 h 369"/>
                <a:gd name="T46" fmla="*/ 237814160 w 301"/>
                <a:gd name="T47" fmla="*/ 2147483647 h 369"/>
                <a:gd name="T48" fmla="*/ 624219459 w 301"/>
                <a:gd name="T49" fmla="*/ 2147483647 h 369"/>
                <a:gd name="T50" fmla="*/ 1032939929 w 301"/>
                <a:gd name="T51" fmla="*/ 2147483647 h 369"/>
                <a:gd name="T52" fmla="*/ 1300457173 w 301"/>
                <a:gd name="T53" fmla="*/ 2147483647 h 369"/>
                <a:gd name="T54" fmla="*/ 1553122681 w 301"/>
                <a:gd name="T55" fmla="*/ 2147483647 h 369"/>
                <a:gd name="T56" fmla="*/ 1783473212 w 301"/>
                <a:gd name="T57" fmla="*/ 2147483647 h 369"/>
                <a:gd name="T58" fmla="*/ 1984120464 w 301"/>
                <a:gd name="T59" fmla="*/ 2147483647 h 369"/>
                <a:gd name="T60" fmla="*/ 2132749655 w 301"/>
                <a:gd name="T61" fmla="*/ 2147483647 h 369"/>
                <a:gd name="T62" fmla="*/ 2147483647 w 301"/>
                <a:gd name="T63" fmla="*/ 2061648133 h 369"/>
                <a:gd name="T64" fmla="*/ 2147483647 w 301"/>
                <a:gd name="T65" fmla="*/ 1736153543 h 369"/>
                <a:gd name="T66" fmla="*/ 2140175426 w 301"/>
                <a:gd name="T67" fmla="*/ 1449353298 h 369"/>
                <a:gd name="T68" fmla="*/ 1961843346 w 301"/>
                <a:gd name="T69" fmla="*/ 1247852981 h 369"/>
                <a:gd name="T70" fmla="*/ 1701751872 w 301"/>
                <a:gd name="T71" fmla="*/ 1116104205 h 369"/>
                <a:gd name="T72" fmla="*/ 1441660398 w 301"/>
                <a:gd name="T73" fmla="*/ 1054067983 h 369"/>
                <a:gd name="T74" fmla="*/ 1241013147 w 301"/>
                <a:gd name="T75" fmla="*/ 1007579952 h 369"/>
                <a:gd name="T76" fmla="*/ 1114661269 w 301"/>
                <a:gd name="T77" fmla="*/ 914564704 h 369"/>
                <a:gd name="T78" fmla="*/ 1084958184 w 301"/>
                <a:gd name="T79" fmla="*/ 829304158 h 369"/>
                <a:gd name="T80" fmla="*/ 1144402211 w 301"/>
                <a:gd name="T81" fmla="*/ 720819088 h 369"/>
                <a:gd name="T82" fmla="*/ 1278179860 w 301"/>
                <a:gd name="T83" fmla="*/ 666537172 h 369"/>
                <a:gd name="T84" fmla="*/ 1449086169 w 301"/>
                <a:gd name="T85" fmla="*/ 658782669 h 369"/>
                <a:gd name="T86" fmla="*/ 1709177643 w 301"/>
                <a:gd name="T87" fmla="*/ 705309885 h 369"/>
                <a:gd name="T88" fmla="*/ 2147483647 w 301"/>
                <a:gd name="T89" fmla="*/ 178275992 h 3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1" h="369">
                  <a:moveTo>
                    <a:pt x="291" y="23"/>
                  </a:moveTo>
                  <a:lnTo>
                    <a:pt x="277" y="17"/>
                  </a:lnTo>
                  <a:lnTo>
                    <a:pt x="264" y="13"/>
                  </a:lnTo>
                  <a:lnTo>
                    <a:pt x="250" y="9"/>
                  </a:lnTo>
                  <a:lnTo>
                    <a:pt x="235" y="6"/>
                  </a:lnTo>
                  <a:lnTo>
                    <a:pt x="221" y="4"/>
                  </a:lnTo>
                  <a:lnTo>
                    <a:pt x="207" y="2"/>
                  </a:lnTo>
                  <a:lnTo>
                    <a:pt x="193" y="1"/>
                  </a:lnTo>
                  <a:lnTo>
                    <a:pt x="178" y="0"/>
                  </a:lnTo>
                  <a:lnTo>
                    <a:pt x="167" y="1"/>
                  </a:lnTo>
                  <a:lnTo>
                    <a:pt x="155" y="1"/>
                  </a:lnTo>
                  <a:lnTo>
                    <a:pt x="144" y="4"/>
                  </a:lnTo>
                  <a:lnTo>
                    <a:pt x="133" y="6"/>
                  </a:lnTo>
                  <a:lnTo>
                    <a:pt x="122" y="8"/>
                  </a:lnTo>
                  <a:lnTo>
                    <a:pt x="112" y="11"/>
                  </a:lnTo>
                  <a:lnTo>
                    <a:pt x="101" y="15"/>
                  </a:lnTo>
                  <a:lnTo>
                    <a:pt x="91" y="19"/>
                  </a:lnTo>
                  <a:lnTo>
                    <a:pt x="82" y="25"/>
                  </a:lnTo>
                  <a:lnTo>
                    <a:pt x="73" y="31"/>
                  </a:lnTo>
                  <a:lnTo>
                    <a:pt x="65" y="36"/>
                  </a:lnTo>
                  <a:lnTo>
                    <a:pt x="57" y="43"/>
                  </a:lnTo>
                  <a:lnTo>
                    <a:pt x="51" y="51"/>
                  </a:lnTo>
                  <a:lnTo>
                    <a:pt x="44" y="59"/>
                  </a:lnTo>
                  <a:lnTo>
                    <a:pt x="39" y="68"/>
                  </a:lnTo>
                  <a:lnTo>
                    <a:pt x="34" y="78"/>
                  </a:lnTo>
                  <a:lnTo>
                    <a:pt x="30" y="88"/>
                  </a:lnTo>
                  <a:lnTo>
                    <a:pt x="28" y="99"/>
                  </a:lnTo>
                  <a:lnTo>
                    <a:pt x="26" y="111"/>
                  </a:lnTo>
                  <a:lnTo>
                    <a:pt x="26" y="123"/>
                  </a:lnTo>
                  <a:lnTo>
                    <a:pt x="26" y="134"/>
                  </a:lnTo>
                  <a:lnTo>
                    <a:pt x="27" y="144"/>
                  </a:lnTo>
                  <a:lnTo>
                    <a:pt x="29" y="153"/>
                  </a:lnTo>
                  <a:lnTo>
                    <a:pt x="33" y="162"/>
                  </a:lnTo>
                  <a:lnTo>
                    <a:pt x="36" y="169"/>
                  </a:lnTo>
                  <a:lnTo>
                    <a:pt x="39" y="176"/>
                  </a:lnTo>
                  <a:lnTo>
                    <a:pt x="44" y="183"/>
                  </a:lnTo>
                  <a:lnTo>
                    <a:pt x="50" y="187"/>
                  </a:lnTo>
                  <a:lnTo>
                    <a:pt x="55" y="193"/>
                  </a:lnTo>
                  <a:lnTo>
                    <a:pt x="61" y="197"/>
                  </a:lnTo>
                  <a:lnTo>
                    <a:pt x="68" y="201"/>
                  </a:lnTo>
                  <a:lnTo>
                    <a:pt x="74" y="204"/>
                  </a:lnTo>
                  <a:lnTo>
                    <a:pt x="88" y="210"/>
                  </a:lnTo>
                  <a:lnTo>
                    <a:pt x="103" y="214"/>
                  </a:lnTo>
                  <a:lnTo>
                    <a:pt x="116" y="218"/>
                  </a:lnTo>
                  <a:lnTo>
                    <a:pt x="131" y="220"/>
                  </a:lnTo>
                  <a:lnTo>
                    <a:pt x="143" y="223"/>
                  </a:lnTo>
                  <a:lnTo>
                    <a:pt x="155" y="227"/>
                  </a:lnTo>
                  <a:lnTo>
                    <a:pt x="164" y="231"/>
                  </a:lnTo>
                  <a:lnTo>
                    <a:pt x="172" y="236"/>
                  </a:lnTo>
                  <a:lnTo>
                    <a:pt x="176" y="239"/>
                  </a:lnTo>
                  <a:lnTo>
                    <a:pt x="177" y="244"/>
                  </a:lnTo>
                  <a:lnTo>
                    <a:pt x="178" y="247"/>
                  </a:lnTo>
                  <a:lnTo>
                    <a:pt x="179" y="253"/>
                  </a:lnTo>
                  <a:lnTo>
                    <a:pt x="178" y="258"/>
                  </a:lnTo>
                  <a:lnTo>
                    <a:pt x="175" y="264"/>
                  </a:lnTo>
                  <a:lnTo>
                    <a:pt x="171" y="268"/>
                  </a:lnTo>
                  <a:lnTo>
                    <a:pt x="166" y="272"/>
                  </a:lnTo>
                  <a:lnTo>
                    <a:pt x="160" y="275"/>
                  </a:lnTo>
                  <a:lnTo>
                    <a:pt x="153" y="276"/>
                  </a:lnTo>
                  <a:lnTo>
                    <a:pt x="146" y="277"/>
                  </a:lnTo>
                  <a:lnTo>
                    <a:pt x="141" y="278"/>
                  </a:lnTo>
                  <a:lnTo>
                    <a:pt x="125" y="277"/>
                  </a:lnTo>
                  <a:lnTo>
                    <a:pt x="108" y="273"/>
                  </a:lnTo>
                  <a:lnTo>
                    <a:pt x="99" y="271"/>
                  </a:lnTo>
                  <a:lnTo>
                    <a:pt x="90" y="267"/>
                  </a:lnTo>
                  <a:lnTo>
                    <a:pt x="82" y="264"/>
                  </a:lnTo>
                  <a:lnTo>
                    <a:pt x="73" y="260"/>
                  </a:lnTo>
                  <a:lnTo>
                    <a:pt x="57" y="251"/>
                  </a:lnTo>
                  <a:lnTo>
                    <a:pt x="44" y="244"/>
                  </a:lnTo>
                  <a:lnTo>
                    <a:pt x="0" y="329"/>
                  </a:lnTo>
                  <a:lnTo>
                    <a:pt x="16" y="338"/>
                  </a:lnTo>
                  <a:lnTo>
                    <a:pt x="32" y="346"/>
                  </a:lnTo>
                  <a:lnTo>
                    <a:pt x="48" y="353"/>
                  </a:lnTo>
                  <a:lnTo>
                    <a:pt x="66" y="358"/>
                  </a:lnTo>
                  <a:lnTo>
                    <a:pt x="84" y="363"/>
                  </a:lnTo>
                  <a:lnTo>
                    <a:pt x="103" y="365"/>
                  </a:lnTo>
                  <a:lnTo>
                    <a:pt x="121" y="367"/>
                  </a:lnTo>
                  <a:lnTo>
                    <a:pt x="139" y="369"/>
                  </a:lnTo>
                  <a:lnTo>
                    <a:pt x="151" y="367"/>
                  </a:lnTo>
                  <a:lnTo>
                    <a:pt x="162" y="367"/>
                  </a:lnTo>
                  <a:lnTo>
                    <a:pt x="175" y="365"/>
                  </a:lnTo>
                  <a:lnTo>
                    <a:pt x="186" y="364"/>
                  </a:lnTo>
                  <a:lnTo>
                    <a:pt x="198" y="361"/>
                  </a:lnTo>
                  <a:lnTo>
                    <a:pt x="209" y="357"/>
                  </a:lnTo>
                  <a:lnTo>
                    <a:pt x="220" y="354"/>
                  </a:lnTo>
                  <a:lnTo>
                    <a:pt x="231" y="349"/>
                  </a:lnTo>
                  <a:lnTo>
                    <a:pt x="240" y="344"/>
                  </a:lnTo>
                  <a:lnTo>
                    <a:pt x="250" y="338"/>
                  </a:lnTo>
                  <a:lnTo>
                    <a:pt x="259" y="331"/>
                  </a:lnTo>
                  <a:lnTo>
                    <a:pt x="267" y="325"/>
                  </a:lnTo>
                  <a:lnTo>
                    <a:pt x="275" y="317"/>
                  </a:lnTo>
                  <a:lnTo>
                    <a:pt x="282" y="308"/>
                  </a:lnTo>
                  <a:lnTo>
                    <a:pt x="287" y="299"/>
                  </a:lnTo>
                  <a:lnTo>
                    <a:pt x="292" y="289"/>
                  </a:lnTo>
                  <a:lnTo>
                    <a:pt x="296" y="277"/>
                  </a:lnTo>
                  <a:lnTo>
                    <a:pt x="298" y="266"/>
                  </a:lnTo>
                  <a:lnTo>
                    <a:pt x="301" y="254"/>
                  </a:lnTo>
                  <a:lnTo>
                    <a:pt x="301" y="240"/>
                  </a:lnTo>
                  <a:lnTo>
                    <a:pt x="301" y="224"/>
                  </a:lnTo>
                  <a:lnTo>
                    <a:pt x="297" y="211"/>
                  </a:lnTo>
                  <a:lnTo>
                    <a:pt x="294" y="198"/>
                  </a:lnTo>
                  <a:lnTo>
                    <a:pt x="288" y="187"/>
                  </a:lnTo>
                  <a:lnTo>
                    <a:pt x="280" y="178"/>
                  </a:lnTo>
                  <a:lnTo>
                    <a:pt x="273" y="169"/>
                  </a:lnTo>
                  <a:lnTo>
                    <a:pt x="264" y="161"/>
                  </a:lnTo>
                  <a:lnTo>
                    <a:pt x="252" y="156"/>
                  </a:lnTo>
                  <a:lnTo>
                    <a:pt x="241" y="150"/>
                  </a:lnTo>
                  <a:lnTo>
                    <a:pt x="229" y="144"/>
                  </a:lnTo>
                  <a:lnTo>
                    <a:pt x="215" y="141"/>
                  </a:lnTo>
                  <a:lnTo>
                    <a:pt x="202" y="138"/>
                  </a:lnTo>
                  <a:lnTo>
                    <a:pt x="194" y="136"/>
                  </a:lnTo>
                  <a:lnTo>
                    <a:pt x="186" y="135"/>
                  </a:lnTo>
                  <a:lnTo>
                    <a:pt x="176" y="133"/>
                  </a:lnTo>
                  <a:lnTo>
                    <a:pt x="167" y="130"/>
                  </a:lnTo>
                  <a:lnTo>
                    <a:pt x="159" y="126"/>
                  </a:lnTo>
                  <a:lnTo>
                    <a:pt x="152" y="122"/>
                  </a:lnTo>
                  <a:lnTo>
                    <a:pt x="150" y="118"/>
                  </a:lnTo>
                  <a:lnTo>
                    <a:pt x="148" y="115"/>
                  </a:lnTo>
                  <a:lnTo>
                    <a:pt x="146" y="112"/>
                  </a:lnTo>
                  <a:lnTo>
                    <a:pt x="146" y="107"/>
                  </a:lnTo>
                  <a:lnTo>
                    <a:pt x="148" y="102"/>
                  </a:lnTo>
                  <a:lnTo>
                    <a:pt x="150" y="96"/>
                  </a:lnTo>
                  <a:lnTo>
                    <a:pt x="154" y="93"/>
                  </a:lnTo>
                  <a:lnTo>
                    <a:pt x="160" y="89"/>
                  </a:lnTo>
                  <a:lnTo>
                    <a:pt x="166" y="87"/>
                  </a:lnTo>
                  <a:lnTo>
                    <a:pt x="172" y="86"/>
                  </a:lnTo>
                  <a:lnTo>
                    <a:pt x="179" y="85"/>
                  </a:lnTo>
                  <a:lnTo>
                    <a:pt x="185" y="84"/>
                  </a:lnTo>
                  <a:lnTo>
                    <a:pt x="195" y="85"/>
                  </a:lnTo>
                  <a:lnTo>
                    <a:pt x="206" y="86"/>
                  </a:lnTo>
                  <a:lnTo>
                    <a:pt x="218" y="89"/>
                  </a:lnTo>
                  <a:lnTo>
                    <a:pt x="230" y="91"/>
                  </a:lnTo>
                  <a:lnTo>
                    <a:pt x="240" y="96"/>
                  </a:lnTo>
                  <a:lnTo>
                    <a:pt x="250" y="100"/>
                  </a:lnTo>
                  <a:lnTo>
                    <a:pt x="291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7" name="Freeform 111"/>
            <p:cNvSpPr>
              <a:spLocks/>
            </p:cNvSpPr>
            <p:nvPr/>
          </p:nvSpPr>
          <p:spPr bwMode="auto">
            <a:xfrm>
              <a:off x="5822175" y="6515113"/>
              <a:ext cx="58738" cy="73025"/>
            </a:xfrm>
            <a:custGeom>
              <a:avLst/>
              <a:gdLst>
                <a:gd name="T0" fmla="*/ 1974024021 w 300"/>
                <a:gd name="T1" fmla="*/ 100769750 h 369"/>
                <a:gd name="T2" fmla="*/ 1651281423 w 300"/>
                <a:gd name="T3" fmla="*/ 31018210 h 369"/>
                <a:gd name="T4" fmla="*/ 1336014019 w 300"/>
                <a:gd name="T5" fmla="*/ 0 h 369"/>
                <a:gd name="T6" fmla="*/ 1080817771 w 300"/>
                <a:gd name="T7" fmla="*/ 31018210 h 369"/>
                <a:gd name="T8" fmla="*/ 833135289 w 300"/>
                <a:gd name="T9" fmla="*/ 85260744 h 369"/>
                <a:gd name="T10" fmla="*/ 615468903 w 300"/>
                <a:gd name="T11" fmla="*/ 193745814 h 369"/>
                <a:gd name="T12" fmla="*/ 427819006 w 300"/>
                <a:gd name="T13" fmla="*/ 333288277 h 369"/>
                <a:gd name="T14" fmla="*/ 292726305 w 300"/>
                <a:gd name="T15" fmla="*/ 527034091 h 369"/>
                <a:gd name="T16" fmla="*/ 210152621 w 300"/>
                <a:gd name="T17" fmla="*/ 767306922 h 369"/>
                <a:gd name="T18" fmla="*/ 195163662 w 300"/>
                <a:gd name="T19" fmla="*/ 1038598161 h 369"/>
                <a:gd name="T20" fmla="*/ 240168913 w 300"/>
                <a:gd name="T21" fmla="*/ 1255607484 h 369"/>
                <a:gd name="T22" fmla="*/ 337769932 w 300"/>
                <a:gd name="T23" fmla="*/ 1418374470 h 369"/>
                <a:gd name="T24" fmla="*/ 450359909 w 300"/>
                <a:gd name="T25" fmla="*/ 1526859539 h 369"/>
                <a:gd name="T26" fmla="*/ 652998961 w 300"/>
                <a:gd name="T27" fmla="*/ 1627629290 h 369"/>
                <a:gd name="T28" fmla="*/ 975741559 w 300"/>
                <a:gd name="T29" fmla="*/ 1705135333 h 369"/>
                <a:gd name="T30" fmla="*/ 1230937806 w 300"/>
                <a:gd name="T31" fmla="*/ 1790396078 h 369"/>
                <a:gd name="T32" fmla="*/ 1321025060 w 300"/>
                <a:gd name="T33" fmla="*/ 1891165828 h 369"/>
                <a:gd name="T34" fmla="*/ 1336014019 w 300"/>
                <a:gd name="T35" fmla="*/ 1999650897 h 369"/>
                <a:gd name="T36" fmla="*/ 1238451376 w 300"/>
                <a:gd name="T37" fmla="*/ 2108175349 h 369"/>
                <a:gd name="T38" fmla="*/ 1095845105 w 300"/>
                <a:gd name="T39" fmla="*/ 2146908679 h 369"/>
                <a:gd name="T40" fmla="*/ 810632565 w 300"/>
                <a:gd name="T41" fmla="*/ 2115929852 h 369"/>
                <a:gd name="T42" fmla="*/ 615468903 w 300"/>
                <a:gd name="T43" fmla="*/ 2046178113 h 369"/>
                <a:gd name="T44" fmla="*/ 330256363 w 300"/>
                <a:gd name="T45" fmla="*/ 1891165828 h 369"/>
                <a:gd name="T46" fmla="*/ 232693720 w 300"/>
                <a:gd name="T47" fmla="*/ 2147483647 h 369"/>
                <a:gd name="T48" fmla="*/ 630496237 w 300"/>
                <a:gd name="T49" fmla="*/ 2147483647 h 369"/>
                <a:gd name="T50" fmla="*/ 1035774144 w 300"/>
                <a:gd name="T51" fmla="*/ 2147483647 h 369"/>
                <a:gd name="T52" fmla="*/ 1305997726 w 300"/>
                <a:gd name="T53" fmla="*/ 2147483647 h 369"/>
                <a:gd name="T54" fmla="*/ 1568707738 w 300"/>
                <a:gd name="T55" fmla="*/ 2147483647 h 369"/>
                <a:gd name="T56" fmla="*/ 1808876652 w 300"/>
                <a:gd name="T57" fmla="*/ 2147483647 h 369"/>
                <a:gd name="T58" fmla="*/ 1996526745 w 300"/>
                <a:gd name="T59" fmla="*/ 2147483647 h 369"/>
                <a:gd name="T60" fmla="*/ 2147483647 w 300"/>
                <a:gd name="T61" fmla="*/ 2147483647 h 369"/>
                <a:gd name="T62" fmla="*/ 2147483647 w 300"/>
                <a:gd name="T63" fmla="*/ 2061648133 h 369"/>
                <a:gd name="T64" fmla="*/ 2147483647 w 300"/>
                <a:gd name="T65" fmla="*/ 1736153543 h 369"/>
                <a:gd name="T66" fmla="*/ 2147483647 w 300"/>
                <a:gd name="T67" fmla="*/ 1449353298 h 369"/>
                <a:gd name="T68" fmla="*/ 1974024021 w 300"/>
                <a:gd name="T69" fmla="*/ 1247852981 h 369"/>
                <a:gd name="T70" fmla="*/ 1711314009 w 300"/>
                <a:gd name="T71" fmla="*/ 1116104205 h 369"/>
                <a:gd name="T72" fmla="*/ 1448603996 w 300"/>
                <a:gd name="T73" fmla="*/ 1054067983 h 369"/>
                <a:gd name="T74" fmla="*/ 1253440530 w 300"/>
                <a:gd name="T75" fmla="*/ 1007579952 h 369"/>
                <a:gd name="T76" fmla="*/ 1118347829 w 300"/>
                <a:gd name="T77" fmla="*/ 914564704 h 369"/>
                <a:gd name="T78" fmla="*/ 1095845105 w 300"/>
                <a:gd name="T79" fmla="*/ 829304158 h 369"/>
                <a:gd name="T80" fmla="*/ 1155877887 w 300"/>
                <a:gd name="T81" fmla="*/ 720819088 h 369"/>
                <a:gd name="T82" fmla="*/ 1290970392 w 300"/>
                <a:gd name="T83" fmla="*/ 666537172 h 369"/>
                <a:gd name="T84" fmla="*/ 1456117761 w 300"/>
                <a:gd name="T85" fmla="*/ 658782669 h 369"/>
                <a:gd name="T86" fmla="*/ 1718827774 w 300"/>
                <a:gd name="T87" fmla="*/ 705309885 h 369"/>
                <a:gd name="T88" fmla="*/ 2147483647 w 300"/>
                <a:gd name="T89" fmla="*/ 178275992 h 3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0" h="369">
                  <a:moveTo>
                    <a:pt x="290" y="23"/>
                  </a:moveTo>
                  <a:lnTo>
                    <a:pt x="277" y="17"/>
                  </a:lnTo>
                  <a:lnTo>
                    <a:pt x="263" y="13"/>
                  </a:lnTo>
                  <a:lnTo>
                    <a:pt x="250" y="9"/>
                  </a:lnTo>
                  <a:lnTo>
                    <a:pt x="235" y="6"/>
                  </a:lnTo>
                  <a:lnTo>
                    <a:pt x="220" y="4"/>
                  </a:lnTo>
                  <a:lnTo>
                    <a:pt x="207" y="2"/>
                  </a:lnTo>
                  <a:lnTo>
                    <a:pt x="192" y="1"/>
                  </a:lnTo>
                  <a:lnTo>
                    <a:pt x="178" y="0"/>
                  </a:lnTo>
                  <a:lnTo>
                    <a:pt x="166" y="1"/>
                  </a:lnTo>
                  <a:lnTo>
                    <a:pt x="155" y="1"/>
                  </a:lnTo>
                  <a:lnTo>
                    <a:pt x="144" y="4"/>
                  </a:lnTo>
                  <a:lnTo>
                    <a:pt x="132" y="6"/>
                  </a:lnTo>
                  <a:lnTo>
                    <a:pt x="121" y="8"/>
                  </a:lnTo>
                  <a:lnTo>
                    <a:pt x="111" y="11"/>
                  </a:lnTo>
                  <a:lnTo>
                    <a:pt x="101" y="15"/>
                  </a:lnTo>
                  <a:lnTo>
                    <a:pt x="91" y="19"/>
                  </a:lnTo>
                  <a:lnTo>
                    <a:pt x="82" y="25"/>
                  </a:lnTo>
                  <a:lnTo>
                    <a:pt x="73" y="31"/>
                  </a:lnTo>
                  <a:lnTo>
                    <a:pt x="65" y="36"/>
                  </a:lnTo>
                  <a:lnTo>
                    <a:pt x="57" y="43"/>
                  </a:lnTo>
                  <a:lnTo>
                    <a:pt x="50" y="51"/>
                  </a:lnTo>
                  <a:lnTo>
                    <a:pt x="44" y="59"/>
                  </a:lnTo>
                  <a:lnTo>
                    <a:pt x="39" y="68"/>
                  </a:lnTo>
                  <a:lnTo>
                    <a:pt x="35" y="78"/>
                  </a:lnTo>
                  <a:lnTo>
                    <a:pt x="30" y="88"/>
                  </a:lnTo>
                  <a:lnTo>
                    <a:pt x="28" y="99"/>
                  </a:lnTo>
                  <a:lnTo>
                    <a:pt x="26" y="111"/>
                  </a:lnTo>
                  <a:lnTo>
                    <a:pt x="26" y="123"/>
                  </a:lnTo>
                  <a:lnTo>
                    <a:pt x="26" y="134"/>
                  </a:lnTo>
                  <a:lnTo>
                    <a:pt x="27" y="144"/>
                  </a:lnTo>
                  <a:lnTo>
                    <a:pt x="29" y="153"/>
                  </a:lnTo>
                  <a:lnTo>
                    <a:pt x="32" y="162"/>
                  </a:lnTo>
                  <a:lnTo>
                    <a:pt x="36" y="169"/>
                  </a:lnTo>
                  <a:lnTo>
                    <a:pt x="39" y="176"/>
                  </a:lnTo>
                  <a:lnTo>
                    <a:pt x="45" y="183"/>
                  </a:lnTo>
                  <a:lnTo>
                    <a:pt x="49" y="187"/>
                  </a:lnTo>
                  <a:lnTo>
                    <a:pt x="55" y="193"/>
                  </a:lnTo>
                  <a:lnTo>
                    <a:pt x="60" y="197"/>
                  </a:lnTo>
                  <a:lnTo>
                    <a:pt x="67" y="201"/>
                  </a:lnTo>
                  <a:lnTo>
                    <a:pt x="74" y="204"/>
                  </a:lnTo>
                  <a:lnTo>
                    <a:pt x="87" y="210"/>
                  </a:lnTo>
                  <a:lnTo>
                    <a:pt x="102" y="214"/>
                  </a:lnTo>
                  <a:lnTo>
                    <a:pt x="117" y="218"/>
                  </a:lnTo>
                  <a:lnTo>
                    <a:pt x="130" y="220"/>
                  </a:lnTo>
                  <a:lnTo>
                    <a:pt x="143" y="223"/>
                  </a:lnTo>
                  <a:lnTo>
                    <a:pt x="155" y="227"/>
                  </a:lnTo>
                  <a:lnTo>
                    <a:pt x="164" y="231"/>
                  </a:lnTo>
                  <a:lnTo>
                    <a:pt x="172" y="236"/>
                  </a:lnTo>
                  <a:lnTo>
                    <a:pt x="175" y="239"/>
                  </a:lnTo>
                  <a:lnTo>
                    <a:pt x="176" y="244"/>
                  </a:lnTo>
                  <a:lnTo>
                    <a:pt x="178" y="247"/>
                  </a:lnTo>
                  <a:lnTo>
                    <a:pt x="179" y="253"/>
                  </a:lnTo>
                  <a:lnTo>
                    <a:pt x="178" y="258"/>
                  </a:lnTo>
                  <a:lnTo>
                    <a:pt x="174" y="264"/>
                  </a:lnTo>
                  <a:lnTo>
                    <a:pt x="171" y="268"/>
                  </a:lnTo>
                  <a:lnTo>
                    <a:pt x="165" y="272"/>
                  </a:lnTo>
                  <a:lnTo>
                    <a:pt x="159" y="275"/>
                  </a:lnTo>
                  <a:lnTo>
                    <a:pt x="153" y="276"/>
                  </a:lnTo>
                  <a:lnTo>
                    <a:pt x="146" y="277"/>
                  </a:lnTo>
                  <a:lnTo>
                    <a:pt x="140" y="278"/>
                  </a:lnTo>
                  <a:lnTo>
                    <a:pt x="125" y="277"/>
                  </a:lnTo>
                  <a:lnTo>
                    <a:pt x="108" y="273"/>
                  </a:lnTo>
                  <a:lnTo>
                    <a:pt x="99" y="271"/>
                  </a:lnTo>
                  <a:lnTo>
                    <a:pt x="90" y="267"/>
                  </a:lnTo>
                  <a:lnTo>
                    <a:pt x="82" y="264"/>
                  </a:lnTo>
                  <a:lnTo>
                    <a:pt x="73" y="260"/>
                  </a:lnTo>
                  <a:lnTo>
                    <a:pt x="57" y="251"/>
                  </a:lnTo>
                  <a:lnTo>
                    <a:pt x="44" y="244"/>
                  </a:lnTo>
                  <a:lnTo>
                    <a:pt x="0" y="329"/>
                  </a:lnTo>
                  <a:lnTo>
                    <a:pt x="15" y="338"/>
                  </a:lnTo>
                  <a:lnTo>
                    <a:pt x="31" y="346"/>
                  </a:lnTo>
                  <a:lnTo>
                    <a:pt x="48" y="353"/>
                  </a:lnTo>
                  <a:lnTo>
                    <a:pt x="66" y="358"/>
                  </a:lnTo>
                  <a:lnTo>
                    <a:pt x="84" y="363"/>
                  </a:lnTo>
                  <a:lnTo>
                    <a:pt x="102" y="365"/>
                  </a:lnTo>
                  <a:lnTo>
                    <a:pt x="120" y="367"/>
                  </a:lnTo>
                  <a:lnTo>
                    <a:pt x="138" y="369"/>
                  </a:lnTo>
                  <a:lnTo>
                    <a:pt x="150" y="367"/>
                  </a:lnTo>
                  <a:lnTo>
                    <a:pt x="162" y="367"/>
                  </a:lnTo>
                  <a:lnTo>
                    <a:pt x="174" y="365"/>
                  </a:lnTo>
                  <a:lnTo>
                    <a:pt x="185" y="364"/>
                  </a:lnTo>
                  <a:lnTo>
                    <a:pt x="198" y="361"/>
                  </a:lnTo>
                  <a:lnTo>
                    <a:pt x="209" y="357"/>
                  </a:lnTo>
                  <a:lnTo>
                    <a:pt x="219" y="354"/>
                  </a:lnTo>
                  <a:lnTo>
                    <a:pt x="230" y="349"/>
                  </a:lnTo>
                  <a:lnTo>
                    <a:pt x="241" y="344"/>
                  </a:lnTo>
                  <a:lnTo>
                    <a:pt x="250" y="338"/>
                  </a:lnTo>
                  <a:lnTo>
                    <a:pt x="259" y="331"/>
                  </a:lnTo>
                  <a:lnTo>
                    <a:pt x="266" y="325"/>
                  </a:lnTo>
                  <a:lnTo>
                    <a:pt x="274" y="317"/>
                  </a:lnTo>
                  <a:lnTo>
                    <a:pt x="281" y="308"/>
                  </a:lnTo>
                  <a:lnTo>
                    <a:pt x="287" y="299"/>
                  </a:lnTo>
                  <a:lnTo>
                    <a:pt x="291" y="289"/>
                  </a:lnTo>
                  <a:lnTo>
                    <a:pt x="296" y="277"/>
                  </a:lnTo>
                  <a:lnTo>
                    <a:pt x="298" y="266"/>
                  </a:lnTo>
                  <a:lnTo>
                    <a:pt x="300" y="254"/>
                  </a:lnTo>
                  <a:lnTo>
                    <a:pt x="300" y="240"/>
                  </a:lnTo>
                  <a:lnTo>
                    <a:pt x="300" y="224"/>
                  </a:lnTo>
                  <a:lnTo>
                    <a:pt x="297" y="211"/>
                  </a:lnTo>
                  <a:lnTo>
                    <a:pt x="293" y="198"/>
                  </a:lnTo>
                  <a:lnTo>
                    <a:pt x="288" y="187"/>
                  </a:lnTo>
                  <a:lnTo>
                    <a:pt x="280" y="178"/>
                  </a:lnTo>
                  <a:lnTo>
                    <a:pt x="272" y="169"/>
                  </a:lnTo>
                  <a:lnTo>
                    <a:pt x="263" y="161"/>
                  </a:lnTo>
                  <a:lnTo>
                    <a:pt x="252" y="156"/>
                  </a:lnTo>
                  <a:lnTo>
                    <a:pt x="241" y="150"/>
                  </a:lnTo>
                  <a:lnTo>
                    <a:pt x="228" y="144"/>
                  </a:lnTo>
                  <a:lnTo>
                    <a:pt x="215" y="141"/>
                  </a:lnTo>
                  <a:lnTo>
                    <a:pt x="201" y="138"/>
                  </a:lnTo>
                  <a:lnTo>
                    <a:pt x="193" y="136"/>
                  </a:lnTo>
                  <a:lnTo>
                    <a:pt x="185" y="135"/>
                  </a:lnTo>
                  <a:lnTo>
                    <a:pt x="175" y="133"/>
                  </a:lnTo>
                  <a:lnTo>
                    <a:pt x="167" y="130"/>
                  </a:lnTo>
                  <a:lnTo>
                    <a:pt x="158" y="126"/>
                  </a:lnTo>
                  <a:lnTo>
                    <a:pt x="152" y="122"/>
                  </a:lnTo>
                  <a:lnTo>
                    <a:pt x="149" y="118"/>
                  </a:lnTo>
                  <a:lnTo>
                    <a:pt x="147" y="115"/>
                  </a:lnTo>
                  <a:lnTo>
                    <a:pt x="146" y="112"/>
                  </a:lnTo>
                  <a:lnTo>
                    <a:pt x="146" y="107"/>
                  </a:lnTo>
                  <a:lnTo>
                    <a:pt x="147" y="102"/>
                  </a:lnTo>
                  <a:lnTo>
                    <a:pt x="149" y="96"/>
                  </a:lnTo>
                  <a:lnTo>
                    <a:pt x="154" y="93"/>
                  </a:lnTo>
                  <a:lnTo>
                    <a:pt x="159" y="89"/>
                  </a:lnTo>
                  <a:lnTo>
                    <a:pt x="165" y="87"/>
                  </a:lnTo>
                  <a:lnTo>
                    <a:pt x="172" y="86"/>
                  </a:lnTo>
                  <a:lnTo>
                    <a:pt x="179" y="85"/>
                  </a:lnTo>
                  <a:lnTo>
                    <a:pt x="184" y="84"/>
                  </a:lnTo>
                  <a:lnTo>
                    <a:pt x="194" y="85"/>
                  </a:lnTo>
                  <a:lnTo>
                    <a:pt x="206" y="86"/>
                  </a:lnTo>
                  <a:lnTo>
                    <a:pt x="218" y="89"/>
                  </a:lnTo>
                  <a:lnTo>
                    <a:pt x="229" y="91"/>
                  </a:lnTo>
                  <a:lnTo>
                    <a:pt x="239" y="96"/>
                  </a:lnTo>
                  <a:lnTo>
                    <a:pt x="250" y="100"/>
                  </a:lnTo>
                  <a:lnTo>
                    <a:pt x="29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8" name="Freeform 112"/>
            <p:cNvSpPr>
              <a:spLocks/>
            </p:cNvSpPr>
            <p:nvPr/>
          </p:nvSpPr>
          <p:spPr bwMode="auto">
            <a:xfrm>
              <a:off x="5888850" y="6515113"/>
              <a:ext cx="55563" cy="73025"/>
            </a:xfrm>
            <a:custGeom>
              <a:avLst/>
              <a:gdLst>
                <a:gd name="T0" fmla="*/ 2147483647 w 274"/>
                <a:gd name="T1" fmla="*/ 123994273 h 369"/>
                <a:gd name="T2" fmla="*/ 2034656833 w 274"/>
                <a:gd name="T3" fmla="*/ 61997038 h 369"/>
                <a:gd name="T4" fmla="*/ 1867908620 w 274"/>
                <a:gd name="T5" fmla="*/ 31018210 h 369"/>
                <a:gd name="T6" fmla="*/ 1692771610 w 274"/>
                <a:gd name="T7" fmla="*/ 7754503 h 369"/>
                <a:gd name="T8" fmla="*/ 1434281178 w 274"/>
                <a:gd name="T9" fmla="*/ 7754503 h 369"/>
                <a:gd name="T10" fmla="*/ 1125745517 w 274"/>
                <a:gd name="T11" fmla="*/ 61997038 h 369"/>
                <a:gd name="T12" fmla="*/ 833864359 w 274"/>
                <a:gd name="T13" fmla="*/ 170521291 h 369"/>
                <a:gd name="T14" fmla="*/ 583721355 w 274"/>
                <a:gd name="T15" fmla="*/ 317779073 h 369"/>
                <a:gd name="T16" fmla="*/ 358580485 w 274"/>
                <a:gd name="T17" fmla="*/ 511524887 h 369"/>
                <a:gd name="T18" fmla="*/ 183443475 w 274"/>
                <a:gd name="T19" fmla="*/ 744043413 h 369"/>
                <a:gd name="T20" fmla="*/ 66699326 w 274"/>
                <a:gd name="T21" fmla="*/ 1007579952 h 369"/>
                <a:gd name="T22" fmla="*/ 8347631 w 274"/>
                <a:gd name="T23" fmla="*/ 1302095516 h 369"/>
                <a:gd name="T24" fmla="*/ 8347631 w 274"/>
                <a:gd name="T25" fmla="*/ 1604365583 h 369"/>
                <a:gd name="T26" fmla="*/ 66699326 w 274"/>
                <a:gd name="T27" fmla="*/ 1891165828 h 369"/>
                <a:gd name="T28" fmla="*/ 183443475 w 274"/>
                <a:gd name="T29" fmla="*/ 2139154176 h 369"/>
                <a:gd name="T30" fmla="*/ 358580485 w 274"/>
                <a:gd name="T31" fmla="*/ 2147483647 h 369"/>
                <a:gd name="T32" fmla="*/ 575373724 w 274"/>
                <a:gd name="T33" fmla="*/ 2147483647 h 369"/>
                <a:gd name="T34" fmla="*/ 817210059 w 274"/>
                <a:gd name="T35" fmla="*/ 2147483647 h 369"/>
                <a:gd name="T36" fmla="*/ 1100743587 w 274"/>
                <a:gd name="T37" fmla="*/ 2147483647 h 369"/>
                <a:gd name="T38" fmla="*/ 1400931414 w 274"/>
                <a:gd name="T39" fmla="*/ 2147483647 h 369"/>
                <a:gd name="T40" fmla="*/ 1651074215 w 274"/>
                <a:gd name="T41" fmla="*/ 2147483647 h 369"/>
                <a:gd name="T42" fmla="*/ 1842865524 w 274"/>
                <a:gd name="T43" fmla="*/ 2147483647 h 369"/>
                <a:gd name="T44" fmla="*/ 2018002533 w 274"/>
                <a:gd name="T45" fmla="*/ 2147483647 h 369"/>
                <a:gd name="T46" fmla="*/ 2147483647 w 274"/>
                <a:gd name="T47" fmla="*/ 2147483647 h 369"/>
                <a:gd name="T48" fmla="*/ 2147483647 w 274"/>
                <a:gd name="T49" fmla="*/ 1906635848 h 369"/>
                <a:gd name="T50" fmla="*/ 2118051421 w 274"/>
                <a:gd name="T51" fmla="*/ 1999650897 h 369"/>
                <a:gd name="T52" fmla="*/ 1951303208 w 274"/>
                <a:gd name="T53" fmla="*/ 2061648133 h 369"/>
                <a:gd name="T54" fmla="*/ 1767818567 w 274"/>
                <a:gd name="T55" fmla="*/ 2077157139 h 369"/>
                <a:gd name="T56" fmla="*/ 1567720793 w 274"/>
                <a:gd name="T57" fmla="*/ 2061648133 h 369"/>
                <a:gd name="T58" fmla="*/ 1400931414 w 274"/>
                <a:gd name="T59" fmla="*/ 1999650897 h 369"/>
                <a:gd name="T60" fmla="*/ 1250837501 w 274"/>
                <a:gd name="T61" fmla="*/ 1898881147 h 369"/>
                <a:gd name="T62" fmla="*/ 1142440982 w 274"/>
                <a:gd name="T63" fmla="*/ 1767132569 h 369"/>
                <a:gd name="T64" fmla="*/ 1075700491 w 274"/>
                <a:gd name="T65" fmla="*/ 1604365583 h 369"/>
                <a:gd name="T66" fmla="*/ 1050698561 w 274"/>
                <a:gd name="T67" fmla="*/ 1426128973 h 369"/>
                <a:gd name="T68" fmla="*/ 1075700491 w 274"/>
                <a:gd name="T69" fmla="*/ 1247852981 h 369"/>
                <a:gd name="T70" fmla="*/ 1142440982 w 274"/>
                <a:gd name="T71" fmla="*/ 1092840696 h 369"/>
                <a:gd name="T72" fmla="*/ 1259144169 w 274"/>
                <a:gd name="T73" fmla="*/ 961091920 h 369"/>
                <a:gd name="T74" fmla="*/ 1400931414 w 274"/>
                <a:gd name="T75" fmla="*/ 868076673 h 369"/>
                <a:gd name="T76" fmla="*/ 1559373162 w 274"/>
                <a:gd name="T77" fmla="*/ 798325132 h 369"/>
                <a:gd name="T78" fmla="*/ 1751164268 w 274"/>
                <a:gd name="T79" fmla="*/ 775061623 h 369"/>
                <a:gd name="T80" fmla="*/ 1892910550 w 274"/>
                <a:gd name="T81" fmla="*/ 790570629 h 369"/>
                <a:gd name="T82" fmla="*/ 2026350164 w 274"/>
                <a:gd name="T83" fmla="*/ 829304158 h 369"/>
                <a:gd name="T84" fmla="*/ 2147483647 w 274"/>
                <a:gd name="T85" fmla="*/ 961091920 h 3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4" h="369">
                  <a:moveTo>
                    <a:pt x="274" y="20"/>
                  </a:moveTo>
                  <a:lnTo>
                    <a:pt x="263" y="16"/>
                  </a:lnTo>
                  <a:lnTo>
                    <a:pt x="254" y="13"/>
                  </a:lnTo>
                  <a:lnTo>
                    <a:pt x="244" y="8"/>
                  </a:lnTo>
                  <a:lnTo>
                    <a:pt x="234" y="6"/>
                  </a:lnTo>
                  <a:lnTo>
                    <a:pt x="224" y="4"/>
                  </a:lnTo>
                  <a:lnTo>
                    <a:pt x="214" y="2"/>
                  </a:lnTo>
                  <a:lnTo>
                    <a:pt x="203" y="1"/>
                  </a:lnTo>
                  <a:lnTo>
                    <a:pt x="192" y="0"/>
                  </a:lnTo>
                  <a:lnTo>
                    <a:pt x="172" y="1"/>
                  </a:lnTo>
                  <a:lnTo>
                    <a:pt x="153" y="5"/>
                  </a:lnTo>
                  <a:lnTo>
                    <a:pt x="135" y="8"/>
                  </a:lnTo>
                  <a:lnTo>
                    <a:pt x="117" y="15"/>
                  </a:lnTo>
                  <a:lnTo>
                    <a:pt x="100" y="22"/>
                  </a:lnTo>
                  <a:lnTo>
                    <a:pt x="84" y="31"/>
                  </a:lnTo>
                  <a:lnTo>
                    <a:pt x="70" y="41"/>
                  </a:lnTo>
                  <a:lnTo>
                    <a:pt x="55" y="53"/>
                  </a:lnTo>
                  <a:lnTo>
                    <a:pt x="43" y="66"/>
                  </a:lnTo>
                  <a:lnTo>
                    <a:pt x="33" y="80"/>
                  </a:lnTo>
                  <a:lnTo>
                    <a:pt x="22" y="96"/>
                  </a:lnTo>
                  <a:lnTo>
                    <a:pt x="15" y="112"/>
                  </a:lnTo>
                  <a:lnTo>
                    <a:pt x="8" y="130"/>
                  </a:lnTo>
                  <a:lnTo>
                    <a:pt x="3" y="148"/>
                  </a:lnTo>
                  <a:lnTo>
                    <a:pt x="1" y="168"/>
                  </a:lnTo>
                  <a:lnTo>
                    <a:pt x="0" y="188"/>
                  </a:lnTo>
                  <a:lnTo>
                    <a:pt x="1" y="207"/>
                  </a:lnTo>
                  <a:lnTo>
                    <a:pt x="3" y="226"/>
                  </a:lnTo>
                  <a:lnTo>
                    <a:pt x="8" y="244"/>
                  </a:lnTo>
                  <a:lnTo>
                    <a:pt x="15" y="260"/>
                  </a:lnTo>
                  <a:lnTo>
                    <a:pt x="22" y="276"/>
                  </a:lnTo>
                  <a:lnTo>
                    <a:pt x="33" y="291"/>
                  </a:lnTo>
                  <a:lnTo>
                    <a:pt x="43" y="304"/>
                  </a:lnTo>
                  <a:lnTo>
                    <a:pt x="55" y="317"/>
                  </a:lnTo>
                  <a:lnTo>
                    <a:pt x="69" y="329"/>
                  </a:lnTo>
                  <a:lnTo>
                    <a:pt x="83" y="338"/>
                  </a:lnTo>
                  <a:lnTo>
                    <a:pt x="98" y="347"/>
                  </a:lnTo>
                  <a:lnTo>
                    <a:pt x="115" y="355"/>
                  </a:lnTo>
                  <a:lnTo>
                    <a:pt x="132" y="361"/>
                  </a:lnTo>
                  <a:lnTo>
                    <a:pt x="150" y="365"/>
                  </a:lnTo>
                  <a:lnTo>
                    <a:pt x="168" y="367"/>
                  </a:lnTo>
                  <a:lnTo>
                    <a:pt x="187" y="369"/>
                  </a:lnTo>
                  <a:lnTo>
                    <a:pt x="198" y="367"/>
                  </a:lnTo>
                  <a:lnTo>
                    <a:pt x="209" y="367"/>
                  </a:lnTo>
                  <a:lnTo>
                    <a:pt x="221" y="365"/>
                  </a:lnTo>
                  <a:lnTo>
                    <a:pt x="231" y="364"/>
                  </a:lnTo>
                  <a:lnTo>
                    <a:pt x="242" y="361"/>
                  </a:lnTo>
                  <a:lnTo>
                    <a:pt x="252" y="357"/>
                  </a:lnTo>
                  <a:lnTo>
                    <a:pt x="263" y="354"/>
                  </a:lnTo>
                  <a:lnTo>
                    <a:pt x="274" y="348"/>
                  </a:lnTo>
                  <a:lnTo>
                    <a:pt x="274" y="246"/>
                  </a:lnTo>
                  <a:lnTo>
                    <a:pt x="265" y="253"/>
                  </a:lnTo>
                  <a:lnTo>
                    <a:pt x="254" y="258"/>
                  </a:lnTo>
                  <a:lnTo>
                    <a:pt x="244" y="263"/>
                  </a:lnTo>
                  <a:lnTo>
                    <a:pt x="234" y="266"/>
                  </a:lnTo>
                  <a:lnTo>
                    <a:pt x="223" y="268"/>
                  </a:lnTo>
                  <a:lnTo>
                    <a:pt x="212" y="268"/>
                  </a:lnTo>
                  <a:lnTo>
                    <a:pt x="199" y="268"/>
                  </a:lnTo>
                  <a:lnTo>
                    <a:pt x="188" y="266"/>
                  </a:lnTo>
                  <a:lnTo>
                    <a:pt x="178" y="263"/>
                  </a:lnTo>
                  <a:lnTo>
                    <a:pt x="168" y="258"/>
                  </a:lnTo>
                  <a:lnTo>
                    <a:pt x="159" y="253"/>
                  </a:lnTo>
                  <a:lnTo>
                    <a:pt x="150" y="245"/>
                  </a:lnTo>
                  <a:lnTo>
                    <a:pt x="143" y="237"/>
                  </a:lnTo>
                  <a:lnTo>
                    <a:pt x="137" y="228"/>
                  </a:lnTo>
                  <a:lnTo>
                    <a:pt x="133" y="219"/>
                  </a:lnTo>
                  <a:lnTo>
                    <a:pt x="129" y="207"/>
                  </a:lnTo>
                  <a:lnTo>
                    <a:pt x="127" y="196"/>
                  </a:lnTo>
                  <a:lnTo>
                    <a:pt x="126" y="184"/>
                  </a:lnTo>
                  <a:lnTo>
                    <a:pt x="127" y="173"/>
                  </a:lnTo>
                  <a:lnTo>
                    <a:pt x="129" y="161"/>
                  </a:lnTo>
                  <a:lnTo>
                    <a:pt x="133" y="151"/>
                  </a:lnTo>
                  <a:lnTo>
                    <a:pt x="137" y="141"/>
                  </a:lnTo>
                  <a:lnTo>
                    <a:pt x="143" y="132"/>
                  </a:lnTo>
                  <a:lnTo>
                    <a:pt x="151" y="124"/>
                  </a:lnTo>
                  <a:lnTo>
                    <a:pt x="159" y="117"/>
                  </a:lnTo>
                  <a:lnTo>
                    <a:pt x="168" y="112"/>
                  </a:lnTo>
                  <a:lnTo>
                    <a:pt x="177" y="106"/>
                  </a:lnTo>
                  <a:lnTo>
                    <a:pt x="187" y="103"/>
                  </a:lnTo>
                  <a:lnTo>
                    <a:pt x="198" y="100"/>
                  </a:lnTo>
                  <a:lnTo>
                    <a:pt x="210" y="100"/>
                  </a:lnTo>
                  <a:lnTo>
                    <a:pt x="218" y="100"/>
                  </a:lnTo>
                  <a:lnTo>
                    <a:pt x="227" y="102"/>
                  </a:lnTo>
                  <a:lnTo>
                    <a:pt x="235" y="104"/>
                  </a:lnTo>
                  <a:lnTo>
                    <a:pt x="243" y="107"/>
                  </a:lnTo>
                  <a:lnTo>
                    <a:pt x="259" y="115"/>
                  </a:lnTo>
                  <a:lnTo>
                    <a:pt x="274" y="124"/>
                  </a:lnTo>
                  <a:lnTo>
                    <a:pt x="274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9" name="Freeform 113"/>
            <p:cNvSpPr>
              <a:spLocks/>
            </p:cNvSpPr>
            <p:nvPr/>
          </p:nvSpPr>
          <p:spPr bwMode="auto">
            <a:xfrm>
              <a:off x="5958700" y="6475425"/>
              <a:ext cx="73025" cy="111125"/>
            </a:xfrm>
            <a:custGeom>
              <a:avLst/>
              <a:gdLst>
                <a:gd name="T0" fmla="*/ 0 w 364"/>
                <a:gd name="T1" fmla="*/ 2147483647 h 557"/>
                <a:gd name="T2" fmla="*/ 993150633 w 364"/>
                <a:gd name="T3" fmla="*/ 2147483647 h 557"/>
                <a:gd name="T4" fmla="*/ 1009289960 w 364"/>
                <a:gd name="T5" fmla="*/ 2147483647 h 557"/>
                <a:gd name="T6" fmla="*/ 1041608739 w 364"/>
                <a:gd name="T7" fmla="*/ 2147483647 h 557"/>
                <a:gd name="T8" fmla="*/ 1098116447 w 364"/>
                <a:gd name="T9" fmla="*/ 2147483647 h 557"/>
                <a:gd name="T10" fmla="*/ 1162713880 w 364"/>
                <a:gd name="T11" fmla="*/ 2147483647 h 557"/>
                <a:gd name="T12" fmla="*/ 1251540367 w 364"/>
                <a:gd name="T13" fmla="*/ 2147483647 h 557"/>
                <a:gd name="T14" fmla="*/ 1364555783 w 364"/>
                <a:gd name="T15" fmla="*/ 2147483647 h 557"/>
                <a:gd name="T16" fmla="*/ 1501840576 w 364"/>
                <a:gd name="T17" fmla="*/ 2147483647 h 557"/>
                <a:gd name="T18" fmla="*/ 1639084844 w 364"/>
                <a:gd name="T19" fmla="*/ 2147483647 h 557"/>
                <a:gd name="T20" fmla="*/ 1736001257 w 364"/>
                <a:gd name="T21" fmla="*/ 2147483647 h 557"/>
                <a:gd name="T22" fmla="*/ 1816738018 w 364"/>
                <a:gd name="T23" fmla="*/ 2147483647 h 557"/>
                <a:gd name="T24" fmla="*/ 1873245726 w 364"/>
                <a:gd name="T25" fmla="*/ 2147483647 h 557"/>
                <a:gd name="T26" fmla="*/ 1905564505 w 364"/>
                <a:gd name="T27" fmla="*/ 2147483647 h 557"/>
                <a:gd name="T28" fmla="*/ 1937843159 w 364"/>
                <a:gd name="T29" fmla="*/ 2147483647 h 557"/>
                <a:gd name="T30" fmla="*/ 1945932885 w 364"/>
                <a:gd name="T31" fmla="*/ 2147483647 h 557"/>
                <a:gd name="T32" fmla="*/ 2147483647 w 364"/>
                <a:gd name="T33" fmla="*/ 2147483647 h 557"/>
                <a:gd name="T34" fmla="*/ 2147483647 w 364"/>
                <a:gd name="T35" fmla="*/ 2147483647 h 557"/>
                <a:gd name="T36" fmla="*/ 2147483647 w 364"/>
                <a:gd name="T37" fmla="*/ 2147483647 h 557"/>
                <a:gd name="T38" fmla="*/ 2147483647 w 364"/>
                <a:gd name="T39" fmla="*/ 2072569432 h 557"/>
                <a:gd name="T40" fmla="*/ 2147483647 w 364"/>
                <a:gd name="T41" fmla="*/ 1961400341 h 557"/>
                <a:gd name="T42" fmla="*/ 2147483647 w 364"/>
                <a:gd name="T43" fmla="*/ 1858151849 h 557"/>
                <a:gd name="T44" fmla="*/ 2147483647 w 364"/>
                <a:gd name="T45" fmla="*/ 1778745355 h 557"/>
                <a:gd name="T46" fmla="*/ 2147483647 w 364"/>
                <a:gd name="T47" fmla="*/ 1707299562 h 557"/>
                <a:gd name="T48" fmla="*/ 2147483647 w 364"/>
                <a:gd name="T49" fmla="*/ 1651694966 h 557"/>
                <a:gd name="T50" fmla="*/ 2139725186 w 364"/>
                <a:gd name="T51" fmla="*/ 1619932368 h 557"/>
                <a:gd name="T52" fmla="*/ 1970161938 w 364"/>
                <a:gd name="T53" fmla="*/ 1596130271 h 557"/>
                <a:gd name="T54" fmla="*/ 1744090983 w 364"/>
                <a:gd name="T55" fmla="*/ 1596130271 h 557"/>
                <a:gd name="T56" fmla="*/ 1501840576 w 364"/>
                <a:gd name="T57" fmla="*/ 1651694966 h 557"/>
                <a:gd name="T58" fmla="*/ 1283819022 w 364"/>
                <a:gd name="T59" fmla="*/ 1762864057 h 557"/>
                <a:gd name="T60" fmla="*/ 1081977119 w 364"/>
                <a:gd name="T61" fmla="*/ 1929637743 h 557"/>
                <a:gd name="T62" fmla="*/ 993150633 w 364"/>
                <a:gd name="T63" fmla="*/ 2024925536 h 557"/>
                <a:gd name="T64" fmla="*/ 0 w 364"/>
                <a:gd name="T65" fmla="*/ 0 h 5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4" h="557">
                  <a:moveTo>
                    <a:pt x="0" y="0"/>
                  </a:moveTo>
                  <a:lnTo>
                    <a:pt x="0" y="557"/>
                  </a:lnTo>
                  <a:lnTo>
                    <a:pt x="123" y="557"/>
                  </a:lnTo>
                  <a:lnTo>
                    <a:pt x="123" y="380"/>
                  </a:lnTo>
                  <a:lnTo>
                    <a:pt x="123" y="365"/>
                  </a:lnTo>
                  <a:lnTo>
                    <a:pt x="125" y="350"/>
                  </a:lnTo>
                  <a:lnTo>
                    <a:pt x="127" y="343"/>
                  </a:lnTo>
                  <a:lnTo>
                    <a:pt x="129" y="336"/>
                  </a:lnTo>
                  <a:lnTo>
                    <a:pt x="133" y="330"/>
                  </a:lnTo>
                  <a:lnTo>
                    <a:pt x="136" y="324"/>
                  </a:lnTo>
                  <a:lnTo>
                    <a:pt x="140" y="318"/>
                  </a:lnTo>
                  <a:lnTo>
                    <a:pt x="144" y="314"/>
                  </a:lnTo>
                  <a:lnTo>
                    <a:pt x="150" y="309"/>
                  </a:lnTo>
                  <a:lnTo>
                    <a:pt x="155" y="305"/>
                  </a:lnTo>
                  <a:lnTo>
                    <a:pt x="162" y="303"/>
                  </a:lnTo>
                  <a:lnTo>
                    <a:pt x="169" y="300"/>
                  </a:lnTo>
                  <a:lnTo>
                    <a:pt x="178" y="298"/>
                  </a:lnTo>
                  <a:lnTo>
                    <a:pt x="186" y="298"/>
                  </a:lnTo>
                  <a:lnTo>
                    <a:pt x="195" y="298"/>
                  </a:lnTo>
                  <a:lnTo>
                    <a:pt x="203" y="300"/>
                  </a:lnTo>
                  <a:lnTo>
                    <a:pt x="209" y="303"/>
                  </a:lnTo>
                  <a:lnTo>
                    <a:pt x="215" y="305"/>
                  </a:lnTo>
                  <a:lnTo>
                    <a:pt x="221" y="309"/>
                  </a:lnTo>
                  <a:lnTo>
                    <a:pt x="225" y="314"/>
                  </a:lnTo>
                  <a:lnTo>
                    <a:pt x="229" y="318"/>
                  </a:lnTo>
                  <a:lnTo>
                    <a:pt x="232" y="324"/>
                  </a:lnTo>
                  <a:lnTo>
                    <a:pt x="234" y="330"/>
                  </a:lnTo>
                  <a:lnTo>
                    <a:pt x="236" y="336"/>
                  </a:lnTo>
                  <a:lnTo>
                    <a:pt x="239" y="343"/>
                  </a:lnTo>
                  <a:lnTo>
                    <a:pt x="240" y="350"/>
                  </a:lnTo>
                  <a:lnTo>
                    <a:pt x="241" y="365"/>
                  </a:lnTo>
                  <a:lnTo>
                    <a:pt x="241" y="380"/>
                  </a:lnTo>
                  <a:lnTo>
                    <a:pt x="241" y="557"/>
                  </a:lnTo>
                  <a:lnTo>
                    <a:pt x="364" y="557"/>
                  </a:lnTo>
                  <a:lnTo>
                    <a:pt x="364" y="346"/>
                  </a:lnTo>
                  <a:lnTo>
                    <a:pt x="363" y="324"/>
                  </a:lnTo>
                  <a:lnTo>
                    <a:pt x="360" y="305"/>
                  </a:lnTo>
                  <a:lnTo>
                    <a:pt x="356" y="286"/>
                  </a:lnTo>
                  <a:lnTo>
                    <a:pt x="349" y="269"/>
                  </a:lnTo>
                  <a:lnTo>
                    <a:pt x="346" y="261"/>
                  </a:lnTo>
                  <a:lnTo>
                    <a:pt x="341" y="254"/>
                  </a:lnTo>
                  <a:lnTo>
                    <a:pt x="337" y="247"/>
                  </a:lnTo>
                  <a:lnTo>
                    <a:pt x="331" y="241"/>
                  </a:lnTo>
                  <a:lnTo>
                    <a:pt x="325" y="234"/>
                  </a:lnTo>
                  <a:lnTo>
                    <a:pt x="320" y="228"/>
                  </a:lnTo>
                  <a:lnTo>
                    <a:pt x="313" y="224"/>
                  </a:lnTo>
                  <a:lnTo>
                    <a:pt x="306" y="219"/>
                  </a:lnTo>
                  <a:lnTo>
                    <a:pt x="298" y="215"/>
                  </a:lnTo>
                  <a:lnTo>
                    <a:pt x="290" y="211"/>
                  </a:lnTo>
                  <a:lnTo>
                    <a:pt x="283" y="208"/>
                  </a:lnTo>
                  <a:lnTo>
                    <a:pt x="274" y="206"/>
                  </a:lnTo>
                  <a:lnTo>
                    <a:pt x="265" y="204"/>
                  </a:lnTo>
                  <a:lnTo>
                    <a:pt x="254" y="202"/>
                  </a:lnTo>
                  <a:lnTo>
                    <a:pt x="244" y="201"/>
                  </a:lnTo>
                  <a:lnTo>
                    <a:pt x="234" y="200"/>
                  </a:lnTo>
                  <a:lnTo>
                    <a:pt x="216" y="201"/>
                  </a:lnTo>
                  <a:lnTo>
                    <a:pt x="200" y="204"/>
                  </a:lnTo>
                  <a:lnTo>
                    <a:pt x="186" y="208"/>
                  </a:lnTo>
                  <a:lnTo>
                    <a:pt x="171" y="214"/>
                  </a:lnTo>
                  <a:lnTo>
                    <a:pt x="159" y="222"/>
                  </a:lnTo>
                  <a:lnTo>
                    <a:pt x="146" y="232"/>
                  </a:lnTo>
                  <a:lnTo>
                    <a:pt x="134" y="243"/>
                  </a:lnTo>
                  <a:lnTo>
                    <a:pt x="124" y="255"/>
                  </a:lnTo>
                  <a:lnTo>
                    <a:pt x="123" y="255"/>
                  </a:lnTo>
                  <a:lnTo>
                    <a:pt x="1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Freeform 114"/>
            <p:cNvSpPr>
              <a:spLocks/>
            </p:cNvSpPr>
            <p:nvPr/>
          </p:nvSpPr>
          <p:spPr bwMode="auto">
            <a:xfrm>
              <a:off x="6046013" y="6518288"/>
              <a:ext cx="73025" cy="69850"/>
            </a:xfrm>
            <a:custGeom>
              <a:avLst/>
              <a:gdLst>
                <a:gd name="T0" fmla="*/ 0 w 366"/>
                <a:gd name="T1" fmla="*/ 0 h 356"/>
                <a:gd name="T2" fmla="*/ 0 w 366"/>
                <a:gd name="T3" fmla="*/ 1563576946 h 356"/>
                <a:gd name="T4" fmla="*/ 0 w 366"/>
                <a:gd name="T5" fmla="*/ 1714641305 h 356"/>
                <a:gd name="T6" fmla="*/ 31767471 w 366"/>
                <a:gd name="T7" fmla="*/ 1850614533 h 356"/>
                <a:gd name="T8" fmla="*/ 63535142 w 366"/>
                <a:gd name="T9" fmla="*/ 1986587761 h 356"/>
                <a:gd name="T10" fmla="*/ 111186548 w 366"/>
                <a:gd name="T11" fmla="*/ 2099886031 h 356"/>
                <a:gd name="T12" fmla="*/ 174721491 w 366"/>
                <a:gd name="T13" fmla="*/ 2147483647 h 356"/>
                <a:gd name="T14" fmla="*/ 246218552 w 366"/>
                <a:gd name="T15" fmla="*/ 2147483647 h 356"/>
                <a:gd name="T16" fmla="*/ 325637430 w 366"/>
                <a:gd name="T17" fmla="*/ 2147483647 h 356"/>
                <a:gd name="T18" fmla="*/ 420979947 w 366"/>
                <a:gd name="T19" fmla="*/ 2147483647 h 356"/>
                <a:gd name="T20" fmla="*/ 524204575 w 366"/>
                <a:gd name="T21" fmla="*/ 2147483647 h 356"/>
                <a:gd name="T22" fmla="*/ 635430828 w 366"/>
                <a:gd name="T23" fmla="*/ 2147483647 h 356"/>
                <a:gd name="T24" fmla="*/ 754579097 w 366"/>
                <a:gd name="T25" fmla="*/ 2147483647 h 356"/>
                <a:gd name="T26" fmla="*/ 881649381 w 366"/>
                <a:gd name="T27" fmla="*/ 2147483647 h 356"/>
                <a:gd name="T28" fmla="*/ 1016681384 w 366"/>
                <a:gd name="T29" fmla="*/ 2147483647 h 356"/>
                <a:gd name="T30" fmla="*/ 1159635404 w 366"/>
                <a:gd name="T31" fmla="*/ 2147483647 h 356"/>
                <a:gd name="T32" fmla="*/ 1302629128 w 366"/>
                <a:gd name="T33" fmla="*/ 2147483647 h 356"/>
                <a:gd name="T34" fmla="*/ 1453545067 w 366"/>
                <a:gd name="T35" fmla="*/ 2147483647 h 356"/>
                <a:gd name="T36" fmla="*/ 1604420902 w 366"/>
                <a:gd name="T37" fmla="*/ 2147483647 h 356"/>
                <a:gd name="T38" fmla="*/ 1755336841 w 366"/>
                <a:gd name="T39" fmla="*/ 2147483647 h 356"/>
                <a:gd name="T40" fmla="*/ 1898330566 w 366"/>
                <a:gd name="T41" fmla="*/ 2147483647 h 356"/>
                <a:gd name="T42" fmla="*/ 2033362569 w 366"/>
                <a:gd name="T43" fmla="*/ 2147483647 h 356"/>
                <a:gd name="T44" fmla="*/ 2147483647 w 366"/>
                <a:gd name="T45" fmla="*/ 2147483647 h 356"/>
                <a:gd name="T46" fmla="*/ 2147483647 w 366"/>
                <a:gd name="T47" fmla="*/ 2147483647 h 356"/>
                <a:gd name="T48" fmla="*/ 2147483647 w 366"/>
                <a:gd name="T49" fmla="*/ 2147483647 h 356"/>
                <a:gd name="T50" fmla="*/ 2147483647 w 366"/>
                <a:gd name="T51" fmla="*/ 2147483647 h 356"/>
                <a:gd name="T52" fmla="*/ 2147483647 w 366"/>
                <a:gd name="T53" fmla="*/ 2147483647 h 356"/>
                <a:gd name="T54" fmla="*/ 2147483647 w 366"/>
                <a:gd name="T55" fmla="*/ 2147483647 h 356"/>
                <a:gd name="T56" fmla="*/ 2147483647 w 366"/>
                <a:gd name="T57" fmla="*/ 2147483647 h 356"/>
                <a:gd name="T58" fmla="*/ 2147483647 w 366"/>
                <a:gd name="T59" fmla="*/ 2099886031 h 356"/>
                <a:gd name="T60" fmla="*/ 2147483647 w 366"/>
                <a:gd name="T61" fmla="*/ 1986587761 h 356"/>
                <a:gd name="T62" fmla="*/ 2147483647 w 366"/>
                <a:gd name="T63" fmla="*/ 1850614533 h 356"/>
                <a:gd name="T64" fmla="*/ 2147483647 w 366"/>
                <a:gd name="T65" fmla="*/ 1714641305 h 356"/>
                <a:gd name="T66" fmla="*/ 2147483647 w 366"/>
                <a:gd name="T67" fmla="*/ 1563576946 h 356"/>
                <a:gd name="T68" fmla="*/ 2147483647 w 366"/>
                <a:gd name="T69" fmla="*/ 0 h 356"/>
                <a:gd name="T70" fmla="*/ 1945981972 w 366"/>
                <a:gd name="T71" fmla="*/ 0 h 356"/>
                <a:gd name="T72" fmla="*/ 1945981972 w 366"/>
                <a:gd name="T73" fmla="*/ 1382292258 h 356"/>
                <a:gd name="T74" fmla="*/ 1945981972 w 366"/>
                <a:gd name="T75" fmla="*/ 1457824242 h 356"/>
                <a:gd name="T76" fmla="*/ 1938020252 w 366"/>
                <a:gd name="T77" fmla="*/ 1533356422 h 356"/>
                <a:gd name="T78" fmla="*/ 1930098236 w 366"/>
                <a:gd name="T79" fmla="*/ 1616434167 h 356"/>
                <a:gd name="T80" fmla="*/ 1906252581 w 366"/>
                <a:gd name="T81" fmla="*/ 1676875215 h 356"/>
                <a:gd name="T82" fmla="*/ 1882446830 w 366"/>
                <a:gd name="T83" fmla="*/ 1729770894 h 356"/>
                <a:gd name="T84" fmla="*/ 1842717439 w 366"/>
                <a:gd name="T85" fmla="*/ 1790173485 h 356"/>
                <a:gd name="T86" fmla="*/ 1810949968 w 366"/>
                <a:gd name="T87" fmla="*/ 1835523598 h 356"/>
                <a:gd name="T88" fmla="*/ 1755336841 w 366"/>
                <a:gd name="T89" fmla="*/ 1880835057 h 356"/>
                <a:gd name="T90" fmla="*/ 1699763420 w 366"/>
                <a:gd name="T91" fmla="*/ 1903471755 h 356"/>
                <a:gd name="T92" fmla="*/ 1628266558 w 366"/>
                <a:gd name="T93" fmla="*/ 1926146713 h 356"/>
                <a:gd name="T94" fmla="*/ 1548847680 w 366"/>
                <a:gd name="T95" fmla="*/ 1948821867 h 356"/>
                <a:gd name="T96" fmla="*/ 1453545067 w 366"/>
                <a:gd name="T97" fmla="*/ 1948821867 h 356"/>
                <a:gd name="T98" fmla="*/ 1366164270 w 366"/>
                <a:gd name="T99" fmla="*/ 1948821867 h 356"/>
                <a:gd name="T100" fmla="*/ 1286745392 w 366"/>
                <a:gd name="T101" fmla="*/ 1926146713 h 356"/>
                <a:gd name="T102" fmla="*/ 1207286611 w 366"/>
                <a:gd name="T103" fmla="*/ 1903471755 h 356"/>
                <a:gd name="T104" fmla="*/ 1151713388 w 366"/>
                <a:gd name="T105" fmla="*/ 1880835057 h 356"/>
                <a:gd name="T106" fmla="*/ 1104061982 w 366"/>
                <a:gd name="T107" fmla="*/ 1835523598 h 356"/>
                <a:gd name="T108" fmla="*/ 1056370871 w 366"/>
                <a:gd name="T109" fmla="*/ 1790173485 h 356"/>
                <a:gd name="T110" fmla="*/ 1032565120 w 366"/>
                <a:gd name="T111" fmla="*/ 1729770894 h 356"/>
                <a:gd name="T112" fmla="*/ 1008719465 w 366"/>
                <a:gd name="T113" fmla="*/ 1676875215 h 356"/>
                <a:gd name="T114" fmla="*/ 984913714 w 366"/>
                <a:gd name="T115" fmla="*/ 1616434167 h 356"/>
                <a:gd name="T116" fmla="*/ 976951994 w 366"/>
                <a:gd name="T117" fmla="*/ 1533356422 h 356"/>
                <a:gd name="T118" fmla="*/ 969029978 w 366"/>
                <a:gd name="T119" fmla="*/ 1457824242 h 356"/>
                <a:gd name="T120" fmla="*/ 969029978 w 366"/>
                <a:gd name="T121" fmla="*/ 1382292258 h 356"/>
                <a:gd name="T122" fmla="*/ 969029978 w 366"/>
                <a:gd name="T123" fmla="*/ 0 h 356"/>
                <a:gd name="T124" fmla="*/ 0 w 366"/>
                <a:gd name="T125" fmla="*/ 0 h 3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66" h="356">
                  <a:moveTo>
                    <a:pt x="0" y="0"/>
                  </a:moveTo>
                  <a:lnTo>
                    <a:pt x="0" y="207"/>
                  </a:lnTo>
                  <a:lnTo>
                    <a:pt x="0" y="227"/>
                  </a:lnTo>
                  <a:lnTo>
                    <a:pt x="4" y="245"/>
                  </a:lnTo>
                  <a:lnTo>
                    <a:pt x="8" y="263"/>
                  </a:lnTo>
                  <a:lnTo>
                    <a:pt x="14" y="278"/>
                  </a:lnTo>
                  <a:lnTo>
                    <a:pt x="22" y="291"/>
                  </a:lnTo>
                  <a:lnTo>
                    <a:pt x="31" y="304"/>
                  </a:lnTo>
                  <a:lnTo>
                    <a:pt x="41" y="314"/>
                  </a:lnTo>
                  <a:lnTo>
                    <a:pt x="53" y="324"/>
                  </a:lnTo>
                  <a:lnTo>
                    <a:pt x="66" y="332"/>
                  </a:lnTo>
                  <a:lnTo>
                    <a:pt x="80" y="339"/>
                  </a:lnTo>
                  <a:lnTo>
                    <a:pt x="95" y="343"/>
                  </a:lnTo>
                  <a:lnTo>
                    <a:pt x="111" y="348"/>
                  </a:lnTo>
                  <a:lnTo>
                    <a:pt x="128" y="351"/>
                  </a:lnTo>
                  <a:lnTo>
                    <a:pt x="146" y="353"/>
                  </a:lnTo>
                  <a:lnTo>
                    <a:pt x="164" y="354"/>
                  </a:lnTo>
                  <a:lnTo>
                    <a:pt x="183" y="356"/>
                  </a:lnTo>
                  <a:lnTo>
                    <a:pt x="202" y="354"/>
                  </a:lnTo>
                  <a:lnTo>
                    <a:pt x="221" y="353"/>
                  </a:lnTo>
                  <a:lnTo>
                    <a:pt x="239" y="351"/>
                  </a:lnTo>
                  <a:lnTo>
                    <a:pt x="256" y="348"/>
                  </a:lnTo>
                  <a:lnTo>
                    <a:pt x="272" y="343"/>
                  </a:lnTo>
                  <a:lnTo>
                    <a:pt x="286" y="339"/>
                  </a:lnTo>
                  <a:lnTo>
                    <a:pt x="301" y="332"/>
                  </a:lnTo>
                  <a:lnTo>
                    <a:pt x="314" y="324"/>
                  </a:lnTo>
                  <a:lnTo>
                    <a:pt x="326" y="314"/>
                  </a:lnTo>
                  <a:lnTo>
                    <a:pt x="336" y="304"/>
                  </a:lnTo>
                  <a:lnTo>
                    <a:pt x="345" y="291"/>
                  </a:lnTo>
                  <a:lnTo>
                    <a:pt x="353" y="278"/>
                  </a:lnTo>
                  <a:lnTo>
                    <a:pt x="359" y="263"/>
                  </a:lnTo>
                  <a:lnTo>
                    <a:pt x="363" y="245"/>
                  </a:lnTo>
                  <a:lnTo>
                    <a:pt x="365" y="227"/>
                  </a:lnTo>
                  <a:lnTo>
                    <a:pt x="366" y="207"/>
                  </a:lnTo>
                  <a:lnTo>
                    <a:pt x="366" y="0"/>
                  </a:lnTo>
                  <a:lnTo>
                    <a:pt x="245" y="0"/>
                  </a:lnTo>
                  <a:lnTo>
                    <a:pt x="245" y="183"/>
                  </a:lnTo>
                  <a:lnTo>
                    <a:pt x="245" y="193"/>
                  </a:lnTo>
                  <a:lnTo>
                    <a:pt x="244" y="203"/>
                  </a:lnTo>
                  <a:lnTo>
                    <a:pt x="243" y="214"/>
                  </a:lnTo>
                  <a:lnTo>
                    <a:pt x="240" y="222"/>
                  </a:lnTo>
                  <a:lnTo>
                    <a:pt x="237" y="229"/>
                  </a:lnTo>
                  <a:lnTo>
                    <a:pt x="232" y="237"/>
                  </a:lnTo>
                  <a:lnTo>
                    <a:pt x="228" y="243"/>
                  </a:lnTo>
                  <a:lnTo>
                    <a:pt x="221" y="249"/>
                  </a:lnTo>
                  <a:lnTo>
                    <a:pt x="214" y="252"/>
                  </a:lnTo>
                  <a:lnTo>
                    <a:pt x="205" y="255"/>
                  </a:lnTo>
                  <a:lnTo>
                    <a:pt x="195" y="258"/>
                  </a:lnTo>
                  <a:lnTo>
                    <a:pt x="183" y="258"/>
                  </a:lnTo>
                  <a:lnTo>
                    <a:pt x="172" y="258"/>
                  </a:lnTo>
                  <a:lnTo>
                    <a:pt x="162" y="255"/>
                  </a:lnTo>
                  <a:lnTo>
                    <a:pt x="152" y="252"/>
                  </a:lnTo>
                  <a:lnTo>
                    <a:pt x="145" y="249"/>
                  </a:lnTo>
                  <a:lnTo>
                    <a:pt x="139" y="243"/>
                  </a:lnTo>
                  <a:lnTo>
                    <a:pt x="133" y="237"/>
                  </a:lnTo>
                  <a:lnTo>
                    <a:pt x="130" y="229"/>
                  </a:lnTo>
                  <a:lnTo>
                    <a:pt x="127" y="222"/>
                  </a:lnTo>
                  <a:lnTo>
                    <a:pt x="124" y="214"/>
                  </a:lnTo>
                  <a:lnTo>
                    <a:pt x="123" y="203"/>
                  </a:lnTo>
                  <a:lnTo>
                    <a:pt x="122" y="193"/>
                  </a:lnTo>
                  <a:lnTo>
                    <a:pt x="122" y="183"/>
                  </a:lnTo>
                  <a:lnTo>
                    <a:pt x="1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1" name="Rectangle 115"/>
            <p:cNvSpPr>
              <a:spLocks noChangeArrowheads="1"/>
            </p:cNvSpPr>
            <p:nvPr/>
          </p:nvSpPr>
          <p:spPr bwMode="auto">
            <a:xfrm>
              <a:off x="6134914" y="6475426"/>
              <a:ext cx="23812" cy="1111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  <p:sp>
          <p:nvSpPr>
            <p:cNvPr id="22" name="Freeform 116"/>
            <p:cNvSpPr>
              <a:spLocks noEditPoints="1"/>
            </p:cNvSpPr>
            <p:nvPr/>
          </p:nvSpPr>
          <p:spPr bwMode="auto">
            <a:xfrm>
              <a:off x="6169838" y="6515113"/>
              <a:ext cx="76200" cy="73025"/>
            </a:xfrm>
            <a:custGeom>
              <a:avLst/>
              <a:gdLst>
                <a:gd name="T0" fmla="*/ 1015966178 w 380"/>
                <a:gd name="T1" fmla="*/ 976561940 h 369"/>
                <a:gd name="T2" fmla="*/ 1080504570 w 380"/>
                <a:gd name="T3" fmla="*/ 860322170 h 369"/>
                <a:gd name="T4" fmla="*/ 1161127178 w 380"/>
                <a:gd name="T5" fmla="*/ 767306922 h 369"/>
                <a:gd name="T6" fmla="*/ 1265956721 w 380"/>
                <a:gd name="T7" fmla="*/ 689800879 h 369"/>
                <a:gd name="T8" fmla="*/ 1378828372 w 380"/>
                <a:gd name="T9" fmla="*/ 651067350 h 369"/>
                <a:gd name="T10" fmla="*/ 1515907159 w 380"/>
                <a:gd name="T11" fmla="*/ 620049338 h 369"/>
                <a:gd name="T12" fmla="*/ 1652985745 w 380"/>
                <a:gd name="T13" fmla="*/ 620049338 h 369"/>
                <a:gd name="T14" fmla="*/ 1781981918 w 380"/>
                <a:gd name="T15" fmla="*/ 651067350 h 369"/>
                <a:gd name="T16" fmla="*/ 1894893875 w 380"/>
                <a:gd name="T17" fmla="*/ 697555382 h 369"/>
                <a:gd name="T18" fmla="*/ 1999723418 w 380"/>
                <a:gd name="T19" fmla="*/ 775061623 h 369"/>
                <a:gd name="T20" fmla="*/ 2072263813 w 380"/>
                <a:gd name="T21" fmla="*/ 868076673 h 369"/>
                <a:gd name="T22" fmla="*/ 2128719791 w 380"/>
                <a:gd name="T23" fmla="*/ 976561940 h 369"/>
                <a:gd name="T24" fmla="*/ 999841656 w 380"/>
                <a:gd name="T25" fmla="*/ 1038598161 h 369"/>
                <a:gd name="T26" fmla="*/ 2147483647 w 380"/>
                <a:gd name="T27" fmla="*/ 1379601757 h 369"/>
                <a:gd name="T28" fmla="*/ 2147483647 w 380"/>
                <a:gd name="T29" fmla="*/ 1162592237 h 369"/>
                <a:gd name="T30" fmla="*/ 2147483647 w 380"/>
                <a:gd name="T31" fmla="*/ 968807437 h 369"/>
                <a:gd name="T32" fmla="*/ 2147483647 w 380"/>
                <a:gd name="T33" fmla="*/ 790570629 h 369"/>
                <a:gd name="T34" fmla="*/ 2147483647 w 380"/>
                <a:gd name="T35" fmla="*/ 620049338 h 369"/>
                <a:gd name="T36" fmla="*/ 2147483647 w 380"/>
                <a:gd name="T37" fmla="*/ 472791556 h 369"/>
                <a:gd name="T38" fmla="*/ 2147483647 w 380"/>
                <a:gd name="T39" fmla="*/ 341042780 h 369"/>
                <a:gd name="T40" fmla="*/ 2147483647 w 380"/>
                <a:gd name="T41" fmla="*/ 240273029 h 369"/>
                <a:gd name="T42" fmla="*/ 2147483647 w 380"/>
                <a:gd name="T43" fmla="*/ 139503279 h 369"/>
                <a:gd name="T44" fmla="*/ 2088388334 w 380"/>
                <a:gd name="T45" fmla="*/ 77506241 h 369"/>
                <a:gd name="T46" fmla="*/ 1878769353 w 380"/>
                <a:gd name="T47" fmla="*/ 38733529 h 369"/>
                <a:gd name="T48" fmla="*/ 1652985745 w 380"/>
                <a:gd name="T49" fmla="*/ 7754503 h 369"/>
                <a:gd name="T50" fmla="*/ 1370746159 w 380"/>
                <a:gd name="T51" fmla="*/ 7754503 h 369"/>
                <a:gd name="T52" fmla="*/ 1064339743 w 380"/>
                <a:gd name="T53" fmla="*/ 61997038 h 369"/>
                <a:gd name="T54" fmla="*/ 782140262 w 380"/>
                <a:gd name="T55" fmla="*/ 155012285 h 369"/>
                <a:gd name="T56" fmla="*/ 532190024 w 380"/>
                <a:gd name="T57" fmla="*/ 294515564 h 369"/>
                <a:gd name="T58" fmla="*/ 338655459 w 380"/>
                <a:gd name="T59" fmla="*/ 480546059 h 369"/>
                <a:gd name="T60" fmla="*/ 169327629 w 380"/>
                <a:gd name="T61" fmla="*/ 705309885 h 369"/>
                <a:gd name="T62" fmla="*/ 64498086 w 380"/>
                <a:gd name="T63" fmla="*/ 968807437 h 369"/>
                <a:gd name="T64" fmla="*/ 8082414 w 380"/>
                <a:gd name="T65" fmla="*/ 1271116688 h 369"/>
                <a:gd name="T66" fmla="*/ 8082414 w 380"/>
                <a:gd name="T67" fmla="*/ 1596611080 h 369"/>
                <a:gd name="T68" fmla="*/ 72580500 w 380"/>
                <a:gd name="T69" fmla="*/ 1906635848 h 369"/>
                <a:gd name="T70" fmla="*/ 193534565 w 380"/>
                <a:gd name="T71" fmla="*/ 2147483647 h 369"/>
                <a:gd name="T72" fmla="*/ 354779981 w 380"/>
                <a:gd name="T73" fmla="*/ 2147483647 h 369"/>
                <a:gd name="T74" fmla="*/ 572481175 w 380"/>
                <a:gd name="T75" fmla="*/ 2147483647 h 369"/>
                <a:gd name="T76" fmla="*/ 830514027 w 380"/>
                <a:gd name="T77" fmla="*/ 2147483647 h 369"/>
                <a:gd name="T78" fmla="*/ 1120795721 w 380"/>
                <a:gd name="T79" fmla="*/ 2147483647 h 369"/>
                <a:gd name="T80" fmla="*/ 1435284351 w 380"/>
                <a:gd name="T81" fmla="*/ 2147483647 h 369"/>
                <a:gd name="T82" fmla="*/ 1725566245 w 380"/>
                <a:gd name="T83" fmla="*/ 2147483647 h 369"/>
                <a:gd name="T84" fmla="*/ 1959391961 w 380"/>
                <a:gd name="T85" fmla="*/ 2147483647 h 369"/>
                <a:gd name="T86" fmla="*/ 2147483647 w 380"/>
                <a:gd name="T87" fmla="*/ 2147483647 h 369"/>
                <a:gd name="T88" fmla="*/ 2147483647 w 380"/>
                <a:gd name="T89" fmla="*/ 2147483647 h 369"/>
                <a:gd name="T90" fmla="*/ 2147483647 w 380"/>
                <a:gd name="T91" fmla="*/ 2147483647 h 369"/>
                <a:gd name="T92" fmla="*/ 2147483647 w 380"/>
                <a:gd name="T93" fmla="*/ 2147483647 h 369"/>
                <a:gd name="T94" fmla="*/ 2147483647 w 380"/>
                <a:gd name="T95" fmla="*/ 2147483647 h 369"/>
                <a:gd name="T96" fmla="*/ 2147483647 w 380"/>
                <a:gd name="T97" fmla="*/ 2053893432 h 369"/>
                <a:gd name="T98" fmla="*/ 2072263813 w 380"/>
                <a:gd name="T99" fmla="*/ 1937653860 h 369"/>
                <a:gd name="T100" fmla="*/ 1991641004 w 380"/>
                <a:gd name="T101" fmla="*/ 2053893432 h 369"/>
                <a:gd name="T102" fmla="*/ 1878769353 w 380"/>
                <a:gd name="T103" fmla="*/ 2123684355 h 369"/>
                <a:gd name="T104" fmla="*/ 1749732875 w 380"/>
                <a:gd name="T105" fmla="*/ 2147483647 h 369"/>
                <a:gd name="T106" fmla="*/ 1604612181 w 380"/>
                <a:gd name="T107" fmla="*/ 2147483647 h 369"/>
                <a:gd name="T108" fmla="*/ 1459451181 w 380"/>
                <a:gd name="T109" fmla="*/ 2147483647 h 369"/>
                <a:gd name="T110" fmla="*/ 1338496915 w 380"/>
                <a:gd name="T111" fmla="*/ 2139154176 h 369"/>
                <a:gd name="T112" fmla="*/ 1225625264 w 380"/>
                <a:gd name="T113" fmla="*/ 2100420648 h 369"/>
                <a:gd name="T114" fmla="*/ 1145002656 w 380"/>
                <a:gd name="T115" fmla="*/ 2030669107 h 369"/>
                <a:gd name="T116" fmla="*/ 1072422156 w 380"/>
                <a:gd name="T117" fmla="*/ 1945408363 h 369"/>
                <a:gd name="T118" fmla="*/ 1024048592 w 380"/>
                <a:gd name="T119" fmla="*/ 1844638612 h 369"/>
                <a:gd name="T120" fmla="*/ 999841656 w 380"/>
                <a:gd name="T121" fmla="*/ 1720644537 h 369"/>
                <a:gd name="T122" fmla="*/ 991799548 w 380"/>
                <a:gd name="T123" fmla="*/ 1588856577 h 369"/>
                <a:gd name="T124" fmla="*/ 2147483647 w 380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80" h="369">
                  <a:moveTo>
                    <a:pt x="124" y="134"/>
                  </a:moveTo>
                  <a:lnTo>
                    <a:pt x="126" y="126"/>
                  </a:lnTo>
                  <a:lnTo>
                    <a:pt x="130" y="118"/>
                  </a:lnTo>
                  <a:lnTo>
                    <a:pt x="134" y="111"/>
                  </a:lnTo>
                  <a:lnTo>
                    <a:pt x="139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7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9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4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80" y="192"/>
                  </a:moveTo>
                  <a:lnTo>
                    <a:pt x="380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3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5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2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7" y="7"/>
                  </a:lnTo>
                  <a:lnTo>
                    <a:pt x="233" y="5"/>
                  </a:lnTo>
                  <a:lnTo>
                    <a:pt x="220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4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9" y="246"/>
                  </a:lnTo>
                  <a:lnTo>
                    <a:pt x="15" y="264"/>
                  </a:lnTo>
                  <a:lnTo>
                    <a:pt x="24" y="280"/>
                  </a:lnTo>
                  <a:lnTo>
                    <a:pt x="33" y="295"/>
                  </a:lnTo>
                  <a:lnTo>
                    <a:pt x="44" y="309"/>
                  </a:lnTo>
                  <a:lnTo>
                    <a:pt x="57" y="321"/>
                  </a:lnTo>
                  <a:lnTo>
                    <a:pt x="71" y="333"/>
                  </a:lnTo>
                  <a:lnTo>
                    <a:pt x="87" y="342"/>
                  </a:lnTo>
                  <a:lnTo>
                    <a:pt x="103" y="349"/>
                  </a:lnTo>
                  <a:lnTo>
                    <a:pt x="121" y="356"/>
                  </a:lnTo>
                  <a:lnTo>
                    <a:pt x="139" y="362"/>
                  </a:lnTo>
                  <a:lnTo>
                    <a:pt x="158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9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10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7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9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6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30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3" y="205"/>
                  </a:lnTo>
                  <a:lnTo>
                    <a:pt x="380" y="205"/>
                  </a:lnTo>
                  <a:lnTo>
                    <a:pt x="380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3" name="Freeform 117"/>
            <p:cNvSpPr>
              <a:spLocks/>
            </p:cNvSpPr>
            <p:nvPr/>
          </p:nvSpPr>
          <p:spPr bwMode="auto">
            <a:xfrm>
              <a:off x="6298425" y="6483363"/>
              <a:ext cx="74613" cy="104775"/>
            </a:xfrm>
            <a:custGeom>
              <a:avLst/>
              <a:gdLst>
                <a:gd name="T0" fmla="*/ 2147483647 w 375"/>
                <a:gd name="T1" fmla="*/ 220298775 h 533"/>
                <a:gd name="T2" fmla="*/ 2147483647 w 375"/>
                <a:gd name="T3" fmla="*/ 106343087 h 533"/>
                <a:gd name="T4" fmla="*/ 1961321489 w 375"/>
                <a:gd name="T5" fmla="*/ 30372759 h 533"/>
                <a:gd name="T6" fmla="*/ 1646238351 w 375"/>
                <a:gd name="T7" fmla="*/ 0 h 533"/>
                <a:gd name="T8" fmla="*/ 1252414422 w 375"/>
                <a:gd name="T9" fmla="*/ 22798883 h 533"/>
                <a:gd name="T10" fmla="*/ 858590295 w 375"/>
                <a:gd name="T11" fmla="*/ 144328251 h 533"/>
                <a:gd name="T12" fmla="*/ 551385295 w 375"/>
                <a:gd name="T13" fmla="*/ 349402019 h 533"/>
                <a:gd name="T14" fmla="*/ 322961077 w 375"/>
                <a:gd name="T15" fmla="*/ 638058716 h 533"/>
                <a:gd name="T16" fmla="*/ 189033926 w 375"/>
                <a:gd name="T17" fmla="*/ 1010298147 h 533"/>
                <a:gd name="T18" fmla="*/ 173277849 w 375"/>
                <a:gd name="T19" fmla="*/ 1390072924 h 533"/>
                <a:gd name="T20" fmla="*/ 212668141 w 375"/>
                <a:gd name="T21" fmla="*/ 1671155746 h 533"/>
                <a:gd name="T22" fmla="*/ 315082939 w 375"/>
                <a:gd name="T23" fmla="*/ 1883841919 h 533"/>
                <a:gd name="T24" fmla="*/ 456848634 w 375"/>
                <a:gd name="T25" fmla="*/ 2043356647 h 533"/>
                <a:gd name="T26" fmla="*/ 645882560 w 375"/>
                <a:gd name="T27" fmla="*/ 2147483647 h 533"/>
                <a:gd name="T28" fmla="*/ 882184915 w 375"/>
                <a:gd name="T29" fmla="*/ 2147483647 h 533"/>
                <a:gd name="T30" fmla="*/ 1142121486 w 375"/>
                <a:gd name="T31" fmla="*/ 2147483647 h 533"/>
                <a:gd name="T32" fmla="*/ 1394179918 w 375"/>
                <a:gd name="T33" fmla="*/ 2147483647 h 533"/>
                <a:gd name="T34" fmla="*/ 1646238351 w 375"/>
                <a:gd name="T35" fmla="*/ 2147483647 h 533"/>
                <a:gd name="T36" fmla="*/ 1827433932 w 375"/>
                <a:gd name="T37" fmla="*/ 2147483647 h 533"/>
                <a:gd name="T38" fmla="*/ 1866784629 w 375"/>
                <a:gd name="T39" fmla="*/ 2147483647 h 533"/>
                <a:gd name="T40" fmla="*/ 1866784629 w 375"/>
                <a:gd name="T41" fmla="*/ 2147483647 h 533"/>
                <a:gd name="T42" fmla="*/ 1803799717 w 375"/>
                <a:gd name="T43" fmla="*/ 2147483647 h 533"/>
                <a:gd name="T44" fmla="*/ 1717140995 w 375"/>
                <a:gd name="T45" fmla="*/ 2147483647 h 533"/>
                <a:gd name="T46" fmla="*/ 1457204425 w 375"/>
                <a:gd name="T47" fmla="*/ 2147483647 h 533"/>
                <a:gd name="T48" fmla="*/ 1197267855 w 375"/>
                <a:gd name="T49" fmla="*/ 2147483647 h 533"/>
                <a:gd name="T50" fmla="*/ 953087560 w 375"/>
                <a:gd name="T51" fmla="*/ 2147483647 h 533"/>
                <a:gd name="T52" fmla="*/ 716785205 w 375"/>
                <a:gd name="T53" fmla="*/ 2147483647 h 533"/>
                <a:gd name="T54" fmla="*/ 519873141 w 375"/>
                <a:gd name="T55" fmla="*/ 2147483647 h 533"/>
                <a:gd name="T56" fmla="*/ 110292937 w 375"/>
                <a:gd name="T57" fmla="*/ 2147483647 h 533"/>
                <a:gd name="T58" fmla="*/ 433214419 w 375"/>
                <a:gd name="T59" fmla="*/ 2147483647 h 533"/>
                <a:gd name="T60" fmla="*/ 787687650 w 375"/>
                <a:gd name="T61" fmla="*/ 2147483647 h 533"/>
                <a:gd name="T62" fmla="*/ 1157877563 w 375"/>
                <a:gd name="T63" fmla="*/ 2147483647 h 533"/>
                <a:gd name="T64" fmla="*/ 1512350993 w 375"/>
                <a:gd name="T65" fmla="*/ 2147483647 h 533"/>
                <a:gd name="T66" fmla="*/ 1811677855 w 375"/>
                <a:gd name="T67" fmla="*/ 2147483647 h 533"/>
                <a:gd name="T68" fmla="*/ 2103086985 w 375"/>
                <a:gd name="T69" fmla="*/ 2147483647 h 533"/>
                <a:gd name="T70" fmla="*/ 2147483647 w 375"/>
                <a:gd name="T71" fmla="*/ 2147483647 h 533"/>
                <a:gd name="T72" fmla="*/ 2147483647 w 375"/>
                <a:gd name="T73" fmla="*/ 2147483647 h 533"/>
                <a:gd name="T74" fmla="*/ 2147483647 w 375"/>
                <a:gd name="T75" fmla="*/ 2147483647 h 533"/>
                <a:gd name="T76" fmla="*/ 2147483647 w 375"/>
                <a:gd name="T77" fmla="*/ 2147483647 h 533"/>
                <a:gd name="T78" fmla="*/ 2147483647 w 375"/>
                <a:gd name="T79" fmla="*/ 2147483647 h 533"/>
                <a:gd name="T80" fmla="*/ 2147483647 w 375"/>
                <a:gd name="T81" fmla="*/ 2147483647 h 533"/>
                <a:gd name="T82" fmla="*/ 2147483647 w 375"/>
                <a:gd name="T83" fmla="*/ 2147483647 h 533"/>
                <a:gd name="T84" fmla="*/ 2147483647 w 375"/>
                <a:gd name="T85" fmla="*/ 2020557765 h 533"/>
                <a:gd name="T86" fmla="*/ 2147483647 w 375"/>
                <a:gd name="T87" fmla="*/ 1838244154 h 533"/>
                <a:gd name="T88" fmla="*/ 2147483647 w 375"/>
                <a:gd name="T89" fmla="*/ 1701528308 h 533"/>
                <a:gd name="T90" fmla="*/ 1969199428 w 375"/>
                <a:gd name="T91" fmla="*/ 1595185222 h 533"/>
                <a:gd name="T92" fmla="*/ 1551741285 w 375"/>
                <a:gd name="T93" fmla="*/ 1473655854 h 533"/>
                <a:gd name="T94" fmla="*/ 1339073144 w 375"/>
                <a:gd name="T95" fmla="*/ 1359700166 h 533"/>
                <a:gd name="T96" fmla="*/ 1252414422 w 375"/>
                <a:gd name="T97" fmla="*/ 1230558196 h 533"/>
                <a:gd name="T98" fmla="*/ 1244536284 w 375"/>
                <a:gd name="T99" fmla="*/ 1116641233 h 533"/>
                <a:gd name="T100" fmla="*/ 1291804714 w 375"/>
                <a:gd name="T101" fmla="*/ 1017872023 h 533"/>
                <a:gd name="T102" fmla="*/ 1465082563 w 375"/>
                <a:gd name="T103" fmla="*/ 881156177 h 533"/>
                <a:gd name="T104" fmla="*/ 1685628643 w 375"/>
                <a:gd name="T105" fmla="*/ 835558608 h 533"/>
                <a:gd name="T106" fmla="*/ 1961321489 w 375"/>
                <a:gd name="T107" fmla="*/ 873543772 h 533"/>
                <a:gd name="T108" fmla="*/ 2147483647 w 375"/>
                <a:gd name="T109" fmla="*/ 979886859 h 533"/>
                <a:gd name="T110" fmla="*/ 2147483647 w 375"/>
                <a:gd name="T111" fmla="*/ 311455384 h 5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75" h="533">
                  <a:moveTo>
                    <a:pt x="354" y="41"/>
                  </a:moveTo>
                  <a:lnTo>
                    <a:pt x="343" y="35"/>
                  </a:lnTo>
                  <a:lnTo>
                    <a:pt x="330" y="29"/>
                  </a:lnTo>
                  <a:lnTo>
                    <a:pt x="318" y="25"/>
                  </a:lnTo>
                  <a:lnTo>
                    <a:pt x="304" y="19"/>
                  </a:lnTo>
                  <a:lnTo>
                    <a:pt x="291" y="14"/>
                  </a:lnTo>
                  <a:lnTo>
                    <a:pt x="277" y="11"/>
                  </a:lnTo>
                  <a:lnTo>
                    <a:pt x="263" y="8"/>
                  </a:lnTo>
                  <a:lnTo>
                    <a:pt x="249" y="4"/>
                  </a:lnTo>
                  <a:lnTo>
                    <a:pt x="236" y="3"/>
                  </a:lnTo>
                  <a:lnTo>
                    <a:pt x="222" y="1"/>
                  </a:lnTo>
                  <a:lnTo>
                    <a:pt x="209" y="0"/>
                  </a:lnTo>
                  <a:lnTo>
                    <a:pt x="195" y="0"/>
                  </a:lnTo>
                  <a:lnTo>
                    <a:pt x="177" y="1"/>
                  </a:lnTo>
                  <a:lnTo>
                    <a:pt x="159" y="3"/>
                  </a:lnTo>
                  <a:lnTo>
                    <a:pt x="142" y="7"/>
                  </a:lnTo>
                  <a:lnTo>
                    <a:pt x="125" y="12"/>
                  </a:lnTo>
                  <a:lnTo>
                    <a:pt x="109" y="19"/>
                  </a:lnTo>
                  <a:lnTo>
                    <a:pt x="96" y="27"/>
                  </a:lnTo>
                  <a:lnTo>
                    <a:pt x="82" y="36"/>
                  </a:lnTo>
                  <a:lnTo>
                    <a:pt x="70" y="46"/>
                  </a:lnTo>
                  <a:lnTo>
                    <a:pt x="59" y="58"/>
                  </a:lnTo>
                  <a:lnTo>
                    <a:pt x="49" y="71"/>
                  </a:lnTo>
                  <a:lnTo>
                    <a:pt x="41" y="84"/>
                  </a:lnTo>
                  <a:lnTo>
                    <a:pt x="34" y="100"/>
                  </a:lnTo>
                  <a:lnTo>
                    <a:pt x="28" y="116"/>
                  </a:lnTo>
                  <a:lnTo>
                    <a:pt x="24" y="133"/>
                  </a:lnTo>
                  <a:lnTo>
                    <a:pt x="22" y="151"/>
                  </a:lnTo>
                  <a:lnTo>
                    <a:pt x="21" y="170"/>
                  </a:lnTo>
                  <a:lnTo>
                    <a:pt x="22" y="183"/>
                  </a:lnTo>
                  <a:lnTo>
                    <a:pt x="23" y="197"/>
                  </a:lnTo>
                  <a:lnTo>
                    <a:pt x="24" y="209"/>
                  </a:lnTo>
                  <a:lnTo>
                    <a:pt x="27" y="220"/>
                  </a:lnTo>
                  <a:lnTo>
                    <a:pt x="31" y="230"/>
                  </a:lnTo>
                  <a:lnTo>
                    <a:pt x="35" y="240"/>
                  </a:lnTo>
                  <a:lnTo>
                    <a:pt x="40" y="248"/>
                  </a:lnTo>
                  <a:lnTo>
                    <a:pt x="45" y="256"/>
                  </a:lnTo>
                  <a:lnTo>
                    <a:pt x="51" y="262"/>
                  </a:lnTo>
                  <a:lnTo>
                    <a:pt x="58" y="269"/>
                  </a:lnTo>
                  <a:lnTo>
                    <a:pt x="66" y="275"/>
                  </a:lnTo>
                  <a:lnTo>
                    <a:pt x="73" y="280"/>
                  </a:lnTo>
                  <a:lnTo>
                    <a:pt x="82" y="286"/>
                  </a:lnTo>
                  <a:lnTo>
                    <a:pt x="91" y="290"/>
                  </a:lnTo>
                  <a:lnTo>
                    <a:pt x="102" y="294"/>
                  </a:lnTo>
                  <a:lnTo>
                    <a:pt x="112" y="298"/>
                  </a:lnTo>
                  <a:lnTo>
                    <a:pt x="123" y="302"/>
                  </a:lnTo>
                  <a:lnTo>
                    <a:pt x="134" y="306"/>
                  </a:lnTo>
                  <a:lnTo>
                    <a:pt x="145" y="310"/>
                  </a:lnTo>
                  <a:lnTo>
                    <a:pt x="158" y="313"/>
                  </a:lnTo>
                  <a:lnTo>
                    <a:pt x="167" y="315"/>
                  </a:lnTo>
                  <a:lnTo>
                    <a:pt x="177" y="319"/>
                  </a:lnTo>
                  <a:lnTo>
                    <a:pt x="187" y="322"/>
                  </a:lnTo>
                  <a:lnTo>
                    <a:pt x="198" y="327"/>
                  </a:lnTo>
                  <a:lnTo>
                    <a:pt x="209" y="331"/>
                  </a:lnTo>
                  <a:lnTo>
                    <a:pt x="218" y="337"/>
                  </a:lnTo>
                  <a:lnTo>
                    <a:pt x="225" y="343"/>
                  </a:lnTo>
                  <a:lnTo>
                    <a:pt x="232" y="351"/>
                  </a:lnTo>
                  <a:lnTo>
                    <a:pt x="234" y="356"/>
                  </a:lnTo>
                  <a:lnTo>
                    <a:pt x="237" y="360"/>
                  </a:lnTo>
                  <a:lnTo>
                    <a:pt x="237" y="365"/>
                  </a:lnTo>
                  <a:lnTo>
                    <a:pt x="238" y="370"/>
                  </a:lnTo>
                  <a:lnTo>
                    <a:pt x="237" y="377"/>
                  </a:lnTo>
                  <a:lnTo>
                    <a:pt x="237" y="383"/>
                  </a:lnTo>
                  <a:lnTo>
                    <a:pt x="234" y="389"/>
                  </a:lnTo>
                  <a:lnTo>
                    <a:pt x="232" y="394"/>
                  </a:lnTo>
                  <a:lnTo>
                    <a:pt x="229" y="399"/>
                  </a:lnTo>
                  <a:lnTo>
                    <a:pt x="225" y="402"/>
                  </a:lnTo>
                  <a:lnTo>
                    <a:pt x="222" y="407"/>
                  </a:lnTo>
                  <a:lnTo>
                    <a:pt x="218" y="410"/>
                  </a:lnTo>
                  <a:lnTo>
                    <a:pt x="207" y="414"/>
                  </a:lnTo>
                  <a:lnTo>
                    <a:pt x="197" y="419"/>
                  </a:lnTo>
                  <a:lnTo>
                    <a:pt x="185" y="421"/>
                  </a:lnTo>
                  <a:lnTo>
                    <a:pt x="174" y="421"/>
                  </a:lnTo>
                  <a:lnTo>
                    <a:pt x="162" y="421"/>
                  </a:lnTo>
                  <a:lnTo>
                    <a:pt x="152" y="420"/>
                  </a:lnTo>
                  <a:lnTo>
                    <a:pt x="141" y="418"/>
                  </a:lnTo>
                  <a:lnTo>
                    <a:pt x="131" y="414"/>
                  </a:lnTo>
                  <a:lnTo>
                    <a:pt x="121" y="411"/>
                  </a:lnTo>
                  <a:lnTo>
                    <a:pt x="111" y="407"/>
                  </a:lnTo>
                  <a:lnTo>
                    <a:pt x="102" y="401"/>
                  </a:lnTo>
                  <a:lnTo>
                    <a:pt x="91" y="395"/>
                  </a:lnTo>
                  <a:lnTo>
                    <a:pt x="82" y="390"/>
                  </a:lnTo>
                  <a:lnTo>
                    <a:pt x="73" y="383"/>
                  </a:lnTo>
                  <a:lnTo>
                    <a:pt x="66" y="376"/>
                  </a:lnTo>
                  <a:lnTo>
                    <a:pt x="57" y="369"/>
                  </a:lnTo>
                  <a:lnTo>
                    <a:pt x="0" y="475"/>
                  </a:lnTo>
                  <a:lnTo>
                    <a:pt x="14" y="484"/>
                  </a:lnTo>
                  <a:lnTo>
                    <a:pt x="27" y="492"/>
                  </a:lnTo>
                  <a:lnTo>
                    <a:pt x="41" y="500"/>
                  </a:lnTo>
                  <a:lnTo>
                    <a:pt x="55" y="507"/>
                  </a:lnTo>
                  <a:lnTo>
                    <a:pt x="70" y="512"/>
                  </a:lnTo>
                  <a:lnTo>
                    <a:pt x="85" y="518"/>
                  </a:lnTo>
                  <a:lnTo>
                    <a:pt x="100" y="523"/>
                  </a:lnTo>
                  <a:lnTo>
                    <a:pt x="115" y="526"/>
                  </a:lnTo>
                  <a:lnTo>
                    <a:pt x="131" y="529"/>
                  </a:lnTo>
                  <a:lnTo>
                    <a:pt x="147" y="532"/>
                  </a:lnTo>
                  <a:lnTo>
                    <a:pt x="162" y="533"/>
                  </a:lnTo>
                  <a:lnTo>
                    <a:pt x="178" y="533"/>
                  </a:lnTo>
                  <a:lnTo>
                    <a:pt x="192" y="533"/>
                  </a:lnTo>
                  <a:lnTo>
                    <a:pt x="204" y="532"/>
                  </a:lnTo>
                  <a:lnTo>
                    <a:pt x="216" y="530"/>
                  </a:lnTo>
                  <a:lnTo>
                    <a:pt x="230" y="528"/>
                  </a:lnTo>
                  <a:lnTo>
                    <a:pt x="242" y="526"/>
                  </a:lnTo>
                  <a:lnTo>
                    <a:pt x="255" y="523"/>
                  </a:lnTo>
                  <a:lnTo>
                    <a:pt x="267" y="518"/>
                  </a:lnTo>
                  <a:lnTo>
                    <a:pt x="278" y="512"/>
                  </a:lnTo>
                  <a:lnTo>
                    <a:pt x="291" y="507"/>
                  </a:lnTo>
                  <a:lnTo>
                    <a:pt x="301" y="501"/>
                  </a:lnTo>
                  <a:lnTo>
                    <a:pt x="312" y="493"/>
                  </a:lnTo>
                  <a:lnTo>
                    <a:pt x="322" y="485"/>
                  </a:lnTo>
                  <a:lnTo>
                    <a:pt x="331" y="476"/>
                  </a:lnTo>
                  <a:lnTo>
                    <a:pt x="340" y="467"/>
                  </a:lnTo>
                  <a:lnTo>
                    <a:pt x="347" y="457"/>
                  </a:lnTo>
                  <a:lnTo>
                    <a:pt x="354" y="446"/>
                  </a:lnTo>
                  <a:lnTo>
                    <a:pt x="359" y="435"/>
                  </a:lnTo>
                  <a:lnTo>
                    <a:pt x="364" y="423"/>
                  </a:lnTo>
                  <a:lnTo>
                    <a:pt x="367" y="411"/>
                  </a:lnTo>
                  <a:lnTo>
                    <a:pt x="370" y="400"/>
                  </a:lnTo>
                  <a:lnTo>
                    <a:pt x="372" y="387"/>
                  </a:lnTo>
                  <a:lnTo>
                    <a:pt x="374" y="374"/>
                  </a:lnTo>
                  <a:lnTo>
                    <a:pt x="374" y="361"/>
                  </a:lnTo>
                  <a:lnTo>
                    <a:pt x="375" y="349"/>
                  </a:lnTo>
                  <a:lnTo>
                    <a:pt x="374" y="334"/>
                  </a:lnTo>
                  <a:lnTo>
                    <a:pt x="372" y="321"/>
                  </a:lnTo>
                  <a:lnTo>
                    <a:pt x="370" y="307"/>
                  </a:lnTo>
                  <a:lnTo>
                    <a:pt x="365" y="296"/>
                  </a:lnTo>
                  <a:lnTo>
                    <a:pt x="359" y="285"/>
                  </a:lnTo>
                  <a:lnTo>
                    <a:pt x="354" y="275"/>
                  </a:lnTo>
                  <a:lnTo>
                    <a:pt x="347" y="266"/>
                  </a:lnTo>
                  <a:lnTo>
                    <a:pt x="339" y="257"/>
                  </a:lnTo>
                  <a:lnTo>
                    <a:pt x="330" y="249"/>
                  </a:lnTo>
                  <a:lnTo>
                    <a:pt x="320" y="242"/>
                  </a:lnTo>
                  <a:lnTo>
                    <a:pt x="310" y="235"/>
                  </a:lnTo>
                  <a:lnTo>
                    <a:pt x="299" y="230"/>
                  </a:lnTo>
                  <a:lnTo>
                    <a:pt x="287" y="224"/>
                  </a:lnTo>
                  <a:lnTo>
                    <a:pt x="275" y="220"/>
                  </a:lnTo>
                  <a:lnTo>
                    <a:pt x="263" y="215"/>
                  </a:lnTo>
                  <a:lnTo>
                    <a:pt x="250" y="210"/>
                  </a:lnTo>
                  <a:lnTo>
                    <a:pt x="216" y="200"/>
                  </a:lnTo>
                  <a:lnTo>
                    <a:pt x="207" y="198"/>
                  </a:lnTo>
                  <a:lnTo>
                    <a:pt x="197" y="194"/>
                  </a:lnTo>
                  <a:lnTo>
                    <a:pt x="187" y="190"/>
                  </a:lnTo>
                  <a:lnTo>
                    <a:pt x="178" y="185"/>
                  </a:lnTo>
                  <a:lnTo>
                    <a:pt x="170" y="179"/>
                  </a:lnTo>
                  <a:lnTo>
                    <a:pt x="164" y="171"/>
                  </a:lnTo>
                  <a:lnTo>
                    <a:pt x="161" y="167"/>
                  </a:lnTo>
                  <a:lnTo>
                    <a:pt x="159" y="162"/>
                  </a:lnTo>
                  <a:lnTo>
                    <a:pt x="158" y="158"/>
                  </a:lnTo>
                  <a:lnTo>
                    <a:pt x="158" y="152"/>
                  </a:lnTo>
                  <a:lnTo>
                    <a:pt x="158" y="147"/>
                  </a:lnTo>
                  <a:lnTo>
                    <a:pt x="159" y="143"/>
                  </a:lnTo>
                  <a:lnTo>
                    <a:pt x="161" y="138"/>
                  </a:lnTo>
                  <a:lnTo>
                    <a:pt x="164" y="134"/>
                  </a:lnTo>
                  <a:lnTo>
                    <a:pt x="169" y="126"/>
                  </a:lnTo>
                  <a:lnTo>
                    <a:pt x="177" y="120"/>
                  </a:lnTo>
                  <a:lnTo>
                    <a:pt x="186" y="116"/>
                  </a:lnTo>
                  <a:lnTo>
                    <a:pt x="195" y="112"/>
                  </a:lnTo>
                  <a:lnTo>
                    <a:pt x="205" y="110"/>
                  </a:lnTo>
                  <a:lnTo>
                    <a:pt x="214" y="110"/>
                  </a:lnTo>
                  <a:lnTo>
                    <a:pt x="227" y="110"/>
                  </a:lnTo>
                  <a:lnTo>
                    <a:pt x="238" y="112"/>
                  </a:lnTo>
                  <a:lnTo>
                    <a:pt x="249" y="115"/>
                  </a:lnTo>
                  <a:lnTo>
                    <a:pt x="260" y="119"/>
                  </a:lnTo>
                  <a:lnTo>
                    <a:pt x="272" y="124"/>
                  </a:lnTo>
                  <a:lnTo>
                    <a:pt x="282" y="129"/>
                  </a:lnTo>
                  <a:lnTo>
                    <a:pt x="292" y="136"/>
                  </a:lnTo>
                  <a:lnTo>
                    <a:pt x="301" y="144"/>
                  </a:lnTo>
                  <a:lnTo>
                    <a:pt x="354" y="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Freeform 118"/>
            <p:cNvSpPr>
              <a:spLocks noEditPoints="1"/>
            </p:cNvSpPr>
            <p:nvPr/>
          </p:nvSpPr>
          <p:spPr bwMode="auto">
            <a:xfrm>
              <a:off x="6379388" y="6515113"/>
              <a:ext cx="74613" cy="73025"/>
            </a:xfrm>
            <a:custGeom>
              <a:avLst/>
              <a:gdLst>
                <a:gd name="T0" fmla="*/ 961368424 w 379"/>
                <a:gd name="T1" fmla="*/ 976561940 h 369"/>
                <a:gd name="T2" fmla="*/ 1022410718 w 379"/>
                <a:gd name="T3" fmla="*/ 860322170 h 369"/>
                <a:gd name="T4" fmla="*/ 1098723280 w 379"/>
                <a:gd name="T5" fmla="*/ 767306922 h 369"/>
                <a:gd name="T6" fmla="*/ 1190267328 w 379"/>
                <a:gd name="T7" fmla="*/ 689800879 h 369"/>
                <a:gd name="T8" fmla="*/ 1304716976 w 379"/>
                <a:gd name="T9" fmla="*/ 651067350 h 369"/>
                <a:gd name="T10" fmla="*/ 1434436697 w 379"/>
                <a:gd name="T11" fmla="*/ 620049338 h 369"/>
                <a:gd name="T12" fmla="*/ 1564156614 w 379"/>
                <a:gd name="T13" fmla="*/ 620049338 h 369"/>
                <a:gd name="T14" fmla="*/ 1686241200 w 379"/>
                <a:gd name="T15" fmla="*/ 651067350 h 369"/>
                <a:gd name="T16" fmla="*/ 1793055714 w 379"/>
                <a:gd name="T17" fmla="*/ 697555382 h 369"/>
                <a:gd name="T18" fmla="*/ 1892234897 w 379"/>
                <a:gd name="T19" fmla="*/ 775061623 h 369"/>
                <a:gd name="T20" fmla="*/ 1960912325 w 379"/>
                <a:gd name="T21" fmla="*/ 868076673 h 369"/>
                <a:gd name="T22" fmla="*/ 2006684349 w 379"/>
                <a:gd name="T23" fmla="*/ 976561940 h 369"/>
                <a:gd name="T24" fmla="*/ 946136742 w 379"/>
                <a:gd name="T25" fmla="*/ 1038598161 h 369"/>
                <a:gd name="T26" fmla="*/ 2147483647 w 379"/>
                <a:gd name="T27" fmla="*/ 1379601757 h 369"/>
                <a:gd name="T28" fmla="*/ 2147483647 w 379"/>
                <a:gd name="T29" fmla="*/ 1162592237 h 369"/>
                <a:gd name="T30" fmla="*/ 2147483647 w 379"/>
                <a:gd name="T31" fmla="*/ 968807437 h 369"/>
                <a:gd name="T32" fmla="*/ 2147483647 w 379"/>
                <a:gd name="T33" fmla="*/ 790570629 h 369"/>
                <a:gd name="T34" fmla="*/ 2147483647 w 379"/>
                <a:gd name="T35" fmla="*/ 620049338 h 369"/>
                <a:gd name="T36" fmla="*/ 2147483647 w 379"/>
                <a:gd name="T37" fmla="*/ 472791556 h 369"/>
                <a:gd name="T38" fmla="*/ 2147483647 w 379"/>
                <a:gd name="T39" fmla="*/ 341042780 h 369"/>
                <a:gd name="T40" fmla="*/ 2147483647 w 379"/>
                <a:gd name="T41" fmla="*/ 240273029 h 369"/>
                <a:gd name="T42" fmla="*/ 2144039401 w 379"/>
                <a:gd name="T43" fmla="*/ 139503279 h 369"/>
                <a:gd name="T44" fmla="*/ 1976182594 w 379"/>
                <a:gd name="T45" fmla="*/ 77506241 h 369"/>
                <a:gd name="T46" fmla="*/ 1777785445 w 379"/>
                <a:gd name="T47" fmla="*/ 38733529 h 369"/>
                <a:gd name="T48" fmla="*/ 1564156614 w 379"/>
                <a:gd name="T49" fmla="*/ 7754503 h 369"/>
                <a:gd name="T50" fmla="*/ 1297120625 w 379"/>
                <a:gd name="T51" fmla="*/ 7754503 h 369"/>
                <a:gd name="T52" fmla="*/ 1007179232 w 379"/>
                <a:gd name="T53" fmla="*/ 61997038 h 369"/>
                <a:gd name="T54" fmla="*/ 740104459 w 379"/>
                <a:gd name="T55" fmla="*/ 155012285 h 369"/>
                <a:gd name="T56" fmla="*/ 503570224 w 379"/>
                <a:gd name="T57" fmla="*/ 294515564 h 369"/>
                <a:gd name="T58" fmla="*/ 320443148 w 379"/>
                <a:gd name="T59" fmla="*/ 480546059 h 369"/>
                <a:gd name="T60" fmla="*/ 160221673 w 379"/>
                <a:gd name="T61" fmla="*/ 705309885 h 369"/>
                <a:gd name="T62" fmla="*/ 61042293 w 379"/>
                <a:gd name="T63" fmla="*/ 968807437 h 369"/>
                <a:gd name="T64" fmla="*/ 7635135 w 379"/>
                <a:gd name="T65" fmla="*/ 1271116688 h 369"/>
                <a:gd name="T66" fmla="*/ 7635135 w 379"/>
                <a:gd name="T67" fmla="*/ 1596611080 h 369"/>
                <a:gd name="T68" fmla="*/ 68677428 w 379"/>
                <a:gd name="T69" fmla="*/ 1906635848 h 369"/>
                <a:gd name="T70" fmla="*/ 183127076 w 379"/>
                <a:gd name="T71" fmla="*/ 2147483647 h 369"/>
                <a:gd name="T72" fmla="*/ 335713417 w 379"/>
                <a:gd name="T73" fmla="*/ 2147483647 h 369"/>
                <a:gd name="T74" fmla="*/ 541745897 w 379"/>
                <a:gd name="T75" fmla="*/ 2147483647 h 369"/>
                <a:gd name="T76" fmla="*/ 778280131 w 379"/>
                <a:gd name="T77" fmla="*/ 2147483647 h 369"/>
                <a:gd name="T78" fmla="*/ 1052951256 w 379"/>
                <a:gd name="T79" fmla="*/ 2147483647 h 369"/>
                <a:gd name="T80" fmla="*/ 1358162918 w 379"/>
                <a:gd name="T81" fmla="*/ 2147483647 h 369"/>
                <a:gd name="T82" fmla="*/ 1632834042 w 379"/>
                <a:gd name="T83" fmla="*/ 2147483647 h 369"/>
                <a:gd name="T84" fmla="*/ 1854098007 w 379"/>
                <a:gd name="T85" fmla="*/ 2147483647 h 369"/>
                <a:gd name="T86" fmla="*/ 2067726839 w 379"/>
                <a:gd name="T87" fmla="*/ 2147483647 h 369"/>
                <a:gd name="T88" fmla="*/ 2147483647 w 379"/>
                <a:gd name="T89" fmla="*/ 2147483647 h 369"/>
                <a:gd name="T90" fmla="*/ 2147483647 w 379"/>
                <a:gd name="T91" fmla="*/ 2147483647 h 369"/>
                <a:gd name="T92" fmla="*/ 2147483647 w 379"/>
                <a:gd name="T93" fmla="*/ 2147483647 h 369"/>
                <a:gd name="T94" fmla="*/ 2147483647 w 379"/>
                <a:gd name="T95" fmla="*/ 2147483647 h 369"/>
                <a:gd name="T96" fmla="*/ 2147483647 w 379"/>
                <a:gd name="T97" fmla="*/ 2053893432 h 369"/>
                <a:gd name="T98" fmla="*/ 1960912325 w 379"/>
                <a:gd name="T99" fmla="*/ 1937653860 h 369"/>
                <a:gd name="T100" fmla="*/ 1884599763 w 379"/>
                <a:gd name="T101" fmla="*/ 2053893432 h 369"/>
                <a:gd name="T102" fmla="*/ 1777785445 w 379"/>
                <a:gd name="T103" fmla="*/ 2123684355 h 369"/>
                <a:gd name="T104" fmla="*/ 1655700662 w 379"/>
                <a:gd name="T105" fmla="*/ 2147483647 h 369"/>
                <a:gd name="T106" fmla="*/ 1518384590 w 379"/>
                <a:gd name="T107" fmla="*/ 2147483647 h 369"/>
                <a:gd name="T108" fmla="*/ 1381029538 w 379"/>
                <a:gd name="T109" fmla="*/ 2147483647 h 369"/>
                <a:gd name="T110" fmla="*/ 1258944952 w 379"/>
                <a:gd name="T111" fmla="*/ 2139154176 h 369"/>
                <a:gd name="T112" fmla="*/ 1159765573 w 379"/>
                <a:gd name="T113" fmla="*/ 2100420648 h 369"/>
                <a:gd name="T114" fmla="*/ 1083453011 w 379"/>
                <a:gd name="T115" fmla="*/ 2030669107 h 369"/>
                <a:gd name="T116" fmla="*/ 1014775583 w 379"/>
                <a:gd name="T117" fmla="*/ 1945408363 h 369"/>
                <a:gd name="T118" fmla="*/ 969003559 w 379"/>
                <a:gd name="T119" fmla="*/ 1844638612 h 369"/>
                <a:gd name="T120" fmla="*/ 946136742 w 379"/>
                <a:gd name="T121" fmla="*/ 1720644537 h 369"/>
                <a:gd name="T122" fmla="*/ 938501607 w 379"/>
                <a:gd name="T123" fmla="*/ 1588856577 h 369"/>
                <a:gd name="T124" fmla="*/ 2147483647 w 379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9" h="369">
                  <a:moveTo>
                    <a:pt x="124" y="134"/>
                  </a:moveTo>
                  <a:lnTo>
                    <a:pt x="126" y="126"/>
                  </a:lnTo>
                  <a:lnTo>
                    <a:pt x="129" y="118"/>
                  </a:lnTo>
                  <a:lnTo>
                    <a:pt x="134" y="111"/>
                  </a:lnTo>
                  <a:lnTo>
                    <a:pt x="138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6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7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3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79" y="192"/>
                  </a:moveTo>
                  <a:lnTo>
                    <a:pt x="379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3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5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1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7" y="7"/>
                  </a:lnTo>
                  <a:lnTo>
                    <a:pt x="233" y="5"/>
                  </a:lnTo>
                  <a:lnTo>
                    <a:pt x="220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3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9" y="246"/>
                  </a:lnTo>
                  <a:lnTo>
                    <a:pt x="15" y="264"/>
                  </a:lnTo>
                  <a:lnTo>
                    <a:pt x="24" y="280"/>
                  </a:lnTo>
                  <a:lnTo>
                    <a:pt x="33" y="295"/>
                  </a:lnTo>
                  <a:lnTo>
                    <a:pt x="44" y="309"/>
                  </a:lnTo>
                  <a:lnTo>
                    <a:pt x="57" y="321"/>
                  </a:lnTo>
                  <a:lnTo>
                    <a:pt x="71" y="333"/>
                  </a:lnTo>
                  <a:lnTo>
                    <a:pt x="87" y="342"/>
                  </a:lnTo>
                  <a:lnTo>
                    <a:pt x="102" y="349"/>
                  </a:lnTo>
                  <a:lnTo>
                    <a:pt x="120" y="356"/>
                  </a:lnTo>
                  <a:lnTo>
                    <a:pt x="138" y="362"/>
                  </a:lnTo>
                  <a:lnTo>
                    <a:pt x="158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9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10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7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9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5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29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3" y="205"/>
                  </a:lnTo>
                  <a:lnTo>
                    <a:pt x="379" y="205"/>
                  </a:lnTo>
                  <a:lnTo>
                    <a:pt x="379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Freeform 119"/>
            <p:cNvSpPr>
              <a:spLocks noEditPoints="1"/>
            </p:cNvSpPr>
            <p:nvPr/>
          </p:nvSpPr>
          <p:spPr bwMode="auto">
            <a:xfrm>
              <a:off x="6460350" y="6515113"/>
              <a:ext cx="76200" cy="73025"/>
            </a:xfrm>
            <a:custGeom>
              <a:avLst/>
              <a:gdLst>
                <a:gd name="T0" fmla="*/ 1024042954 w 379"/>
                <a:gd name="T1" fmla="*/ 976561940 h 369"/>
                <a:gd name="T2" fmla="*/ 1089043564 w 379"/>
                <a:gd name="T3" fmla="*/ 860322170 h 369"/>
                <a:gd name="T4" fmla="*/ 1170334689 w 379"/>
                <a:gd name="T5" fmla="*/ 767306922 h 369"/>
                <a:gd name="T6" fmla="*/ 1267876118 w 379"/>
                <a:gd name="T7" fmla="*/ 689800879 h 369"/>
                <a:gd name="T8" fmla="*/ 1389752288 w 379"/>
                <a:gd name="T9" fmla="*/ 651067350 h 369"/>
                <a:gd name="T10" fmla="*/ 1527918972 w 379"/>
                <a:gd name="T11" fmla="*/ 620049338 h 369"/>
                <a:gd name="T12" fmla="*/ 1666085858 w 379"/>
                <a:gd name="T13" fmla="*/ 620049338 h 369"/>
                <a:gd name="T14" fmla="*/ 1796127491 w 379"/>
                <a:gd name="T15" fmla="*/ 651067350 h 369"/>
                <a:gd name="T16" fmla="*/ 1909919022 w 379"/>
                <a:gd name="T17" fmla="*/ 697555382 h 369"/>
                <a:gd name="T18" fmla="*/ 2015585501 w 379"/>
                <a:gd name="T19" fmla="*/ 775061623 h 369"/>
                <a:gd name="T20" fmla="*/ 2088711163 w 379"/>
                <a:gd name="T21" fmla="*/ 868076673 h 369"/>
                <a:gd name="T22" fmla="*/ 2137502083 w 379"/>
                <a:gd name="T23" fmla="*/ 976561940 h 369"/>
                <a:gd name="T24" fmla="*/ 1007792650 w 379"/>
                <a:gd name="T25" fmla="*/ 1038598161 h 369"/>
                <a:gd name="T26" fmla="*/ 2147483647 w 379"/>
                <a:gd name="T27" fmla="*/ 1379601757 h 369"/>
                <a:gd name="T28" fmla="*/ 2147483647 w 379"/>
                <a:gd name="T29" fmla="*/ 1162592237 h 369"/>
                <a:gd name="T30" fmla="*/ 2147483647 w 379"/>
                <a:gd name="T31" fmla="*/ 968807437 h 369"/>
                <a:gd name="T32" fmla="*/ 2147483647 w 379"/>
                <a:gd name="T33" fmla="*/ 790570629 h 369"/>
                <a:gd name="T34" fmla="*/ 2147483647 w 379"/>
                <a:gd name="T35" fmla="*/ 620049338 h 369"/>
                <a:gd name="T36" fmla="*/ 2147483647 w 379"/>
                <a:gd name="T37" fmla="*/ 472791556 h 369"/>
                <a:gd name="T38" fmla="*/ 2147483647 w 379"/>
                <a:gd name="T39" fmla="*/ 341042780 h 369"/>
                <a:gd name="T40" fmla="*/ 2147483647 w 379"/>
                <a:gd name="T41" fmla="*/ 240273029 h 369"/>
                <a:gd name="T42" fmla="*/ 2147483647 w 379"/>
                <a:gd name="T43" fmla="*/ 139503279 h 369"/>
                <a:gd name="T44" fmla="*/ 2104961265 w 379"/>
                <a:gd name="T45" fmla="*/ 77506241 h 369"/>
                <a:gd name="T46" fmla="*/ 1893668919 w 379"/>
                <a:gd name="T47" fmla="*/ 38733529 h 369"/>
                <a:gd name="T48" fmla="*/ 1666085858 w 379"/>
                <a:gd name="T49" fmla="*/ 7754503 h 369"/>
                <a:gd name="T50" fmla="*/ 1381627236 w 379"/>
                <a:gd name="T51" fmla="*/ 7754503 h 369"/>
                <a:gd name="T52" fmla="*/ 1072793261 w 379"/>
                <a:gd name="T53" fmla="*/ 61997038 h 369"/>
                <a:gd name="T54" fmla="*/ 788334841 w 379"/>
                <a:gd name="T55" fmla="*/ 155012285 h 369"/>
                <a:gd name="T56" fmla="*/ 536416836 w 379"/>
                <a:gd name="T57" fmla="*/ 294515564 h 369"/>
                <a:gd name="T58" fmla="*/ 341334180 w 379"/>
                <a:gd name="T59" fmla="*/ 480546059 h 369"/>
                <a:gd name="T60" fmla="*/ 170667090 w 379"/>
                <a:gd name="T61" fmla="*/ 705309885 h 369"/>
                <a:gd name="T62" fmla="*/ 65000611 w 379"/>
                <a:gd name="T63" fmla="*/ 968807437 h 369"/>
                <a:gd name="T64" fmla="*/ 8125051 w 379"/>
                <a:gd name="T65" fmla="*/ 1271116688 h 369"/>
                <a:gd name="T66" fmla="*/ 8125051 w 379"/>
                <a:gd name="T67" fmla="*/ 1596611080 h 369"/>
                <a:gd name="T68" fmla="*/ 65000611 w 379"/>
                <a:gd name="T69" fmla="*/ 1906635848 h 369"/>
                <a:gd name="T70" fmla="*/ 186917193 w 379"/>
                <a:gd name="T71" fmla="*/ 2147483647 h 369"/>
                <a:gd name="T72" fmla="*/ 357584283 w 379"/>
                <a:gd name="T73" fmla="*/ 2147483647 h 369"/>
                <a:gd name="T74" fmla="*/ 577042293 w 379"/>
                <a:gd name="T75" fmla="*/ 2147483647 h 369"/>
                <a:gd name="T76" fmla="*/ 829000509 w 379"/>
                <a:gd name="T77" fmla="*/ 2147483647 h 369"/>
                <a:gd name="T78" fmla="*/ 1121584181 w 379"/>
                <a:gd name="T79" fmla="*/ 2147483647 h 369"/>
                <a:gd name="T80" fmla="*/ 1446668259 w 379"/>
                <a:gd name="T81" fmla="*/ 2147483647 h 369"/>
                <a:gd name="T82" fmla="*/ 1739251931 w 379"/>
                <a:gd name="T83" fmla="*/ 2147483647 h 369"/>
                <a:gd name="T84" fmla="*/ 1974919632 w 379"/>
                <a:gd name="T85" fmla="*/ 2147483647 h 369"/>
                <a:gd name="T86" fmla="*/ 2147483647 w 379"/>
                <a:gd name="T87" fmla="*/ 2147483647 h 369"/>
                <a:gd name="T88" fmla="*/ 2147483647 w 379"/>
                <a:gd name="T89" fmla="*/ 2147483647 h 369"/>
                <a:gd name="T90" fmla="*/ 2147483647 w 379"/>
                <a:gd name="T91" fmla="*/ 2147483647 h 369"/>
                <a:gd name="T92" fmla="*/ 2147483647 w 379"/>
                <a:gd name="T93" fmla="*/ 2147483647 h 369"/>
                <a:gd name="T94" fmla="*/ 2147483647 w 379"/>
                <a:gd name="T95" fmla="*/ 2147483647 h 369"/>
                <a:gd name="T96" fmla="*/ 2147483647 w 379"/>
                <a:gd name="T97" fmla="*/ 2053893432 h 369"/>
                <a:gd name="T98" fmla="*/ 2088711163 w 379"/>
                <a:gd name="T99" fmla="*/ 1937653860 h 369"/>
                <a:gd name="T100" fmla="*/ 1991210147 w 379"/>
                <a:gd name="T101" fmla="*/ 2053893432 h 369"/>
                <a:gd name="T102" fmla="*/ 1893668919 w 379"/>
                <a:gd name="T103" fmla="*/ 2123684355 h 369"/>
                <a:gd name="T104" fmla="*/ 1763627085 w 379"/>
                <a:gd name="T105" fmla="*/ 2147483647 h 369"/>
                <a:gd name="T106" fmla="*/ 1609210298 w 379"/>
                <a:gd name="T107" fmla="*/ 2147483647 h 369"/>
                <a:gd name="T108" fmla="*/ 1471043413 w 379"/>
                <a:gd name="T109" fmla="*/ 2147483647 h 369"/>
                <a:gd name="T110" fmla="*/ 1341001779 w 379"/>
                <a:gd name="T111" fmla="*/ 2139154176 h 369"/>
                <a:gd name="T112" fmla="*/ 1235335300 w 379"/>
                <a:gd name="T113" fmla="*/ 2100420648 h 369"/>
                <a:gd name="T114" fmla="*/ 1154084587 w 379"/>
                <a:gd name="T115" fmla="*/ 2030669107 h 369"/>
                <a:gd name="T116" fmla="*/ 1080918513 w 379"/>
                <a:gd name="T117" fmla="*/ 1945408363 h 369"/>
                <a:gd name="T118" fmla="*/ 1032168005 w 379"/>
                <a:gd name="T119" fmla="*/ 1844638612 h 369"/>
                <a:gd name="T120" fmla="*/ 1007792650 w 379"/>
                <a:gd name="T121" fmla="*/ 1720644537 h 369"/>
                <a:gd name="T122" fmla="*/ 983417497 w 379"/>
                <a:gd name="T123" fmla="*/ 1588856577 h 369"/>
                <a:gd name="T124" fmla="*/ 2147483647 w 379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9" h="369">
                  <a:moveTo>
                    <a:pt x="124" y="134"/>
                  </a:moveTo>
                  <a:lnTo>
                    <a:pt x="126" y="126"/>
                  </a:lnTo>
                  <a:lnTo>
                    <a:pt x="129" y="118"/>
                  </a:lnTo>
                  <a:lnTo>
                    <a:pt x="134" y="111"/>
                  </a:lnTo>
                  <a:lnTo>
                    <a:pt x="138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6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7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3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79" y="192"/>
                  </a:moveTo>
                  <a:lnTo>
                    <a:pt x="379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2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4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1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6" y="7"/>
                  </a:lnTo>
                  <a:lnTo>
                    <a:pt x="233" y="5"/>
                  </a:lnTo>
                  <a:lnTo>
                    <a:pt x="219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3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8" y="246"/>
                  </a:lnTo>
                  <a:lnTo>
                    <a:pt x="14" y="264"/>
                  </a:lnTo>
                  <a:lnTo>
                    <a:pt x="23" y="280"/>
                  </a:lnTo>
                  <a:lnTo>
                    <a:pt x="32" y="295"/>
                  </a:lnTo>
                  <a:lnTo>
                    <a:pt x="44" y="309"/>
                  </a:lnTo>
                  <a:lnTo>
                    <a:pt x="56" y="321"/>
                  </a:lnTo>
                  <a:lnTo>
                    <a:pt x="71" y="333"/>
                  </a:lnTo>
                  <a:lnTo>
                    <a:pt x="85" y="342"/>
                  </a:lnTo>
                  <a:lnTo>
                    <a:pt x="102" y="349"/>
                  </a:lnTo>
                  <a:lnTo>
                    <a:pt x="120" y="356"/>
                  </a:lnTo>
                  <a:lnTo>
                    <a:pt x="138" y="362"/>
                  </a:lnTo>
                  <a:lnTo>
                    <a:pt x="157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8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09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5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8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5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29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1" y="205"/>
                  </a:lnTo>
                  <a:lnTo>
                    <a:pt x="379" y="205"/>
                  </a:lnTo>
                  <a:lnTo>
                    <a:pt x="379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6" name="Freeform 120"/>
            <p:cNvSpPr>
              <a:spLocks/>
            </p:cNvSpPr>
            <p:nvPr/>
          </p:nvSpPr>
          <p:spPr bwMode="auto">
            <a:xfrm>
              <a:off x="6541313" y="6497650"/>
              <a:ext cx="46038" cy="88900"/>
            </a:xfrm>
            <a:custGeom>
              <a:avLst/>
              <a:gdLst>
                <a:gd name="T0" fmla="*/ 1265894186 w 232"/>
                <a:gd name="T1" fmla="*/ 1594038119 h 448"/>
                <a:gd name="T2" fmla="*/ 1812898056 w 232"/>
                <a:gd name="T3" fmla="*/ 1594038119 h 448"/>
                <a:gd name="T4" fmla="*/ 1812898056 w 232"/>
                <a:gd name="T5" fmla="*/ 812671611 h 448"/>
                <a:gd name="T6" fmla="*/ 1265894186 w 232"/>
                <a:gd name="T7" fmla="*/ 812671611 h 448"/>
                <a:gd name="T8" fmla="*/ 1265894186 w 232"/>
                <a:gd name="T9" fmla="*/ 0 h 448"/>
                <a:gd name="T10" fmla="*/ 320381815 w 232"/>
                <a:gd name="T11" fmla="*/ 0 h 448"/>
                <a:gd name="T12" fmla="*/ 320381815 w 232"/>
                <a:gd name="T13" fmla="*/ 812671611 h 448"/>
                <a:gd name="T14" fmla="*/ 0 w 232"/>
                <a:gd name="T15" fmla="*/ 812671611 h 448"/>
                <a:gd name="T16" fmla="*/ 0 w 232"/>
                <a:gd name="T17" fmla="*/ 1594038119 h 448"/>
                <a:gd name="T18" fmla="*/ 320381815 w 232"/>
                <a:gd name="T19" fmla="*/ 1594038119 h 448"/>
                <a:gd name="T20" fmla="*/ 320381815 w 232"/>
                <a:gd name="T21" fmla="*/ 2147483647 h 448"/>
                <a:gd name="T22" fmla="*/ 1265894186 w 232"/>
                <a:gd name="T23" fmla="*/ 2147483647 h 448"/>
                <a:gd name="T24" fmla="*/ 1265894186 w 232"/>
                <a:gd name="T25" fmla="*/ 1594038119 h 4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2" h="448">
                  <a:moveTo>
                    <a:pt x="162" y="204"/>
                  </a:moveTo>
                  <a:lnTo>
                    <a:pt x="232" y="204"/>
                  </a:lnTo>
                  <a:lnTo>
                    <a:pt x="232" y="104"/>
                  </a:lnTo>
                  <a:lnTo>
                    <a:pt x="162" y="104"/>
                  </a:lnTo>
                  <a:lnTo>
                    <a:pt x="162" y="0"/>
                  </a:lnTo>
                  <a:lnTo>
                    <a:pt x="41" y="0"/>
                  </a:lnTo>
                  <a:lnTo>
                    <a:pt x="41" y="104"/>
                  </a:lnTo>
                  <a:lnTo>
                    <a:pt x="0" y="104"/>
                  </a:lnTo>
                  <a:lnTo>
                    <a:pt x="0" y="204"/>
                  </a:lnTo>
                  <a:lnTo>
                    <a:pt x="41" y="204"/>
                  </a:lnTo>
                  <a:lnTo>
                    <a:pt x="41" y="448"/>
                  </a:lnTo>
                  <a:lnTo>
                    <a:pt x="162" y="448"/>
                  </a:lnTo>
                  <a:lnTo>
                    <a:pt x="162" y="2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7" name="Freeform 121"/>
            <p:cNvSpPr>
              <a:spLocks noEditPoints="1"/>
            </p:cNvSpPr>
            <p:nvPr/>
          </p:nvSpPr>
          <p:spPr bwMode="auto">
            <a:xfrm>
              <a:off x="6590525" y="6515113"/>
              <a:ext cx="79375" cy="73025"/>
            </a:xfrm>
            <a:custGeom>
              <a:avLst/>
              <a:gdLst>
                <a:gd name="T0" fmla="*/ 1670458919 w 402"/>
                <a:gd name="T1" fmla="*/ 829304158 h 369"/>
                <a:gd name="T2" fmla="*/ 1839816737 w 402"/>
                <a:gd name="T3" fmla="*/ 875831373 h 369"/>
                <a:gd name="T4" fmla="*/ 1962975342 w 402"/>
                <a:gd name="T5" fmla="*/ 953337417 h 369"/>
                <a:gd name="T6" fmla="*/ 2070734408 w 402"/>
                <a:gd name="T7" fmla="*/ 1069577187 h 369"/>
                <a:gd name="T8" fmla="*/ 2140013579 w 402"/>
                <a:gd name="T9" fmla="*/ 1201325765 h 369"/>
                <a:gd name="T10" fmla="*/ 2147483647 w 402"/>
                <a:gd name="T11" fmla="*/ 1356338050 h 369"/>
                <a:gd name="T12" fmla="*/ 2147483647 w 402"/>
                <a:gd name="T13" fmla="*/ 1511350533 h 369"/>
                <a:gd name="T14" fmla="*/ 2140013579 w 402"/>
                <a:gd name="T15" fmla="*/ 1666362818 h 369"/>
                <a:gd name="T16" fmla="*/ 2070734408 w 402"/>
                <a:gd name="T17" fmla="*/ 1798150581 h 369"/>
                <a:gd name="T18" fmla="*/ 1962975342 w 402"/>
                <a:gd name="T19" fmla="*/ 1906635848 h 369"/>
                <a:gd name="T20" fmla="*/ 1839816737 w 402"/>
                <a:gd name="T21" fmla="*/ 1984141891 h 369"/>
                <a:gd name="T22" fmla="*/ 1670458919 w 402"/>
                <a:gd name="T23" fmla="*/ 2030669107 h 369"/>
                <a:gd name="T24" fmla="*/ 1477982048 w 402"/>
                <a:gd name="T25" fmla="*/ 2030669107 h 369"/>
                <a:gd name="T26" fmla="*/ 1324023968 w 402"/>
                <a:gd name="T27" fmla="*/ 1984141891 h 369"/>
                <a:gd name="T28" fmla="*/ 1185465625 w 402"/>
                <a:gd name="T29" fmla="*/ 1906635848 h 369"/>
                <a:gd name="T30" fmla="*/ 1085386979 w 402"/>
                <a:gd name="T31" fmla="*/ 1798150581 h 369"/>
                <a:gd name="T32" fmla="*/ 1016107808 w 402"/>
                <a:gd name="T33" fmla="*/ 1666362818 h 369"/>
                <a:gd name="T34" fmla="*/ 977627914 w 402"/>
                <a:gd name="T35" fmla="*/ 1511350533 h 369"/>
                <a:gd name="T36" fmla="*/ 977627914 w 402"/>
                <a:gd name="T37" fmla="*/ 1356338050 h 369"/>
                <a:gd name="T38" fmla="*/ 1016107808 w 402"/>
                <a:gd name="T39" fmla="*/ 1201325765 h 369"/>
                <a:gd name="T40" fmla="*/ 1085386979 w 402"/>
                <a:gd name="T41" fmla="*/ 1069577187 h 369"/>
                <a:gd name="T42" fmla="*/ 1185465625 w 402"/>
                <a:gd name="T43" fmla="*/ 953337417 h 369"/>
                <a:gd name="T44" fmla="*/ 1324023968 w 402"/>
                <a:gd name="T45" fmla="*/ 875831373 h 369"/>
                <a:gd name="T46" fmla="*/ 1477982048 w 402"/>
                <a:gd name="T47" fmla="*/ 829304158 h 369"/>
                <a:gd name="T48" fmla="*/ 2147483647 w 402"/>
                <a:gd name="T49" fmla="*/ 100769750 h 369"/>
                <a:gd name="T50" fmla="*/ 2147483647 w 402"/>
                <a:gd name="T51" fmla="*/ 348758099 h 369"/>
                <a:gd name="T52" fmla="*/ 2047654251 w 402"/>
                <a:gd name="T53" fmla="*/ 248027532 h 369"/>
                <a:gd name="T54" fmla="*/ 1916776130 w 402"/>
                <a:gd name="T55" fmla="*/ 155012285 h 369"/>
                <a:gd name="T56" fmla="*/ 1785898207 w 402"/>
                <a:gd name="T57" fmla="*/ 85260744 h 369"/>
                <a:gd name="T58" fmla="*/ 1639659445 w 402"/>
                <a:gd name="T59" fmla="*/ 46488032 h 369"/>
                <a:gd name="T60" fmla="*/ 1477982048 w 402"/>
                <a:gd name="T61" fmla="*/ 15509006 h 369"/>
                <a:gd name="T62" fmla="*/ 1324023968 w 402"/>
                <a:gd name="T63" fmla="*/ 0 h 369"/>
                <a:gd name="T64" fmla="*/ 1046907282 w 402"/>
                <a:gd name="T65" fmla="*/ 38733529 h 369"/>
                <a:gd name="T66" fmla="*/ 785190137 w 402"/>
                <a:gd name="T67" fmla="*/ 123994273 h 369"/>
                <a:gd name="T68" fmla="*/ 561952886 w 402"/>
                <a:gd name="T69" fmla="*/ 255782035 h 369"/>
                <a:gd name="T70" fmla="*/ 369514911 w 402"/>
                <a:gd name="T71" fmla="*/ 426264340 h 369"/>
                <a:gd name="T72" fmla="*/ 215556831 w 402"/>
                <a:gd name="T73" fmla="*/ 635558344 h 369"/>
                <a:gd name="T74" fmla="*/ 92359328 w 402"/>
                <a:gd name="T75" fmla="*/ 883585876 h 369"/>
                <a:gd name="T76" fmla="*/ 23080157 w 402"/>
                <a:gd name="T77" fmla="*/ 1147083231 h 369"/>
                <a:gd name="T78" fmla="*/ 0 w 402"/>
                <a:gd name="T79" fmla="*/ 1426128973 h 369"/>
                <a:gd name="T80" fmla="*/ 15399737 w 402"/>
                <a:gd name="T81" fmla="*/ 1650892799 h 369"/>
                <a:gd name="T82" fmla="*/ 61598752 w 402"/>
                <a:gd name="T83" fmla="*/ 1867902319 h 369"/>
                <a:gd name="T84" fmla="*/ 138558343 w 402"/>
                <a:gd name="T85" fmla="*/ 2069402636 h 369"/>
                <a:gd name="T86" fmla="*/ 238636988 w 402"/>
                <a:gd name="T87" fmla="*/ 2147483647 h 369"/>
                <a:gd name="T88" fmla="*/ 369514911 w 402"/>
                <a:gd name="T89" fmla="*/ 2147483647 h 369"/>
                <a:gd name="T90" fmla="*/ 523472991 w 402"/>
                <a:gd name="T91" fmla="*/ 2147483647 h 369"/>
                <a:gd name="T92" fmla="*/ 700511228 w 402"/>
                <a:gd name="T93" fmla="*/ 2147483647 h 369"/>
                <a:gd name="T94" fmla="*/ 900668520 w 402"/>
                <a:gd name="T95" fmla="*/ 2147483647 h 369"/>
                <a:gd name="T96" fmla="*/ 1108506034 w 402"/>
                <a:gd name="T97" fmla="*/ 2147483647 h 369"/>
                <a:gd name="T98" fmla="*/ 1339423705 w 402"/>
                <a:gd name="T99" fmla="*/ 2147483647 h 369"/>
                <a:gd name="T100" fmla="*/ 1501101102 w 402"/>
                <a:gd name="T101" fmla="*/ 2147483647 h 369"/>
                <a:gd name="T102" fmla="*/ 1647339865 w 402"/>
                <a:gd name="T103" fmla="*/ 2147483647 h 369"/>
                <a:gd name="T104" fmla="*/ 1793617525 w 402"/>
                <a:gd name="T105" fmla="*/ 2147483647 h 369"/>
                <a:gd name="T106" fmla="*/ 1932175868 w 402"/>
                <a:gd name="T107" fmla="*/ 2147483647 h 369"/>
                <a:gd name="T108" fmla="*/ 2047654251 w 402"/>
                <a:gd name="T109" fmla="*/ 2147483647 h 369"/>
                <a:gd name="T110" fmla="*/ 2140013579 w 402"/>
                <a:gd name="T111" fmla="*/ 2147483647 h 369"/>
                <a:gd name="T112" fmla="*/ 2147483647 w 402"/>
                <a:gd name="T113" fmla="*/ 2147483647 h 369"/>
                <a:gd name="T114" fmla="*/ 2147483647 w 402"/>
                <a:gd name="T115" fmla="*/ 100769750 h 3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2" h="369">
                  <a:moveTo>
                    <a:pt x="205" y="107"/>
                  </a:moveTo>
                  <a:lnTo>
                    <a:pt x="217" y="107"/>
                  </a:lnTo>
                  <a:lnTo>
                    <a:pt x="228" y="109"/>
                  </a:lnTo>
                  <a:lnTo>
                    <a:pt x="239" y="113"/>
                  </a:lnTo>
                  <a:lnTo>
                    <a:pt x="248" y="117"/>
                  </a:lnTo>
                  <a:lnTo>
                    <a:pt x="255" y="123"/>
                  </a:lnTo>
                  <a:lnTo>
                    <a:pt x="263" y="130"/>
                  </a:lnTo>
                  <a:lnTo>
                    <a:pt x="269" y="138"/>
                  </a:lnTo>
                  <a:lnTo>
                    <a:pt x="275" y="146"/>
                  </a:lnTo>
                  <a:lnTo>
                    <a:pt x="278" y="155"/>
                  </a:lnTo>
                  <a:lnTo>
                    <a:pt x="281" y="165"/>
                  </a:lnTo>
                  <a:lnTo>
                    <a:pt x="282" y="175"/>
                  </a:lnTo>
                  <a:lnTo>
                    <a:pt x="284" y="185"/>
                  </a:lnTo>
                  <a:lnTo>
                    <a:pt x="282" y="195"/>
                  </a:lnTo>
                  <a:lnTo>
                    <a:pt x="281" y="205"/>
                  </a:lnTo>
                  <a:lnTo>
                    <a:pt x="278" y="215"/>
                  </a:lnTo>
                  <a:lnTo>
                    <a:pt x="275" y="224"/>
                  </a:lnTo>
                  <a:lnTo>
                    <a:pt x="269" y="232"/>
                  </a:lnTo>
                  <a:lnTo>
                    <a:pt x="263" y="240"/>
                  </a:lnTo>
                  <a:lnTo>
                    <a:pt x="255" y="246"/>
                  </a:lnTo>
                  <a:lnTo>
                    <a:pt x="248" y="251"/>
                  </a:lnTo>
                  <a:lnTo>
                    <a:pt x="239" y="256"/>
                  </a:lnTo>
                  <a:lnTo>
                    <a:pt x="228" y="259"/>
                  </a:lnTo>
                  <a:lnTo>
                    <a:pt x="217" y="262"/>
                  </a:lnTo>
                  <a:lnTo>
                    <a:pt x="205" y="262"/>
                  </a:lnTo>
                  <a:lnTo>
                    <a:pt x="192" y="262"/>
                  </a:lnTo>
                  <a:lnTo>
                    <a:pt x="182" y="259"/>
                  </a:lnTo>
                  <a:lnTo>
                    <a:pt x="172" y="256"/>
                  </a:lnTo>
                  <a:lnTo>
                    <a:pt x="162" y="251"/>
                  </a:lnTo>
                  <a:lnTo>
                    <a:pt x="154" y="246"/>
                  </a:lnTo>
                  <a:lnTo>
                    <a:pt x="147" y="240"/>
                  </a:lnTo>
                  <a:lnTo>
                    <a:pt x="141" y="232"/>
                  </a:lnTo>
                  <a:lnTo>
                    <a:pt x="135" y="224"/>
                  </a:lnTo>
                  <a:lnTo>
                    <a:pt x="132" y="215"/>
                  </a:lnTo>
                  <a:lnTo>
                    <a:pt x="128" y="205"/>
                  </a:lnTo>
                  <a:lnTo>
                    <a:pt x="127" y="195"/>
                  </a:lnTo>
                  <a:lnTo>
                    <a:pt x="126" y="185"/>
                  </a:lnTo>
                  <a:lnTo>
                    <a:pt x="127" y="175"/>
                  </a:lnTo>
                  <a:lnTo>
                    <a:pt x="128" y="165"/>
                  </a:lnTo>
                  <a:lnTo>
                    <a:pt x="132" y="155"/>
                  </a:lnTo>
                  <a:lnTo>
                    <a:pt x="135" y="146"/>
                  </a:lnTo>
                  <a:lnTo>
                    <a:pt x="141" y="138"/>
                  </a:lnTo>
                  <a:lnTo>
                    <a:pt x="147" y="130"/>
                  </a:lnTo>
                  <a:lnTo>
                    <a:pt x="154" y="123"/>
                  </a:lnTo>
                  <a:lnTo>
                    <a:pt x="162" y="117"/>
                  </a:lnTo>
                  <a:lnTo>
                    <a:pt x="172" y="113"/>
                  </a:lnTo>
                  <a:lnTo>
                    <a:pt x="182" y="109"/>
                  </a:lnTo>
                  <a:lnTo>
                    <a:pt x="192" y="107"/>
                  </a:lnTo>
                  <a:lnTo>
                    <a:pt x="205" y="107"/>
                  </a:lnTo>
                  <a:close/>
                  <a:moveTo>
                    <a:pt x="402" y="13"/>
                  </a:moveTo>
                  <a:lnTo>
                    <a:pt x="279" y="13"/>
                  </a:lnTo>
                  <a:lnTo>
                    <a:pt x="279" y="45"/>
                  </a:lnTo>
                  <a:lnTo>
                    <a:pt x="272" y="38"/>
                  </a:lnTo>
                  <a:lnTo>
                    <a:pt x="266" y="32"/>
                  </a:lnTo>
                  <a:lnTo>
                    <a:pt x="258" y="26"/>
                  </a:lnTo>
                  <a:lnTo>
                    <a:pt x="249" y="20"/>
                  </a:lnTo>
                  <a:lnTo>
                    <a:pt x="241" y="16"/>
                  </a:lnTo>
                  <a:lnTo>
                    <a:pt x="232" y="11"/>
                  </a:lnTo>
                  <a:lnTo>
                    <a:pt x="222" y="8"/>
                  </a:lnTo>
                  <a:lnTo>
                    <a:pt x="213" y="6"/>
                  </a:lnTo>
                  <a:lnTo>
                    <a:pt x="202" y="4"/>
                  </a:lnTo>
                  <a:lnTo>
                    <a:pt x="192" y="2"/>
                  </a:lnTo>
                  <a:lnTo>
                    <a:pt x="182" y="1"/>
                  </a:lnTo>
                  <a:lnTo>
                    <a:pt x="172" y="0"/>
                  </a:lnTo>
                  <a:lnTo>
                    <a:pt x="154" y="1"/>
                  </a:lnTo>
                  <a:lnTo>
                    <a:pt x="136" y="5"/>
                  </a:lnTo>
                  <a:lnTo>
                    <a:pt x="119" y="9"/>
                  </a:lnTo>
                  <a:lnTo>
                    <a:pt x="102" y="16"/>
                  </a:lnTo>
                  <a:lnTo>
                    <a:pt x="88" y="24"/>
                  </a:lnTo>
                  <a:lnTo>
                    <a:pt x="73" y="33"/>
                  </a:lnTo>
                  <a:lnTo>
                    <a:pt x="59" y="43"/>
                  </a:lnTo>
                  <a:lnTo>
                    <a:pt x="48" y="55"/>
                  </a:lnTo>
                  <a:lnTo>
                    <a:pt x="37" y="69"/>
                  </a:lnTo>
                  <a:lnTo>
                    <a:pt x="28" y="82"/>
                  </a:lnTo>
                  <a:lnTo>
                    <a:pt x="19" y="98"/>
                  </a:lnTo>
                  <a:lnTo>
                    <a:pt x="12" y="114"/>
                  </a:lnTo>
                  <a:lnTo>
                    <a:pt x="7" y="131"/>
                  </a:lnTo>
                  <a:lnTo>
                    <a:pt x="3" y="148"/>
                  </a:lnTo>
                  <a:lnTo>
                    <a:pt x="1" y="166"/>
                  </a:lnTo>
                  <a:lnTo>
                    <a:pt x="0" y="184"/>
                  </a:lnTo>
                  <a:lnTo>
                    <a:pt x="1" y="198"/>
                  </a:lnTo>
                  <a:lnTo>
                    <a:pt x="2" y="213"/>
                  </a:lnTo>
                  <a:lnTo>
                    <a:pt x="4" y="228"/>
                  </a:lnTo>
                  <a:lnTo>
                    <a:pt x="8" y="241"/>
                  </a:lnTo>
                  <a:lnTo>
                    <a:pt x="12" y="255"/>
                  </a:lnTo>
                  <a:lnTo>
                    <a:pt x="18" y="267"/>
                  </a:lnTo>
                  <a:lnTo>
                    <a:pt x="25" y="280"/>
                  </a:lnTo>
                  <a:lnTo>
                    <a:pt x="31" y="292"/>
                  </a:lnTo>
                  <a:lnTo>
                    <a:pt x="40" y="303"/>
                  </a:lnTo>
                  <a:lnTo>
                    <a:pt x="48" y="313"/>
                  </a:lnTo>
                  <a:lnTo>
                    <a:pt x="58" y="322"/>
                  </a:lnTo>
                  <a:lnTo>
                    <a:pt x="68" y="331"/>
                  </a:lnTo>
                  <a:lnTo>
                    <a:pt x="80" y="340"/>
                  </a:lnTo>
                  <a:lnTo>
                    <a:pt x="91" y="347"/>
                  </a:lnTo>
                  <a:lnTo>
                    <a:pt x="103" y="353"/>
                  </a:lnTo>
                  <a:lnTo>
                    <a:pt x="117" y="358"/>
                  </a:lnTo>
                  <a:lnTo>
                    <a:pt x="130" y="363"/>
                  </a:lnTo>
                  <a:lnTo>
                    <a:pt x="144" y="365"/>
                  </a:lnTo>
                  <a:lnTo>
                    <a:pt x="159" y="367"/>
                  </a:lnTo>
                  <a:lnTo>
                    <a:pt x="174" y="369"/>
                  </a:lnTo>
                  <a:lnTo>
                    <a:pt x="184" y="367"/>
                  </a:lnTo>
                  <a:lnTo>
                    <a:pt x="195" y="367"/>
                  </a:lnTo>
                  <a:lnTo>
                    <a:pt x="204" y="365"/>
                  </a:lnTo>
                  <a:lnTo>
                    <a:pt x="214" y="363"/>
                  </a:lnTo>
                  <a:lnTo>
                    <a:pt x="224" y="360"/>
                  </a:lnTo>
                  <a:lnTo>
                    <a:pt x="233" y="356"/>
                  </a:lnTo>
                  <a:lnTo>
                    <a:pt x="242" y="352"/>
                  </a:lnTo>
                  <a:lnTo>
                    <a:pt x="251" y="347"/>
                  </a:lnTo>
                  <a:lnTo>
                    <a:pt x="259" y="340"/>
                  </a:lnTo>
                  <a:lnTo>
                    <a:pt x="266" y="334"/>
                  </a:lnTo>
                  <a:lnTo>
                    <a:pt x="272" y="327"/>
                  </a:lnTo>
                  <a:lnTo>
                    <a:pt x="278" y="319"/>
                  </a:lnTo>
                  <a:lnTo>
                    <a:pt x="279" y="319"/>
                  </a:lnTo>
                  <a:lnTo>
                    <a:pt x="279" y="357"/>
                  </a:lnTo>
                  <a:lnTo>
                    <a:pt x="402" y="357"/>
                  </a:lnTo>
                  <a:lnTo>
                    <a:pt x="40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8" name="Rectangle 122"/>
            <p:cNvSpPr>
              <a:spLocks noChangeArrowheads="1"/>
            </p:cNvSpPr>
            <p:nvPr/>
          </p:nvSpPr>
          <p:spPr bwMode="auto">
            <a:xfrm>
              <a:off x="6685776" y="6475426"/>
              <a:ext cx="23813" cy="1111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  <p:sp>
          <p:nvSpPr>
            <p:cNvPr id="29" name="Rectangle 123"/>
            <p:cNvSpPr>
              <a:spLocks noChangeArrowheads="1"/>
            </p:cNvSpPr>
            <p:nvPr/>
          </p:nvSpPr>
          <p:spPr bwMode="auto">
            <a:xfrm>
              <a:off x="6776264" y="6223013"/>
              <a:ext cx="7937" cy="3635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</p:grpSp>
      <p:sp>
        <p:nvSpPr>
          <p:cNvPr id="36" name="Freeform 124"/>
          <p:cNvSpPr>
            <a:spLocks/>
          </p:cNvSpPr>
          <p:nvPr userDrawn="1"/>
        </p:nvSpPr>
        <p:spPr bwMode="auto">
          <a:xfrm>
            <a:off x="9152247" y="6402387"/>
            <a:ext cx="226504" cy="222250"/>
          </a:xfrm>
          <a:custGeom>
            <a:avLst/>
            <a:gdLst>
              <a:gd name="T0" fmla="*/ 1920038862 w 854"/>
              <a:gd name="T1" fmla="*/ 0 h 1115"/>
              <a:gd name="T2" fmla="*/ 0 w 854"/>
              <a:gd name="T3" fmla="*/ 0 h 1115"/>
              <a:gd name="T4" fmla="*/ 0 w 854"/>
              <a:gd name="T5" fmla="*/ 2147483647 h 1115"/>
              <a:gd name="T6" fmla="*/ 1920038862 w 854"/>
              <a:gd name="T7" fmla="*/ 2147483647 h 1115"/>
              <a:gd name="T8" fmla="*/ 1920038862 w 854"/>
              <a:gd name="T9" fmla="*/ 2147483647 h 1115"/>
              <a:gd name="T10" fmla="*/ 2147483647 w 854"/>
              <a:gd name="T11" fmla="*/ 2147483647 h 1115"/>
              <a:gd name="T12" fmla="*/ 2147483647 w 854"/>
              <a:gd name="T13" fmla="*/ 2147483647 h 1115"/>
              <a:gd name="T14" fmla="*/ 2147483647 w 854"/>
              <a:gd name="T15" fmla="*/ 2147483647 h 1115"/>
              <a:gd name="T16" fmla="*/ 2147483647 w 854"/>
              <a:gd name="T17" fmla="*/ 2147483647 h 1115"/>
              <a:gd name="T18" fmla="*/ 2147483647 w 854"/>
              <a:gd name="T19" fmla="*/ 2147483647 h 1115"/>
              <a:gd name="T20" fmla="*/ 1920038862 w 854"/>
              <a:gd name="T21" fmla="*/ 2147483647 h 1115"/>
              <a:gd name="T22" fmla="*/ 1920038862 w 854"/>
              <a:gd name="T23" fmla="*/ 0 h 11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854" h="1115">
                <a:moveTo>
                  <a:pt x="244" y="0"/>
                </a:moveTo>
                <a:lnTo>
                  <a:pt x="0" y="0"/>
                </a:lnTo>
                <a:lnTo>
                  <a:pt x="0" y="1115"/>
                </a:lnTo>
                <a:lnTo>
                  <a:pt x="244" y="1115"/>
                </a:lnTo>
                <a:lnTo>
                  <a:pt x="244" y="835"/>
                </a:lnTo>
                <a:lnTo>
                  <a:pt x="511" y="1115"/>
                </a:lnTo>
                <a:lnTo>
                  <a:pt x="854" y="1115"/>
                </a:lnTo>
                <a:lnTo>
                  <a:pt x="487" y="745"/>
                </a:lnTo>
                <a:lnTo>
                  <a:pt x="832" y="426"/>
                </a:lnTo>
                <a:lnTo>
                  <a:pt x="497" y="426"/>
                </a:lnTo>
                <a:lnTo>
                  <a:pt x="244" y="675"/>
                </a:lnTo>
                <a:lnTo>
                  <a:pt x="244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chemeClr val="bg1"/>
              </a:solidFill>
            </a:endParaRPr>
          </a:p>
        </p:txBody>
      </p:sp>
      <p:sp>
        <p:nvSpPr>
          <p:cNvPr id="37" name="Freeform 125"/>
          <p:cNvSpPr>
            <a:spLocks/>
          </p:cNvSpPr>
          <p:nvPr userDrawn="1"/>
        </p:nvSpPr>
        <p:spPr bwMode="auto">
          <a:xfrm>
            <a:off x="9385105" y="6483355"/>
            <a:ext cx="160881" cy="144463"/>
          </a:xfrm>
          <a:custGeom>
            <a:avLst/>
            <a:gdLst>
              <a:gd name="T0" fmla="*/ 2147483647 w 603"/>
              <a:gd name="T1" fmla="*/ 182223466 h 735"/>
              <a:gd name="T2" fmla="*/ 2147483647 w 603"/>
              <a:gd name="T3" fmla="*/ 45546137 h 735"/>
              <a:gd name="T4" fmla="*/ 2147483647 w 603"/>
              <a:gd name="T5" fmla="*/ 0 h 735"/>
              <a:gd name="T6" fmla="*/ 2147483647 w 603"/>
              <a:gd name="T7" fmla="*/ 37974507 h 735"/>
              <a:gd name="T8" fmla="*/ 1794246775 w 603"/>
              <a:gd name="T9" fmla="*/ 151859309 h 735"/>
              <a:gd name="T10" fmla="*/ 1321655123 w 603"/>
              <a:gd name="T11" fmla="*/ 356875302 h 735"/>
              <a:gd name="T12" fmla="*/ 929170068 w 603"/>
              <a:gd name="T13" fmla="*/ 645411940 h 735"/>
              <a:gd name="T14" fmla="*/ 632804448 w 603"/>
              <a:gd name="T15" fmla="*/ 1017430896 h 735"/>
              <a:gd name="T16" fmla="*/ 496611607 w 603"/>
              <a:gd name="T17" fmla="*/ 1328759864 h 735"/>
              <a:gd name="T18" fmla="*/ 432518445 w 603"/>
              <a:gd name="T19" fmla="*/ 1670453186 h 735"/>
              <a:gd name="T20" fmla="*/ 448571698 w 603"/>
              <a:gd name="T21" fmla="*/ 2147483647 h 735"/>
              <a:gd name="T22" fmla="*/ 584724523 w 603"/>
              <a:gd name="T23" fmla="*/ 2147483647 h 735"/>
              <a:gd name="T24" fmla="*/ 800983745 w 603"/>
              <a:gd name="T25" fmla="*/ 2147483647 h 735"/>
              <a:gd name="T26" fmla="*/ 1089342647 w 603"/>
              <a:gd name="T27" fmla="*/ 2147483647 h 735"/>
              <a:gd name="T28" fmla="*/ 1417774957 w 603"/>
              <a:gd name="T29" fmla="*/ 2147483647 h 735"/>
              <a:gd name="T30" fmla="*/ 1754173568 w 603"/>
              <a:gd name="T31" fmla="*/ 2147483647 h 735"/>
              <a:gd name="T32" fmla="*/ 2098619114 w 603"/>
              <a:gd name="T33" fmla="*/ 2147483647 h 735"/>
              <a:gd name="T34" fmla="*/ 2147483647 w 603"/>
              <a:gd name="T35" fmla="*/ 2147483647 h 735"/>
              <a:gd name="T36" fmla="*/ 2147483647 w 603"/>
              <a:gd name="T37" fmla="*/ 2147483647 h 735"/>
              <a:gd name="T38" fmla="*/ 2147483647 w 603"/>
              <a:gd name="T39" fmla="*/ 2147483647 h 735"/>
              <a:gd name="T40" fmla="*/ 2147483647 w 603"/>
              <a:gd name="T41" fmla="*/ 2147483647 h 735"/>
              <a:gd name="T42" fmla="*/ 2147483647 w 603"/>
              <a:gd name="T43" fmla="*/ 2147483647 h 735"/>
              <a:gd name="T44" fmla="*/ 2147483647 w 603"/>
              <a:gd name="T45" fmla="*/ 2147483647 h 735"/>
              <a:gd name="T46" fmla="*/ 2147483647 w 603"/>
              <a:gd name="T47" fmla="*/ 2147483647 h 735"/>
              <a:gd name="T48" fmla="*/ 2147483647 w 603"/>
              <a:gd name="T49" fmla="*/ 2147483647 h 735"/>
              <a:gd name="T50" fmla="*/ 1866306638 w 603"/>
              <a:gd name="T51" fmla="*/ 2147483647 h 735"/>
              <a:gd name="T52" fmla="*/ 1449801429 w 603"/>
              <a:gd name="T53" fmla="*/ 2147483647 h 735"/>
              <a:gd name="T54" fmla="*/ 1057316175 w 603"/>
              <a:gd name="T55" fmla="*/ 2147483647 h 735"/>
              <a:gd name="T56" fmla="*/ 712870829 w 603"/>
              <a:gd name="T57" fmla="*/ 2147483647 h 735"/>
              <a:gd name="T58" fmla="*/ 248325712 w 603"/>
              <a:gd name="T59" fmla="*/ 2147483647 h 735"/>
              <a:gd name="T60" fmla="*/ 656824202 w 603"/>
              <a:gd name="T61" fmla="*/ 2147483647 h 735"/>
              <a:gd name="T62" fmla="*/ 1073329411 w 603"/>
              <a:gd name="T63" fmla="*/ 2147483647 h 735"/>
              <a:gd name="T64" fmla="*/ 1497881155 w 603"/>
              <a:gd name="T65" fmla="*/ 2147483647 h 735"/>
              <a:gd name="T66" fmla="*/ 1930399600 w 603"/>
              <a:gd name="T67" fmla="*/ 2147483647 h 735"/>
              <a:gd name="T68" fmla="*/ 2147483647 w 603"/>
              <a:gd name="T69" fmla="*/ 2147483647 h 735"/>
              <a:gd name="T70" fmla="*/ 2147483647 w 603"/>
              <a:gd name="T71" fmla="*/ 2147483647 h 735"/>
              <a:gd name="T72" fmla="*/ 2147483647 w 603"/>
              <a:gd name="T73" fmla="*/ 2147483647 h 735"/>
              <a:gd name="T74" fmla="*/ 2147483647 w 603"/>
              <a:gd name="T75" fmla="*/ 2147483647 h 735"/>
              <a:gd name="T76" fmla="*/ 2147483647 w 603"/>
              <a:gd name="T77" fmla="*/ 2147483647 h 735"/>
              <a:gd name="T78" fmla="*/ 2147483647 w 603"/>
              <a:gd name="T79" fmla="*/ 2147483647 h 735"/>
              <a:gd name="T80" fmla="*/ 2147483647 w 603"/>
              <a:gd name="T81" fmla="*/ 2147483647 h 735"/>
              <a:gd name="T82" fmla="*/ 2147483647 w 603"/>
              <a:gd name="T83" fmla="*/ 2147483647 h 735"/>
              <a:gd name="T84" fmla="*/ 2147483647 w 603"/>
              <a:gd name="T85" fmla="*/ 2147483647 h 735"/>
              <a:gd name="T86" fmla="*/ 2147483647 w 603"/>
              <a:gd name="T87" fmla="*/ 2147483647 h 735"/>
              <a:gd name="T88" fmla="*/ 2147483647 w 603"/>
              <a:gd name="T89" fmla="*/ 2147483647 h 735"/>
              <a:gd name="T90" fmla="*/ 2147483647 w 603"/>
              <a:gd name="T91" fmla="*/ 2147483647 h 735"/>
              <a:gd name="T92" fmla="*/ 2147483647 w 603"/>
              <a:gd name="T93" fmla="*/ 2147483647 h 735"/>
              <a:gd name="T94" fmla="*/ 2147483647 w 603"/>
              <a:gd name="T95" fmla="*/ 2147483647 h 735"/>
              <a:gd name="T96" fmla="*/ 2147483647 w 603"/>
              <a:gd name="T97" fmla="*/ 2133603136 h 735"/>
              <a:gd name="T98" fmla="*/ 2147483647 w 603"/>
              <a:gd name="T99" fmla="*/ 2034900315 h 735"/>
              <a:gd name="T100" fmla="*/ 2147483647 w 603"/>
              <a:gd name="T101" fmla="*/ 1989353981 h 735"/>
              <a:gd name="T102" fmla="*/ 2147483647 w 603"/>
              <a:gd name="T103" fmla="*/ 1905833336 h 735"/>
              <a:gd name="T104" fmla="*/ 2147483647 w 603"/>
              <a:gd name="T105" fmla="*/ 1791909814 h 735"/>
              <a:gd name="T106" fmla="*/ 2147483647 w 603"/>
              <a:gd name="T107" fmla="*/ 1617296698 h 735"/>
              <a:gd name="T108" fmla="*/ 2147483647 w 603"/>
              <a:gd name="T109" fmla="*/ 1488191000 h 735"/>
              <a:gd name="T110" fmla="*/ 2147483647 w 603"/>
              <a:gd name="T111" fmla="*/ 1389488178 h 735"/>
              <a:gd name="T112" fmla="*/ 2147483647 w 603"/>
              <a:gd name="T113" fmla="*/ 1313577884 h 735"/>
              <a:gd name="T114" fmla="*/ 2147483647 w 603"/>
              <a:gd name="T115" fmla="*/ 1268031550 h 735"/>
              <a:gd name="T116" fmla="*/ 2147483647 w 603"/>
              <a:gd name="T117" fmla="*/ 1283213726 h 735"/>
              <a:gd name="T118" fmla="*/ 2147483647 w 603"/>
              <a:gd name="T119" fmla="*/ 1336370214 h 735"/>
              <a:gd name="T120" fmla="*/ 2147483647 w 603"/>
              <a:gd name="T121" fmla="*/ 1412280705 h 735"/>
              <a:gd name="T122" fmla="*/ 2147483647 w 603"/>
              <a:gd name="T123" fmla="*/ 1518593877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03" h="735">
                <a:moveTo>
                  <a:pt x="583" y="44"/>
                </a:moveTo>
                <a:lnTo>
                  <a:pt x="556" y="33"/>
                </a:lnTo>
                <a:lnTo>
                  <a:pt x="528" y="24"/>
                </a:lnTo>
                <a:lnTo>
                  <a:pt x="501" y="16"/>
                </a:lnTo>
                <a:lnTo>
                  <a:pt x="472" y="10"/>
                </a:lnTo>
                <a:lnTo>
                  <a:pt x="443" y="6"/>
                </a:lnTo>
                <a:lnTo>
                  <a:pt x="414" y="2"/>
                </a:lnTo>
                <a:lnTo>
                  <a:pt x="385" y="0"/>
                </a:lnTo>
                <a:lnTo>
                  <a:pt x="356" y="0"/>
                </a:lnTo>
                <a:lnTo>
                  <a:pt x="333" y="0"/>
                </a:lnTo>
                <a:lnTo>
                  <a:pt x="311" y="2"/>
                </a:lnTo>
                <a:lnTo>
                  <a:pt x="288" y="5"/>
                </a:lnTo>
                <a:lnTo>
                  <a:pt x="267" y="9"/>
                </a:lnTo>
                <a:lnTo>
                  <a:pt x="245" y="14"/>
                </a:lnTo>
                <a:lnTo>
                  <a:pt x="224" y="20"/>
                </a:lnTo>
                <a:lnTo>
                  <a:pt x="204" y="28"/>
                </a:lnTo>
                <a:lnTo>
                  <a:pt x="184" y="37"/>
                </a:lnTo>
                <a:lnTo>
                  <a:pt x="165" y="47"/>
                </a:lnTo>
                <a:lnTo>
                  <a:pt x="147" y="59"/>
                </a:lnTo>
                <a:lnTo>
                  <a:pt x="132" y="71"/>
                </a:lnTo>
                <a:lnTo>
                  <a:pt x="116" y="85"/>
                </a:lnTo>
                <a:lnTo>
                  <a:pt x="102" y="100"/>
                </a:lnTo>
                <a:lnTo>
                  <a:pt x="90" y="117"/>
                </a:lnTo>
                <a:lnTo>
                  <a:pt x="79" y="134"/>
                </a:lnTo>
                <a:lnTo>
                  <a:pt x="70" y="153"/>
                </a:lnTo>
                <a:lnTo>
                  <a:pt x="65" y="163"/>
                </a:lnTo>
                <a:lnTo>
                  <a:pt x="62" y="175"/>
                </a:lnTo>
                <a:lnTo>
                  <a:pt x="59" y="185"/>
                </a:lnTo>
                <a:lnTo>
                  <a:pt x="57" y="196"/>
                </a:lnTo>
                <a:lnTo>
                  <a:pt x="54" y="220"/>
                </a:lnTo>
                <a:lnTo>
                  <a:pt x="53" y="245"/>
                </a:lnTo>
                <a:lnTo>
                  <a:pt x="53" y="266"/>
                </a:lnTo>
                <a:lnTo>
                  <a:pt x="56" y="286"/>
                </a:lnTo>
                <a:lnTo>
                  <a:pt x="59" y="305"/>
                </a:lnTo>
                <a:lnTo>
                  <a:pt x="65" y="322"/>
                </a:lnTo>
                <a:lnTo>
                  <a:pt x="73" y="337"/>
                </a:lnTo>
                <a:lnTo>
                  <a:pt x="81" y="351"/>
                </a:lnTo>
                <a:lnTo>
                  <a:pt x="90" y="363"/>
                </a:lnTo>
                <a:lnTo>
                  <a:pt x="100" y="374"/>
                </a:lnTo>
                <a:lnTo>
                  <a:pt x="111" y="383"/>
                </a:lnTo>
                <a:lnTo>
                  <a:pt x="124" y="392"/>
                </a:lnTo>
                <a:lnTo>
                  <a:pt x="136" y="400"/>
                </a:lnTo>
                <a:lnTo>
                  <a:pt x="150" y="407"/>
                </a:lnTo>
                <a:lnTo>
                  <a:pt x="163" y="413"/>
                </a:lnTo>
                <a:lnTo>
                  <a:pt x="177" y="417"/>
                </a:lnTo>
                <a:lnTo>
                  <a:pt x="191" y="422"/>
                </a:lnTo>
                <a:lnTo>
                  <a:pt x="206" y="426"/>
                </a:lnTo>
                <a:lnTo>
                  <a:pt x="219" y="429"/>
                </a:lnTo>
                <a:lnTo>
                  <a:pt x="234" y="433"/>
                </a:lnTo>
                <a:lnTo>
                  <a:pt x="248" y="436"/>
                </a:lnTo>
                <a:lnTo>
                  <a:pt x="262" y="438"/>
                </a:lnTo>
                <a:lnTo>
                  <a:pt x="275" y="442"/>
                </a:lnTo>
                <a:lnTo>
                  <a:pt x="287" y="445"/>
                </a:lnTo>
                <a:lnTo>
                  <a:pt x="299" y="449"/>
                </a:lnTo>
                <a:lnTo>
                  <a:pt x="311" y="452"/>
                </a:lnTo>
                <a:lnTo>
                  <a:pt x="321" y="455"/>
                </a:lnTo>
                <a:lnTo>
                  <a:pt x="330" y="460"/>
                </a:lnTo>
                <a:lnTo>
                  <a:pt x="339" y="465"/>
                </a:lnTo>
                <a:lnTo>
                  <a:pt x="345" y="471"/>
                </a:lnTo>
                <a:lnTo>
                  <a:pt x="351" y="477"/>
                </a:lnTo>
                <a:lnTo>
                  <a:pt x="356" y="485"/>
                </a:lnTo>
                <a:lnTo>
                  <a:pt x="358" y="492"/>
                </a:lnTo>
                <a:lnTo>
                  <a:pt x="359" y="503"/>
                </a:lnTo>
                <a:lnTo>
                  <a:pt x="358" y="509"/>
                </a:lnTo>
                <a:lnTo>
                  <a:pt x="357" y="515"/>
                </a:lnTo>
                <a:lnTo>
                  <a:pt x="354" y="522"/>
                </a:lnTo>
                <a:lnTo>
                  <a:pt x="351" y="526"/>
                </a:lnTo>
                <a:lnTo>
                  <a:pt x="347" y="531"/>
                </a:lnTo>
                <a:lnTo>
                  <a:pt x="342" y="535"/>
                </a:lnTo>
                <a:lnTo>
                  <a:pt x="338" y="540"/>
                </a:lnTo>
                <a:lnTo>
                  <a:pt x="332" y="543"/>
                </a:lnTo>
                <a:lnTo>
                  <a:pt x="320" y="548"/>
                </a:lnTo>
                <a:lnTo>
                  <a:pt x="307" y="552"/>
                </a:lnTo>
                <a:lnTo>
                  <a:pt x="294" y="554"/>
                </a:lnTo>
                <a:lnTo>
                  <a:pt x="282" y="554"/>
                </a:lnTo>
                <a:lnTo>
                  <a:pt x="267" y="554"/>
                </a:lnTo>
                <a:lnTo>
                  <a:pt x="250" y="552"/>
                </a:lnTo>
                <a:lnTo>
                  <a:pt x="233" y="549"/>
                </a:lnTo>
                <a:lnTo>
                  <a:pt x="216" y="544"/>
                </a:lnTo>
                <a:lnTo>
                  <a:pt x="198" y="539"/>
                </a:lnTo>
                <a:lnTo>
                  <a:pt x="181" y="533"/>
                </a:lnTo>
                <a:lnTo>
                  <a:pt x="164" y="526"/>
                </a:lnTo>
                <a:lnTo>
                  <a:pt x="147" y="518"/>
                </a:lnTo>
                <a:lnTo>
                  <a:pt x="132" y="511"/>
                </a:lnTo>
                <a:lnTo>
                  <a:pt x="116" y="503"/>
                </a:lnTo>
                <a:lnTo>
                  <a:pt x="102" y="494"/>
                </a:lnTo>
                <a:lnTo>
                  <a:pt x="89" y="485"/>
                </a:lnTo>
                <a:lnTo>
                  <a:pt x="0" y="656"/>
                </a:lnTo>
                <a:lnTo>
                  <a:pt x="16" y="665"/>
                </a:lnTo>
                <a:lnTo>
                  <a:pt x="31" y="674"/>
                </a:lnTo>
                <a:lnTo>
                  <a:pt x="48" y="682"/>
                </a:lnTo>
                <a:lnTo>
                  <a:pt x="65" y="690"/>
                </a:lnTo>
                <a:lnTo>
                  <a:pt x="82" y="696"/>
                </a:lnTo>
                <a:lnTo>
                  <a:pt x="99" y="703"/>
                </a:lnTo>
                <a:lnTo>
                  <a:pt x="116" y="709"/>
                </a:lnTo>
                <a:lnTo>
                  <a:pt x="134" y="714"/>
                </a:lnTo>
                <a:lnTo>
                  <a:pt x="151" y="719"/>
                </a:lnTo>
                <a:lnTo>
                  <a:pt x="169" y="723"/>
                </a:lnTo>
                <a:lnTo>
                  <a:pt x="187" y="727"/>
                </a:lnTo>
                <a:lnTo>
                  <a:pt x="205" y="730"/>
                </a:lnTo>
                <a:lnTo>
                  <a:pt x="223" y="732"/>
                </a:lnTo>
                <a:lnTo>
                  <a:pt x="241" y="734"/>
                </a:lnTo>
                <a:lnTo>
                  <a:pt x="260" y="735"/>
                </a:lnTo>
                <a:lnTo>
                  <a:pt x="278" y="735"/>
                </a:lnTo>
                <a:lnTo>
                  <a:pt x="302" y="735"/>
                </a:lnTo>
                <a:lnTo>
                  <a:pt x="326" y="732"/>
                </a:lnTo>
                <a:lnTo>
                  <a:pt x="350" y="730"/>
                </a:lnTo>
                <a:lnTo>
                  <a:pt x="374" y="726"/>
                </a:lnTo>
                <a:lnTo>
                  <a:pt x="396" y="720"/>
                </a:lnTo>
                <a:lnTo>
                  <a:pt x="419" y="713"/>
                </a:lnTo>
                <a:lnTo>
                  <a:pt x="440" y="705"/>
                </a:lnTo>
                <a:lnTo>
                  <a:pt x="461" y="696"/>
                </a:lnTo>
                <a:lnTo>
                  <a:pt x="482" y="686"/>
                </a:lnTo>
                <a:lnTo>
                  <a:pt x="501" y="675"/>
                </a:lnTo>
                <a:lnTo>
                  <a:pt x="518" y="662"/>
                </a:lnTo>
                <a:lnTo>
                  <a:pt x="535" y="647"/>
                </a:lnTo>
                <a:lnTo>
                  <a:pt x="549" y="631"/>
                </a:lnTo>
                <a:lnTo>
                  <a:pt x="563" y="614"/>
                </a:lnTo>
                <a:lnTo>
                  <a:pt x="575" y="595"/>
                </a:lnTo>
                <a:lnTo>
                  <a:pt x="584" y="575"/>
                </a:lnTo>
                <a:lnTo>
                  <a:pt x="589" y="563"/>
                </a:lnTo>
                <a:lnTo>
                  <a:pt x="593" y="553"/>
                </a:lnTo>
                <a:lnTo>
                  <a:pt x="595" y="541"/>
                </a:lnTo>
                <a:lnTo>
                  <a:pt x="599" y="530"/>
                </a:lnTo>
                <a:lnTo>
                  <a:pt x="600" y="517"/>
                </a:lnTo>
                <a:lnTo>
                  <a:pt x="602" y="505"/>
                </a:lnTo>
                <a:lnTo>
                  <a:pt x="602" y="491"/>
                </a:lnTo>
                <a:lnTo>
                  <a:pt x="603" y="478"/>
                </a:lnTo>
                <a:lnTo>
                  <a:pt x="602" y="463"/>
                </a:lnTo>
                <a:lnTo>
                  <a:pt x="601" y="447"/>
                </a:lnTo>
                <a:lnTo>
                  <a:pt x="599" y="434"/>
                </a:lnTo>
                <a:lnTo>
                  <a:pt x="597" y="420"/>
                </a:lnTo>
                <a:lnTo>
                  <a:pt x="592" y="408"/>
                </a:lnTo>
                <a:lnTo>
                  <a:pt x="588" y="396"/>
                </a:lnTo>
                <a:lnTo>
                  <a:pt x="583" y="384"/>
                </a:lnTo>
                <a:lnTo>
                  <a:pt x="576" y="373"/>
                </a:lnTo>
                <a:lnTo>
                  <a:pt x="570" y="364"/>
                </a:lnTo>
                <a:lnTo>
                  <a:pt x="563" y="354"/>
                </a:lnTo>
                <a:lnTo>
                  <a:pt x="555" y="345"/>
                </a:lnTo>
                <a:lnTo>
                  <a:pt x="546" y="337"/>
                </a:lnTo>
                <a:lnTo>
                  <a:pt x="537" y="329"/>
                </a:lnTo>
                <a:lnTo>
                  <a:pt x="527" y="321"/>
                </a:lnTo>
                <a:lnTo>
                  <a:pt x="517" y="314"/>
                </a:lnTo>
                <a:lnTo>
                  <a:pt x="505" y="309"/>
                </a:lnTo>
                <a:lnTo>
                  <a:pt x="482" y="298"/>
                </a:lnTo>
                <a:lnTo>
                  <a:pt x="457" y="289"/>
                </a:lnTo>
                <a:lnTo>
                  <a:pt x="431" y="281"/>
                </a:lnTo>
                <a:lnTo>
                  <a:pt x="403" y="274"/>
                </a:lnTo>
                <a:lnTo>
                  <a:pt x="388" y="272"/>
                </a:lnTo>
                <a:lnTo>
                  <a:pt x="371" y="268"/>
                </a:lnTo>
                <a:lnTo>
                  <a:pt x="362" y="266"/>
                </a:lnTo>
                <a:lnTo>
                  <a:pt x="353" y="264"/>
                </a:lnTo>
                <a:lnTo>
                  <a:pt x="344" y="262"/>
                </a:lnTo>
                <a:lnTo>
                  <a:pt x="335" y="259"/>
                </a:lnTo>
                <a:lnTo>
                  <a:pt x="326" y="256"/>
                </a:lnTo>
                <a:lnTo>
                  <a:pt x="318" y="251"/>
                </a:lnTo>
                <a:lnTo>
                  <a:pt x="312" y="247"/>
                </a:lnTo>
                <a:lnTo>
                  <a:pt x="305" y="241"/>
                </a:lnTo>
                <a:lnTo>
                  <a:pt x="300" y="236"/>
                </a:lnTo>
                <a:lnTo>
                  <a:pt x="296" y="229"/>
                </a:lnTo>
                <a:lnTo>
                  <a:pt x="294" y="222"/>
                </a:lnTo>
                <a:lnTo>
                  <a:pt x="293" y="213"/>
                </a:lnTo>
                <a:lnTo>
                  <a:pt x="294" y="207"/>
                </a:lnTo>
                <a:lnTo>
                  <a:pt x="295" y="202"/>
                </a:lnTo>
                <a:lnTo>
                  <a:pt x="297" y="196"/>
                </a:lnTo>
                <a:lnTo>
                  <a:pt x="300" y="192"/>
                </a:lnTo>
                <a:lnTo>
                  <a:pt x="305" y="187"/>
                </a:lnTo>
                <a:lnTo>
                  <a:pt x="309" y="183"/>
                </a:lnTo>
                <a:lnTo>
                  <a:pt x="315" y="179"/>
                </a:lnTo>
                <a:lnTo>
                  <a:pt x="321" y="177"/>
                </a:lnTo>
                <a:lnTo>
                  <a:pt x="333" y="173"/>
                </a:lnTo>
                <a:lnTo>
                  <a:pt x="345" y="169"/>
                </a:lnTo>
                <a:lnTo>
                  <a:pt x="358" y="167"/>
                </a:lnTo>
                <a:lnTo>
                  <a:pt x="369" y="167"/>
                </a:lnTo>
                <a:lnTo>
                  <a:pt x="380" y="167"/>
                </a:lnTo>
                <a:lnTo>
                  <a:pt x="391" y="168"/>
                </a:lnTo>
                <a:lnTo>
                  <a:pt x="402" y="169"/>
                </a:lnTo>
                <a:lnTo>
                  <a:pt x="414" y="170"/>
                </a:lnTo>
                <a:lnTo>
                  <a:pt x="425" y="173"/>
                </a:lnTo>
                <a:lnTo>
                  <a:pt x="437" y="176"/>
                </a:lnTo>
                <a:lnTo>
                  <a:pt x="448" y="179"/>
                </a:lnTo>
                <a:lnTo>
                  <a:pt x="459" y="183"/>
                </a:lnTo>
                <a:lnTo>
                  <a:pt x="470" y="186"/>
                </a:lnTo>
                <a:lnTo>
                  <a:pt x="481" y="191"/>
                </a:lnTo>
                <a:lnTo>
                  <a:pt x="491" y="195"/>
                </a:lnTo>
                <a:lnTo>
                  <a:pt x="501" y="200"/>
                </a:lnTo>
                <a:lnTo>
                  <a:pt x="583" y="4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chemeClr val="bg1"/>
              </a:solidFill>
            </a:endParaRPr>
          </a:p>
        </p:txBody>
      </p:sp>
      <p:sp>
        <p:nvSpPr>
          <p:cNvPr id="38" name="Freeform 126"/>
          <p:cNvSpPr>
            <a:spLocks/>
          </p:cNvSpPr>
          <p:nvPr userDrawn="1"/>
        </p:nvSpPr>
        <p:spPr bwMode="auto">
          <a:xfrm>
            <a:off x="9567154" y="6483355"/>
            <a:ext cx="160881" cy="144463"/>
          </a:xfrm>
          <a:custGeom>
            <a:avLst/>
            <a:gdLst>
              <a:gd name="T0" fmla="*/ 2147483647 w 603"/>
              <a:gd name="T1" fmla="*/ 182223466 h 735"/>
              <a:gd name="T2" fmla="*/ 2147483647 w 603"/>
              <a:gd name="T3" fmla="*/ 45546137 h 735"/>
              <a:gd name="T4" fmla="*/ 2147483647 w 603"/>
              <a:gd name="T5" fmla="*/ 0 h 735"/>
              <a:gd name="T6" fmla="*/ 2147483647 w 603"/>
              <a:gd name="T7" fmla="*/ 37974507 h 735"/>
              <a:gd name="T8" fmla="*/ 1794246775 w 603"/>
              <a:gd name="T9" fmla="*/ 151859309 h 735"/>
              <a:gd name="T10" fmla="*/ 1321655123 w 603"/>
              <a:gd name="T11" fmla="*/ 356875302 h 735"/>
              <a:gd name="T12" fmla="*/ 929170068 w 603"/>
              <a:gd name="T13" fmla="*/ 645411940 h 735"/>
              <a:gd name="T14" fmla="*/ 632804448 w 603"/>
              <a:gd name="T15" fmla="*/ 1017430896 h 735"/>
              <a:gd name="T16" fmla="*/ 496611607 w 603"/>
              <a:gd name="T17" fmla="*/ 1328759864 h 735"/>
              <a:gd name="T18" fmla="*/ 432518445 w 603"/>
              <a:gd name="T19" fmla="*/ 1670453186 h 735"/>
              <a:gd name="T20" fmla="*/ 448571698 w 603"/>
              <a:gd name="T21" fmla="*/ 2147483647 h 735"/>
              <a:gd name="T22" fmla="*/ 584724523 w 603"/>
              <a:gd name="T23" fmla="*/ 2147483647 h 735"/>
              <a:gd name="T24" fmla="*/ 800983745 w 603"/>
              <a:gd name="T25" fmla="*/ 2147483647 h 735"/>
              <a:gd name="T26" fmla="*/ 1089342647 w 603"/>
              <a:gd name="T27" fmla="*/ 2147483647 h 735"/>
              <a:gd name="T28" fmla="*/ 1417774957 w 603"/>
              <a:gd name="T29" fmla="*/ 2147483647 h 735"/>
              <a:gd name="T30" fmla="*/ 1754173568 w 603"/>
              <a:gd name="T31" fmla="*/ 2147483647 h 735"/>
              <a:gd name="T32" fmla="*/ 2098619114 w 603"/>
              <a:gd name="T33" fmla="*/ 2147483647 h 735"/>
              <a:gd name="T34" fmla="*/ 2147483647 w 603"/>
              <a:gd name="T35" fmla="*/ 2147483647 h 735"/>
              <a:gd name="T36" fmla="*/ 2147483647 w 603"/>
              <a:gd name="T37" fmla="*/ 2147483647 h 735"/>
              <a:gd name="T38" fmla="*/ 2147483647 w 603"/>
              <a:gd name="T39" fmla="*/ 2147483647 h 735"/>
              <a:gd name="T40" fmla="*/ 2147483647 w 603"/>
              <a:gd name="T41" fmla="*/ 2147483647 h 735"/>
              <a:gd name="T42" fmla="*/ 2147483647 w 603"/>
              <a:gd name="T43" fmla="*/ 2147483647 h 735"/>
              <a:gd name="T44" fmla="*/ 2147483647 w 603"/>
              <a:gd name="T45" fmla="*/ 2147483647 h 735"/>
              <a:gd name="T46" fmla="*/ 2147483647 w 603"/>
              <a:gd name="T47" fmla="*/ 2147483647 h 735"/>
              <a:gd name="T48" fmla="*/ 2147483647 w 603"/>
              <a:gd name="T49" fmla="*/ 2147483647 h 735"/>
              <a:gd name="T50" fmla="*/ 1866306638 w 603"/>
              <a:gd name="T51" fmla="*/ 2147483647 h 735"/>
              <a:gd name="T52" fmla="*/ 1449801429 w 603"/>
              <a:gd name="T53" fmla="*/ 2147483647 h 735"/>
              <a:gd name="T54" fmla="*/ 1057316175 w 603"/>
              <a:gd name="T55" fmla="*/ 2147483647 h 735"/>
              <a:gd name="T56" fmla="*/ 712870829 w 603"/>
              <a:gd name="T57" fmla="*/ 2147483647 h 735"/>
              <a:gd name="T58" fmla="*/ 248325712 w 603"/>
              <a:gd name="T59" fmla="*/ 2147483647 h 735"/>
              <a:gd name="T60" fmla="*/ 656824202 w 603"/>
              <a:gd name="T61" fmla="*/ 2147483647 h 735"/>
              <a:gd name="T62" fmla="*/ 1073329411 w 603"/>
              <a:gd name="T63" fmla="*/ 2147483647 h 735"/>
              <a:gd name="T64" fmla="*/ 1497881155 w 603"/>
              <a:gd name="T65" fmla="*/ 2147483647 h 735"/>
              <a:gd name="T66" fmla="*/ 1930399600 w 603"/>
              <a:gd name="T67" fmla="*/ 2147483647 h 735"/>
              <a:gd name="T68" fmla="*/ 2147483647 w 603"/>
              <a:gd name="T69" fmla="*/ 2147483647 h 735"/>
              <a:gd name="T70" fmla="*/ 2147483647 w 603"/>
              <a:gd name="T71" fmla="*/ 2147483647 h 735"/>
              <a:gd name="T72" fmla="*/ 2147483647 w 603"/>
              <a:gd name="T73" fmla="*/ 2147483647 h 735"/>
              <a:gd name="T74" fmla="*/ 2147483647 w 603"/>
              <a:gd name="T75" fmla="*/ 2147483647 h 735"/>
              <a:gd name="T76" fmla="*/ 2147483647 w 603"/>
              <a:gd name="T77" fmla="*/ 2147483647 h 735"/>
              <a:gd name="T78" fmla="*/ 2147483647 w 603"/>
              <a:gd name="T79" fmla="*/ 2147483647 h 735"/>
              <a:gd name="T80" fmla="*/ 2147483647 w 603"/>
              <a:gd name="T81" fmla="*/ 2147483647 h 735"/>
              <a:gd name="T82" fmla="*/ 2147483647 w 603"/>
              <a:gd name="T83" fmla="*/ 2147483647 h 735"/>
              <a:gd name="T84" fmla="*/ 2147483647 w 603"/>
              <a:gd name="T85" fmla="*/ 2147483647 h 735"/>
              <a:gd name="T86" fmla="*/ 2147483647 w 603"/>
              <a:gd name="T87" fmla="*/ 2147483647 h 735"/>
              <a:gd name="T88" fmla="*/ 2147483647 w 603"/>
              <a:gd name="T89" fmla="*/ 2147483647 h 735"/>
              <a:gd name="T90" fmla="*/ 2147483647 w 603"/>
              <a:gd name="T91" fmla="*/ 2147483647 h 735"/>
              <a:gd name="T92" fmla="*/ 2147483647 w 603"/>
              <a:gd name="T93" fmla="*/ 2147483647 h 735"/>
              <a:gd name="T94" fmla="*/ 2147483647 w 603"/>
              <a:gd name="T95" fmla="*/ 2147483647 h 735"/>
              <a:gd name="T96" fmla="*/ 2147483647 w 603"/>
              <a:gd name="T97" fmla="*/ 2133603136 h 735"/>
              <a:gd name="T98" fmla="*/ 2147483647 w 603"/>
              <a:gd name="T99" fmla="*/ 2034900315 h 735"/>
              <a:gd name="T100" fmla="*/ 2147483647 w 603"/>
              <a:gd name="T101" fmla="*/ 1989353981 h 735"/>
              <a:gd name="T102" fmla="*/ 2147483647 w 603"/>
              <a:gd name="T103" fmla="*/ 1905833336 h 735"/>
              <a:gd name="T104" fmla="*/ 2147483647 w 603"/>
              <a:gd name="T105" fmla="*/ 1791909814 h 735"/>
              <a:gd name="T106" fmla="*/ 2147483647 w 603"/>
              <a:gd name="T107" fmla="*/ 1617296698 h 735"/>
              <a:gd name="T108" fmla="*/ 2147483647 w 603"/>
              <a:gd name="T109" fmla="*/ 1488191000 h 735"/>
              <a:gd name="T110" fmla="*/ 2147483647 w 603"/>
              <a:gd name="T111" fmla="*/ 1389488178 h 735"/>
              <a:gd name="T112" fmla="*/ 2147483647 w 603"/>
              <a:gd name="T113" fmla="*/ 1313577884 h 735"/>
              <a:gd name="T114" fmla="*/ 2147483647 w 603"/>
              <a:gd name="T115" fmla="*/ 1268031550 h 735"/>
              <a:gd name="T116" fmla="*/ 2147483647 w 603"/>
              <a:gd name="T117" fmla="*/ 1283213726 h 735"/>
              <a:gd name="T118" fmla="*/ 2147483647 w 603"/>
              <a:gd name="T119" fmla="*/ 1336370214 h 735"/>
              <a:gd name="T120" fmla="*/ 2147483647 w 603"/>
              <a:gd name="T121" fmla="*/ 1412280705 h 735"/>
              <a:gd name="T122" fmla="*/ 2147483647 w 603"/>
              <a:gd name="T123" fmla="*/ 1518593877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03" h="735">
                <a:moveTo>
                  <a:pt x="583" y="44"/>
                </a:moveTo>
                <a:lnTo>
                  <a:pt x="556" y="33"/>
                </a:lnTo>
                <a:lnTo>
                  <a:pt x="528" y="24"/>
                </a:lnTo>
                <a:lnTo>
                  <a:pt x="501" y="16"/>
                </a:lnTo>
                <a:lnTo>
                  <a:pt x="472" y="10"/>
                </a:lnTo>
                <a:lnTo>
                  <a:pt x="444" y="6"/>
                </a:lnTo>
                <a:lnTo>
                  <a:pt x="414" y="2"/>
                </a:lnTo>
                <a:lnTo>
                  <a:pt x="385" y="0"/>
                </a:lnTo>
                <a:lnTo>
                  <a:pt x="356" y="0"/>
                </a:lnTo>
                <a:lnTo>
                  <a:pt x="333" y="0"/>
                </a:lnTo>
                <a:lnTo>
                  <a:pt x="311" y="2"/>
                </a:lnTo>
                <a:lnTo>
                  <a:pt x="289" y="5"/>
                </a:lnTo>
                <a:lnTo>
                  <a:pt x="267" y="9"/>
                </a:lnTo>
                <a:lnTo>
                  <a:pt x="245" y="14"/>
                </a:lnTo>
                <a:lnTo>
                  <a:pt x="224" y="20"/>
                </a:lnTo>
                <a:lnTo>
                  <a:pt x="204" y="28"/>
                </a:lnTo>
                <a:lnTo>
                  <a:pt x="185" y="37"/>
                </a:lnTo>
                <a:lnTo>
                  <a:pt x="165" y="47"/>
                </a:lnTo>
                <a:lnTo>
                  <a:pt x="147" y="59"/>
                </a:lnTo>
                <a:lnTo>
                  <a:pt x="132" y="71"/>
                </a:lnTo>
                <a:lnTo>
                  <a:pt x="116" y="85"/>
                </a:lnTo>
                <a:lnTo>
                  <a:pt x="102" y="100"/>
                </a:lnTo>
                <a:lnTo>
                  <a:pt x="90" y="117"/>
                </a:lnTo>
                <a:lnTo>
                  <a:pt x="79" y="134"/>
                </a:lnTo>
                <a:lnTo>
                  <a:pt x="70" y="153"/>
                </a:lnTo>
                <a:lnTo>
                  <a:pt x="65" y="163"/>
                </a:lnTo>
                <a:lnTo>
                  <a:pt x="62" y="175"/>
                </a:lnTo>
                <a:lnTo>
                  <a:pt x="60" y="185"/>
                </a:lnTo>
                <a:lnTo>
                  <a:pt x="57" y="196"/>
                </a:lnTo>
                <a:lnTo>
                  <a:pt x="54" y="220"/>
                </a:lnTo>
                <a:lnTo>
                  <a:pt x="53" y="245"/>
                </a:lnTo>
                <a:lnTo>
                  <a:pt x="53" y="266"/>
                </a:lnTo>
                <a:lnTo>
                  <a:pt x="56" y="286"/>
                </a:lnTo>
                <a:lnTo>
                  <a:pt x="60" y="305"/>
                </a:lnTo>
                <a:lnTo>
                  <a:pt x="65" y="322"/>
                </a:lnTo>
                <a:lnTo>
                  <a:pt x="73" y="337"/>
                </a:lnTo>
                <a:lnTo>
                  <a:pt x="81" y="351"/>
                </a:lnTo>
                <a:lnTo>
                  <a:pt x="90" y="363"/>
                </a:lnTo>
                <a:lnTo>
                  <a:pt x="100" y="374"/>
                </a:lnTo>
                <a:lnTo>
                  <a:pt x="111" y="383"/>
                </a:lnTo>
                <a:lnTo>
                  <a:pt x="124" y="392"/>
                </a:lnTo>
                <a:lnTo>
                  <a:pt x="136" y="400"/>
                </a:lnTo>
                <a:lnTo>
                  <a:pt x="150" y="407"/>
                </a:lnTo>
                <a:lnTo>
                  <a:pt x="163" y="413"/>
                </a:lnTo>
                <a:lnTo>
                  <a:pt x="177" y="417"/>
                </a:lnTo>
                <a:lnTo>
                  <a:pt x="191" y="422"/>
                </a:lnTo>
                <a:lnTo>
                  <a:pt x="206" y="426"/>
                </a:lnTo>
                <a:lnTo>
                  <a:pt x="219" y="429"/>
                </a:lnTo>
                <a:lnTo>
                  <a:pt x="234" y="433"/>
                </a:lnTo>
                <a:lnTo>
                  <a:pt x="248" y="436"/>
                </a:lnTo>
                <a:lnTo>
                  <a:pt x="262" y="438"/>
                </a:lnTo>
                <a:lnTo>
                  <a:pt x="275" y="442"/>
                </a:lnTo>
                <a:lnTo>
                  <a:pt x="288" y="445"/>
                </a:lnTo>
                <a:lnTo>
                  <a:pt x="299" y="449"/>
                </a:lnTo>
                <a:lnTo>
                  <a:pt x="311" y="452"/>
                </a:lnTo>
                <a:lnTo>
                  <a:pt x="321" y="455"/>
                </a:lnTo>
                <a:lnTo>
                  <a:pt x="331" y="460"/>
                </a:lnTo>
                <a:lnTo>
                  <a:pt x="339" y="465"/>
                </a:lnTo>
                <a:lnTo>
                  <a:pt x="346" y="471"/>
                </a:lnTo>
                <a:lnTo>
                  <a:pt x="351" y="477"/>
                </a:lnTo>
                <a:lnTo>
                  <a:pt x="356" y="485"/>
                </a:lnTo>
                <a:lnTo>
                  <a:pt x="358" y="492"/>
                </a:lnTo>
                <a:lnTo>
                  <a:pt x="359" y="503"/>
                </a:lnTo>
                <a:lnTo>
                  <a:pt x="358" y="509"/>
                </a:lnTo>
                <a:lnTo>
                  <a:pt x="357" y="515"/>
                </a:lnTo>
                <a:lnTo>
                  <a:pt x="355" y="522"/>
                </a:lnTo>
                <a:lnTo>
                  <a:pt x="351" y="526"/>
                </a:lnTo>
                <a:lnTo>
                  <a:pt x="347" y="531"/>
                </a:lnTo>
                <a:lnTo>
                  <a:pt x="342" y="535"/>
                </a:lnTo>
                <a:lnTo>
                  <a:pt x="338" y="540"/>
                </a:lnTo>
                <a:lnTo>
                  <a:pt x="332" y="543"/>
                </a:lnTo>
                <a:lnTo>
                  <a:pt x="320" y="548"/>
                </a:lnTo>
                <a:lnTo>
                  <a:pt x="307" y="552"/>
                </a:lnTo>
                <a:lnTo>
                  <a:pt x="294" y="554"/>
                </a:lnTo>
                <a:lnTo>
                  <a:pt x="283" y="554"/>
                </a:lnTo>
                <a:lnTo>
                  <a:pt x="267" y="554"/>
                </a:lnTo>
                <a:lnTo>
                  <a:pt x="250" y="552"/>
                </a:lnTo>
                <a:lnTo>
                  <a:pt x="233" y="549"/>
                </a:lnTo>
                <a:lnTo>
                  <a:pt x="216" y="544"/>
                </a:lnTo>
                <a:lnTo>
                  <a:pt x="198" y="539"/>
                </a:lnTo>
                <a:lnTo>
                  <a:pt x="181" y="533"/>
                </a:lnTo>
                <a:lnTo>
                  <a:pt x="164" y="526"/>
                </a:lnTo>
                <a:lnTo>
                  <a:pt x="147" y="518"/>
                </a:lnTo>
                <a:lnTo>
                  <a:pt x="132" y="511"/>
                </a:lnTo>
                <a:lnTo>
                  <a:pt x="116" y="503"/>
                </a:lnTo>
                <a:lnTo>
                  <a:pt x="102" y="494"/>
                </a:lnTo>
                <a:lnTo>
                  <a:pt x="89" y="485"/>
                </a:lnTo>
                <a:lnTo>
                  <a:pt x="0" y="656"/>
                </a:lnTo>
                <a:lnTo>
                  <a:pt x="16" y="665"/>
                </a:lnTo>
                <a:lnTo>
                  <a:pt x="31" y="674"/>
                </a:lnTo>
                <a:lnTo>
                  <a:pt x="48" y="682"/>
                </a:lnTo>
                <a:lnTo>
                  <a:pt x="65" y="690"/>
                </a:lnTo>
                <a:lnTo>
                  <a:pt x="82" y="696"/>
                </a:lnTo>
                <a:lnTo>
                  <a:pt x="99" y="703"/>
                </a:lnTo>
                <a:lnTo>
                  <a:pt x="116" y="709"/>
                </a:lnTo>
                <a:lnTo>
                  <a:pt x="134" y="714"/>
                </a:lnTo>
                <a:lnTo>
                  <a:pt x="151" y="719"/>
                </a:lnTo>
                <a:lnTo>
                  <a:pt x="169" y="723"/>
                </a:lnTo>
                <a:lnTo>
                  <a:pt x="187" y="727"/>
                </a:lnTo>
                <a:lnTo>
                  <a:pt x="205" y="730"/>
                </a:lnTo>
                <a:lnTo>
                  <a:pt x="223" y="732"/>
                </a:lnTo>
                <a:lnTo>
                  <a:pt x="241" y="734"/>
                </a:lnTo>
                <a:lnTo>
                  <a:pt x="260" y="735"/>
                </a:lnTo>
                <a:lnTo>
                  <a:pt x="278" y="735"/>
                </a:lnTo>
                <a:lnTo>
                  <a:pt x="302" y="735"/>
                </a:lnTo>
                <a:lnTo>
                  <a:pt x="326" y="732"/>
                </a:lnTo>
                <a:lnTo>
                  <a:pt x="350" y="730"/>
                </a:lnTo>
                <a:lnTo>
                  <a:pt x="374" y="726"/>
                </a:lnTo>
                <a:lnTo>
                  <a:pt x="396" y="720"/>
                </a:lnTo>
                <a:lnTo>
                  <a:pt x="419" y="713"/>
                </a:lnTo>
                <a:lnTo>
                  <a:pt x="440" y="705"/>
                </a:lnTo>
                <a:lnTo>
                  <a:pt x="462" y="696"/>
                </a:lnTo>
                <a:lnTo>
                  <a:pt x="482" y="686"/>
                </a:lnTo>
                <a:lnTo>
                  <a:pt x="501" y="675"/>
                </a:lnTo>
                <a:lnTo>
                  <a:pt x="518" y="662"/>
                </a:lnTo>
                <a:lnTo>
                  <a:pt x="535" y="647"/>
                </a:lnTo>
                <a:lnTo>
                  <a:pt x="549" y="631"/>
                </a:lnTo>
                <a:lnTo>
                  <a:pt x="563" y="614"/>
                </a:lnTo>
                <a:lnTo>
                  <a:pt x="575" y="595"/>
                </a:lnTo>
                <a:lnTo>
                  <a:pt x="585" y="575"/>
                </a:lnTo>
                <a:lnTo>
                  <a:pt x="589" y="563"/>
                </a:lnTo>
                <a:lnTo>
                  <a:pt x="593" y="553"/>
                </a:lnTo>
                <a:lnTo>
                  <a:pt x="596" y="541"/>
                </a:lnTo>
                <a:lnTo>
                  <a:pt x="599" y="530"/>
                </a:lnTo>
                <a:lnTo>
                  <a:pt x="600" y="517"/>
                </a:lnTo>
                <a:lnTo>
                  <a:pt x="602" y="505"/>
                </a:lnTo>
                <a:lnTo>
                  <a:pt x="602" y="491"/>
                </a:lnTo>
                <a:lnTo>
                  <a:pt x="603" y="478"/>
                </a:lnTo>
                <a:lnTo>
                  <a:pt x="602" y="463"/>
                </a:lnTo>
                <a:lnTo>
                  <a:pt x="601" y="447"/>
                </a:lnTo>
                <a:lnTo>
                  <a:pt x="599" y="434"/>
                </a:lnTo>
                <a:lnTo>
                  <a:pt x="597" y="420"/>
                </a:lnTo>
                <a:lnTo>
                  <a:pt x="592" y="408"/>
                </a:lnTo>
                <a:lnTo>
                  <a:pt x="588" y="396"/>
                </a:lnTo>
                <a:lnTo>
                  <a:pt x="583" y="384"/>
                </a:lnTo>
                <a:lnTo>
                  <a:pt x="576" y="373"/>
                </a:lnTo>
                <a:lnTo>
                  <a:pt x="570" y="364"/>
                </a:lnTo>
                <a:lnTo>
                  <a:pt x="563" y="354"/>
                </a:lnTo>
                <a:lnTo>
                  <a:pt x="555" y="345"/>
                </a:lnTo>
                <a:lnTo>
                  <a:pt x="546" y="337"/>
                </a:lnTo>
                <a:lnTo>
                  <a:pt x="537" y="329"/>
                </a:lnTo>
                <a:lnTo>
                  <a:pt x="527" y="321"/>
                </a:lnTo>
                <a:lnTo>
                  <a:pt x="517" y="314"/>
                </a:lnTo>
                <a:lnTo>
                  <a:pt x="505" y="309"/>
                </a:lnTo>
                <a:lnTo>
                  <a:pt x="483" y="298"/>
                </a:lnTo>
                <a:lnTo>
                  <a:pt x="457" y="289"/>
                </a:lnTo>
                <a:lnTo>
                  <a:pt x="431" y="281"/>
                </a:lnTo>
                <a:lnTo>
                  <a:pt x="403" y="274"/>
                </a:lnTo>
                <a:lnTo>
                  <a:pt x="388" y="272"/>
                </a:lnTo>
                <a:lnTo>
                  <a:pt x="371" y="268"/>
                </a:lnTo>
                <a:lnTo>
                  <a:pt x="362" y="266"/>
                </a:lnTo>
                <a:lnTo>
                  <a:pt x="353" y="264"/>
                </a:lnTo>
                <a:lnTo>
                  <a:pt x="344" y="262"/>
                </a:lnTo>
                <a:lnTo>
                  <a:pt x="335" y="259"/>
                </a:lnTo>
                <a:lnTo>
                  <a:pt x="326" y="256"/>
                </a:lnTo>
                <a:lnTo>
                  <a:pt x="319" y="251"/>
                </a:lnTo>
                <a:lnTo>
                  <a:pt x="312" y="247"/>
                </a:lnTo>
                <a:lnTo>
                  <a:pt x="305" y="241"/>
                </a:lnTo>
                <a:lnTo>
                  <a:pt x="301" y="236"/>
                </a:lnTo>
                <a:lnTo>
                  <a:pt x="296" y="229"/>
                </a:lnTo>
                <a:lnTo>
                  <a:pt x="294" y="222"/>
                </a:lnTo>
                <a:lnTo>
                  <a:pt x="293" y="213"/>
                </a:lnTo>
                <a:lnTo>
                  <a:pt x="294" y="207"/>
                </a:lnTo>
                <a:lnTo>
                  <a:pt x="295" y="202"/>
                </a:lnTo>
                <a:lnTo>
                  <a:pt x="297" y="196"/>
                </a:lnTo>
                <a:lnTo>
                  <a:pt x="301" y="192"/>
                </a:lnTo>
                <a:lnTo>
                  <a:pt x="305" y="187"/>
                </a:lnTo>
                <a:lnTo>
                  <a:pt x="310" y="183"/>
                </a:lnTo>
                <a:lnTo>
                  <a:pt x="315" y="179"/>
                </a:lnTo>
                <a:lnTo>
                  <a:pt x="321" y="177"/>
                </a:lnTo>
                <a:lnTo>
                  <a:pt x="333" y="173"/>
                </a:lnTo>
                <a:lnTo>
                  <a:pt x="346" y="169"/>
                </a:lnTo>
                <a:lnTo>
                  <a:pt x="358" y="167"/>
                </a:lnTo>
                <a:lnTo>
                  <a:pt x="369" y="167"/>
                </a:lnTo>
                <a:lnTo>
                  <a:pt x="381" y="167"/>
                </a:lnTo>
                <a:lnTo>
                  <a:pt x="391" y="168"/>
                </a:lnTo>
                <a:lnTo>
                  <a:pt x="402" y="169"/>
                </a:lnTo>
                <a:lnTo>
                  <a:pt x="414" y="170"/>
                </a:lnTo>
                <a:lnTo>
                  <a:pt x="426" y="173"/>
                </a:lnTo>
                <a:lnTo>
                  <a:pt x="437" y="176"/>
                </a:lnTo>
                <a:lnTo>
                  <a:pt x="448" y="179"/>
                </a:lnTo>
                <a:lnTo>
                  <a:pt x="459" y="183"/>
                </a:lnTo>
                <a:lnTo>
                  <a:pt x="471" y="186"/>
                </a:lnTo>
                <a:lnTo>
                  <a:pt x="481" y="191"/>
                </a:lnTo>
                <a:lnTo>
                  <a:pt x="491" y="195"/>
                </a:lnTo>
                <a:lnTo>
                  <a:pt x="501" y="200"/>
                </a:lnTo>
                <a:lnTo>
                  <a:pt x="583" y="4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chemeClr val="bg1"/>
              </a:solidFill>
            </a:endParaRPr>
          </a:p>
        </p:txBody>
      </p:sp>
      <p:sp>
        <p:nvSpPr>
          <p:cNvPr id="39" name="Freeform 127"/>
          <p:cNvSpPr>
            <a:spLocks noEditPoints="1"/>
          </p:cNvSpPr>
          <p:nvPr userDrawn="1"/>
        </p:nvSpPr>
        <p:spPr bwMode="auto">
          <a:xfrm>
            <a:off x="9749200" y="6483355"/>
            <a:ext cx="201101" cy="144463"/>
          </a:xfrm>
          <a:custGeom>
            <a:avLst/>
            <a:gdLst>
              <a:gd name="T0" fmla="*/ 2047551739 w 759"/>
              <a:gd name="T1" fmla="*/ 1776727637 h 735"/>
              <a:gd name="T2" fmla="*/ 2147483647 w 759"/>
              <a:gd name="T3" fmla="*/ 1488191000 h 735"/>
              <a:gd name="T4" fmla="*/ 2147483647 w 759"/>
              <a:gd name="T5" fmla="*/ 1290785357 h 735"/>
              <a:gd name="T6" fmla="*/ 2147483647 w 759"/>
              <a:gd name="T7" fmla="*/ 1207264712 h 735"/>
              <a:gd name="T8" fmla="*/ 2147483647 w 759"/>
              <a:gd name="T9" fmla="*/ 1230057042 h 735"/>
              <a:gd name="T10" fmla="*/ 2147483647 w 759"/>
              <a:gd name="T11" fmla="*/ 1359124021 h 735"/>
              <a:gd name="T12" fmla="*/ 2147483647 w 759"/>
              <a:gd name="T13" fmla="*/ 1594504171 h 735"/>
              <a:gd name="T14" fmla="*/ 2147483647 w 759"/>
              <a:gd name="T15" fmla="*/ 1905833336 h 735"/>
              <a:gd name="T16" fmla="*/ 2147483647 w 759"/>
              <a:gd name="T17" fmla="*/ 2147483647 h 735"/>
              <a:gd name="T18" fmla="*/ 2147483647 w 759"/>
              <a:gd name="T19" fmla="*/ 2147483647 h 735"/>
              <a:gd name="T20" fmla="*/ 2147483647 w 759"/>
              <a:gd name="T21" fmla="*/ 1700817343 h 735"/>
              <a:gd name="T22" fmla="*/ 2147483647 w 759"/>
              <a:gd name="T23" fmla="*/ 1199692885 h 735"/>
              <a:gd name="T24" fmla="*/ 2147483647 w 759"/>
              <a:gd name="T25" fmla="*/ 782050745 h 735"/>
              <a:gd name="T26" fmla="*/ 2147483647 w 759"/>
              <a:gd name="T27" fmla="*/ 447967774 h 735"/>
              <a:gd name="T28" fmla="*/ 2147483647 w 759"/>
              <a:gd name="T29" fmla="*/ 197405643 h 735"/>
              <a:gd name="T30" fmla="*/ 2147483647 w 759"/>
              <a:gd name="T31" fmla="*/ 53156488 h 735"/>
              <a:gd name="T32" fmla="*/ 2147483647 w 759"/>
              <a:gd name="T33" fmla="*/ 0 h 735"/>
              <a:gd name="T34" fmla="*/ 2147483647 w 759"/>
              <a:gd name="T35" fmla="*/ 30364157 h 735"/>
              <a:gd name="T36" fmla="*/ 2071082740 w 759"/>
              <a:gd name="T37" fmla="*/ 106313172 h 735"/>
              <a:gd name="T38" fmla="*/ 1655302823 w 759"/>
              <a:gd name="T39" fmla="*/ 242990500 h 735"/>
              <a:gd name="T40" fmla="*/ 1278727928 w 759"/>
              <a:gd name="T41" fmla="*/ 417603616 h 735"/>
              <a:gd name="T42" fmla="*/ 949254576 w 759"/>
              <a:gd name="T43" fmla="*/ 652983767 h 735"/>
              <a:gd name="T44" fmla="*/ 658986246 w 759"/>
              <a:gd name="T45" fmla="*/ 933910054 h 735"/>
              <a:gd name="T46" fmla="*/ 415780115 w 759"/>
              <a:gd name="T47" fmla="*/ 1260421199 h 735"/>
              <a:gd name="T48" fmla="*/ 227492568 w 759"/>
              <a:gd name="T49" fmla="*/ 1617296698 h 735"/>
              <a:gd name="T50" fmla="*/ 94124003 w 759"/>
              <a:gd name="T51" fmla="*/ 2027289964 h 735"/>
              <a:gd name="T52" fmla="*/ 23531001 w 759"/>
              <a:gd name="T53" fmla="*/ 2147483647 h 735"/>
              <a:gd name="T54" fmla="*/ 15674220 w 759"/>
              <a:gd name="T55" fmla="*/ 2147483647 h 735"/>
              <a:gd name="T56" fmla="*/ 62775564 w 759"/>
              <a:gd name="T57" fmla="*/ 2147483647 h 735"/>
              <a:gd name="T58" fmla="*/ 188287348 w 759"/>
              <a:gd name="T59" fmla="*/ 2147483647 h 735"/>
              <a:gd name="T60" fmla="*/ 376574895 w 759"/>
              <a:gd name="T61" fmla="*/ 2147483647 h 735"/>
              <a:gd name="T62" fmla="*/ 611924244 w 759"/>
              <a:gd name="T63" fmla="*/ 2147483647 h 735"/>
              <a:gd name="T64" fmla="*/ 902153034 w 759"/>
              <a:gd name="T65" fmla="*/ 2147483647 h 735"/>
              <a:gd name="T66" fmla="*/ 1239522708 w 759"/>
              <a:gd name="T67" fmla="*/ 2147483647 h 735"/>
              <a:gd name="T68" fmla="*/ 1616058062 w 759"/>
              <a:gd name="T69" fmla="*/ 2147483647 h 735"/>
              <a:gd name="T70" fmla="*/ 2031838177 w 759"/>
              <a:gd name="T71" fmla="*/ 2147483647 h 735"/>
              <a:gd name="T72" fmla="*/ 2147483647 w 759"/>
              <a:gd name="T73" fmla="*/ 2147483647 h 735"/>
              <a:gd name="T74" fmla="*/ 2147483647 w 759"/>
              <a:gd name="T75" fmla="*/ 2147483647 h 735"/>
              <a:gd name="T76" fmla="*/ 2147483647 w 759"/>
              <a:gd name="T77" fmla="*/ 2147483647 h 735"/>
              <a:gd name="T78" fmla="*/ 2147483647 w 759"/>
              <a:gd name="T79" fmla="*/ 2147483647 h 735"/>
              <a:gd name="T80" fmla="*/ 2147483647 w 759"/>
              <a:gd name="T81" fmla="*/ 2147483647 h 735"/>
              <a:gd name="T82" fmla="*/ 2147483647 w 759"/>
              <a:gd name="T83" fmla="*/ 2147483647 h 735"/>
              <a:gd name="T84" fmla="*/ 2147483647 w 759"/>
              <a:gd name="T85" fmla="*/ 2147483647 h 735"/>
              <a:gd name="T86" fmla="*/ 2147483647 w 759"/>
              <a:gd name="T87" fmla="*/ 2147483647 h 735"/>
              <a:gd name="T88" fmla="*/ 2147483647 w 759"/>
              <a:gd name="T89" fmla="*/ 2147483647 h 735"/>
              <a:gd name="T90" fmla="*/ 2147483647 w 759"/>
              <a:gd name="T91" fmla="*/ 2147483647 h 735"/>
              <a:gd name="T92" fmla="*/ 2147483647 w 759"/>
              <a:gd name="T93" fmla="*/ 2147483647 h 735"/>
              <a:gd name="T94" fmla="*/ 2147483647 w 759"/>
              <a:gd name="T95" fmla="*/ 2147483647 h 735"/>
              <a:gd name="T96" fmla="*/ 2147483647 w 759"/>
              <a:gd name="T97" fmla="*/ 2147483647 h 735"/>
              <a:gd name="T98" fmla="*/ 2147483647 w 759"/>
              <a:gd name="T99" fmla="*/ 2147483647 h 735"/>
              <a:gd name="T100" fmla="*/ 2147483647 w 759"/>
              <a:gd name="T101" fmla="*/ 2147483647 h 735"/>
              <a:gd name="T102" fmla="*/ 2147483647 w 759"/>
              <a:gd name="T103" fmla="*/ 2147483647 h 735"/>
              <a:gd name="T104" fmla="*/ 2147483647 w 759"/>
              <a:gd name="T105" fmla="*/ 2147483647 h 735"/>
              <a:gd name="T106" fmla="*/ 2094613740 w 759"/>
              <a:gd name="T107" fmla="*/ 2147483647 h 735"/>
              <a:gd name="T108" fmla="*/ 1961245175 w 759"/>
              <a:gd name="T109" fmla="*/ 2147483647 h 735"/>
              <a:gd name="T110" fmla="*/ 1929857393 w 759"/>
              <a:gd name="T111" fmla="*/ 2147483647 h 7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59" h="735">
                <a:moveTo>
                  <a:pt x="249" y="267"/>
                </a:moveTo>
                <a:lnTo>
                  <a:pt x="254" y="250"/>
                </a:lnTo>
                <a:lnTo>
                  <a:pt x="261" y="234"/>
                </a:lnTo>
                <a:lnTo>
                  <a:pt x="268" y="220"/>
                </a:lnTo>
                <a:lnTo>
                  <a:pt x="277" y="207"/>
                </a:lnTo>
                <a:lnTo>
                  <a:pt x="289" y="196"/>
                </a:lnTo>
                <a:lnTo>
                  <a:pt x="301" y="186"/>
                </a:lnTo>
                <a:lnTo>
                  <a:pt x="315" y="178"/>
                </a:lnTo>
                <a:lnTo>
                  <a:pt x="328" y="170"/>
                </a:lnTo>
                <a:lnTo>
                  <a:pt x="344" y="166"/>
                </a:lnTo>
                <a:lnTo>
                  <a:pt x="360" y="161"/>
                </a:lnTo>
                <a:lnTo>
                  <a:pt x="376" y="159"/>
                </a:lnTo>
                <a:lnTo>
                  <a:pt x="394" y="158"/>
                </a:lnTo>
                <a:lnTo>
                  <a:pt x="411" y="159"/>
                </a:lnTo>
                <a:lnTo>
                  <a:pt x="427" y="162"/>
                </a:lnTo>
                <a:lnTo>
                  <a:pt x="442" y="166"/>
                </a:lnTo>
                <a:lnTo>
                  <a:pt x="456" y="173"/>
                </a:lnTo>
                <a:lnTo>
                  <a:pt x="471" y="179"/>
                </a:lnTo>
                <a:lnTo>
                  <a:pt x="483" y="188"/>
                </a:lnTo>
                <a:lnTo>
                  <a:pt x="496" y="198"/>
                </a:lnTo>
                <a:lnTo>
                  <a:pt x="506" y="210"/>
                </a:lnTo>
                <a:lnTo>
                  <a:pt x="515" y="222"/>
                </a:lnTo>
                <a:lnTo>
                  <a:pt x="523" y="237"/>
                </a:lnTo>
                <a:lnTo>
                  <a:pt x="528" y="251"/>
                </a:lnTo>
                <a:lnTo>
                  <a:pt x="533" y="267"/>
                </a:lnTo>
                <a:lnTo>
                  <a:pt x="249" y="267"/>
                </a:lnTo>
                <a:close/>
                <a:moveTo>
                  <a:pt x="759" y="383"/>
                </a:moveTo>
                <a:lnTo>
                  <a:pt x="759" y="354"/>
                </a:lnTo>
                <a:lnTo>
                  <a:pt x="757" y="326"/>
                </a:lnTo>
                <a:lnTo>
                  <a:pt x="754" y="299"/>
                </a:lnTo>
                <a:lnTo>
                  <a:pt x="748" y="273"/>
                </a:lnTo>
                <a:lnTo>
                  <a:pt x="742" y="248"/>
                </a:lnTo>
                <a:lnTo>
                  <a:pt x="735" y="224"/>
                </a:lnTo>
                <a:lnTo>
                  <a:pt x="726" y="201"/>
                </a:lnTo>
                <a:lnTo>
                  <a:pt x="715" y="179"/>
                </a:lnTo>
                <a:lnTo>
                  <a:pt x="703" y="158"/>
                </a:lnTo>
                <a:lnTo>
                  <a:pt x="691" y="139"/>
                </a:lnTo>
                <a:lnTo>
                  <a:pt x="676" y="121"/>
                </a:lnTo>
                <a:lnTo>
                  <a:pt x="661" y="103"/>
                </a:lnTo>
                <a:lnTo>
                  <a:pt x="644" y="87"/>
                </a:lnTo>
                <a:lnTo>
                  <a:pt x="626" y="72"/>
                </a:lnTo>
                <a:lnTo>
                  <a:pt x="607" y="59"/>
                </a:lnTo>
                <a:lnTo>
                  <a:pt x="587" y="46"/>
                </a:lnTo>
                <a:lnTo>
                  <a:pt x="565" y="36"/>
                </a:lnTo>
                <a:lnTo>
                  <a:pt x="542" y="26"/>
                </a:lnTo>
                <a:lnTo>
                  <a:pt x="518" y="18"/>
                </a:lnTo>
                <a:lnTo>
                  <a:pt x="494" y="11"/>
                </a:lnTo>
                <a:lnTo>
                  <a:pt x="468" y="7"/>
                </a:lnTo>
                <a:lnTo>
                  <a:pt x="440" y="4"/>
                </a:lnTo>
                <a:lnTo>
                  <a:pt x="411" y="0"/>
                </a:lnTo>
                <a:lnTo>
                  <a:pt x="382" y="0"/>
                </a:lnTo>
                <a:lnTo>
                  <a:pt x="362" y="0"/>
                </a:lnTo>
                <a:lnTo>
                  <a:pt x="340" y="1"/>
                </a:lnTo>
                <a:lnTo>
                  <a:pt x="321" y="4"/>
                </a:lnTo>
                <a:lnTo>
                  <a:pt x="301" y="6"/>
                </a:lnTo>
                <a:lnTo>
                  <a:pt x="283" y="10"/>
                </a:lnTo>
                <a:lnTo>
                  <a:pt x="264" y="14"/>
                </a:lnTo>
                <a:lnTo>
                  <a:pt x="246" y="19"/>
                </a:lnTo>
                <a:lnTo>
                  <a:pt x="228" y="25"/>
                </a:lnTo>
                <a:lnTo>
                  <a:pt x="211" y="32"/>
                </a:lnTo>
                <a:lnTo>
                  <a:pt x="194" y="38"/>
                </a:lnTo>
                <a:lnTo>
                  <a:pt x="178" y="47"/>
                </a:lnTo>
                <a:lnTo>
                  <a:pt x="163" y="55"/>
                </a:lnTo>
                <a:lnTo>
                  <a:pt x="148" y="65"/>
                </a:lnTo>
                <a:lnTo>
                  <a:pt x="134" y="76"/>
                </a:lnTo>
                <a:lnTo>
                  <a:pt x="121" y="86"/>
                </a:lnTo>
                <a:lnTo>
                  <a:pt x="107" y="98"/>
                </a:lnTo>
                <a:lnTo>
                  <a:pt x="95" y="109"/>
                </a:lnTo>
                <a:lnTo>
                  <a:pt x="84" y="123"/>
                </a:lnTo>
                <a:lnTo>
                  <a:pt x="72" y="136"/>
                </a:lnTo>
                <a:lnTo>
                  <a:pt x="62" y="150"/>
                </a:lnTo>
                <a:lnTo>
                  <a:pt x="53" y="166"/>
                </a:lnTo>
                <a:lnTo>
                  <a:pt x="44" y="180"/>
                </a:lnTo>
                <a:lnTo>
                  <a:pt x="36" y="197"/>
                </a:lnTo>
                <a:lnTo>
                  <a:pt x="29" y="213"/>
                </a:lnTo>
                <a:lnTo>
                  <a:pt x="23" y="231"/>
                </a:lnTo>
                <a:lnTo>
                  <a:pt x="17" y="249"/>
                </a:lnTo>
                <a:lnTo>
                  <a:pt x="12" y="267"/>
                </a:lnTo>
                <a:lnTo>
                  <a:pt x="8" y="286"/>
                </a:lnTo>
                <a:lnTo>
                  <a:pt x="5" y="305"/>
                </a:lnTo>
                <a:lnTo>
                  <a:pt x="3" y="326"/>
                </a:lnTo>
                <a:lnTo>
                  <a:pt x="2" y="347"/>
                </a:lnTo>
                <a:lnTo>
                  <a:pt x="0" y="369"/>
                </a:lnTo>
                <a:lnTo>
                  <a:pt x="2" y="390"/>
                </a:lnTo>
                <a:lnTo>
                  <a:pt x="3" y="411"/>
                </a:lnTo>
                <a:lnTo>
                  <a:pt x="5" y="432"/>
                </a:lnTo>
                <a:lnTo>
                  <a:pt x="8" y="452"/>
                </a:lnTo>
                <a:lnTo>
                  <a:pt x="13" y="471"/>
                </a:lnTo>
                <a:lnTo>
                  <a:pt x="18" y="490"/>
                </a:lnTo>
                <a:lnTo>
                  <a:pt x="24" y="508"/>
                </a:lnTo>
                <a:lnTo>
                  <a:pt x="31" y="525"/>
                </a:lnTo>
                <a:lnTo>
                  <a:pt x="39" y="542"/>
                </a:lnTo>
                <a:lnTo>
                  <a:pt x="48" y="559"/>
                </a:lnTo>
                <a:lnTo>
                  <a:pt x="57" y="574"/>
                </a:lnTo>
                <a:lnTo>
                  <a:pt x="67" y="588"/>
                </a:lnTo>
                <a:lnTo>
                  <a:pt x="78" y="603"/>
                </a:lnTo>
                <a:lnTo>
                  <a:pt x="89" y="616"/>
                </a:lnTo>
                <a:lnTo>
                  <a:pt x="102" y="629"/>
                </a:lnTo>
                <a:lnTo>
                  <a:pt x="115" y="640"/>
                </a:lnTo>
                <a:lnTo>
                  <a:pt x="129" y="652"/>
                </a:lnTo>
                <a:lnTo>
                  <a:pt x="143" y="663"/>
                </a:lnTo>
                <a:lnTo>
                  <a:pt x="158" y="673"/>
                </a:lnTo>
                <a:lnTo>
                  <a:pt x="174" y="682"/>
                </a:lnTo>
                <a:lnTo>
                  <a:pt x="190" y="690"/>
                </a:lnTo>
                <a:lnTo>
                  <a:pt x="206" y="698"/>
                </a:lnTo>
                <a:lnTo>
                  <a:pt x="223" y="704"/>
                </a:lnTo>
                <a:lnTo>
                  <a:pt x="241" y="711"/>
                </a:lnTo>
                <a:lnTo>
                  <a:pt x="259" y="717"/>
                </a:lnTo>
                <a:lnTo>
                  <a:pt x="279" y="721"/>
                </a:lnTo>
                <a:lnTo>
                  <a:pt x="298" y="726"/>
                </a:lnTo>
                <a:lnTo>
                  <a:pt x="317" y="729"/>
                </a:lnTo>
                <a:lnTo>
                  <a:pt x="337" y="731"/>
                </a:lnTo>
                <a:lnTo>
                  <a:pt x="357" y="734"/>
                </a:lnTo>
                <a:lnTo>
                  <a:pt x="379" y="735"/>
                </a:lnTo>
                <a:lnTo>
                  <a:pt x="400" y="735"/>
                </a:lnTo>
                <a:lnTo>
                  <a:pt x="429" y="734"/>
                </a:lnTo>
                <a:lnTo>
                  <a:pt x="459" y="731"/>
                </a:lnTo>
                <a:lnTo>
                  <a:pt x="488" y="727"/>
                </a:lnTo>
                <a:lnTo>
                  <a:pt x="516" y="720"/>
                </a:lnTo>
                <a:lnTo>
                  <a:pt x="544" y="712"/>
                </a:lnTo>
                <a:lnTo>
                  <a:pt x="570" y="703"/>
                </a:lnTo>
                <a:lnTo>
                  <a:pt x="596" y="691"/>
                </a:lnTo>
                <a:lnTo>
                  <a:pt x="620" y="677"/>
                </a:lnTo>
                <a:lnTo>
                  <a:pt x="632" y="669"/>
                </a:lnTo>
                <a:lnTo>
                  <a:pt x="643" y="662"/>
                </a:lnTo>
                <a:lnTo>
                  <a:pt x="653" y="654"/>
                </a:lnTo>
                <a:lnTo>
                  <a:pt x="665" y="645"/>
                </a:lnTo>
                <a:lnTo>
                  <a:pt x="675" y="634"/>
                </a:lnTo>
                <a:lnTo>
                  <a:pt x="684" y="624"/>
                </a:lnTo>
                <a:lnTo>
                  <a:pt x="693" y="614"/>
                </a:lnTo>
                <a:lnTo>
                  <a:pt x="702" y="603"/>
                </a:lnTo>
                <a:lnTo>
                  <a:pt x="710" y="592"/>
                </a:lnTo>
                <a:lnTo>
                  <a:pt x="718" y="580"/>
                </a:lnTo>
                <a:lnTo>
                  <a:pt x="724" y="568"/>
                </a:lnTo>
                <a:lnTo>
                  <a:pt x="731" y="554"/>
                </a:lnTo>
                <a:lnTo>
                  <a:pt x="737" y="542"/>
                </a:lnTo>
                <a:lnTo>
                  <a:pt x="742" y="527"/>
                </a:lnTo>
                <a:lnTo>
                  <a:pt x="747" y="513"/>
                </a:lnTo>
                <a:lnTo>
                  <a:pt x="750" y="498"/>
                </a:lnTo>
                <a:lnTo>
                  <a:pt x="515" y="498"/>
                </a:lnTo>
                <a:lnTo>
                  <a:pt x="510" y="507"/>
                </a:lnTo>
                <a:lnTo>
                  <a:pt x="505" y="514"/>
                </a:lnTo>
                <a:lnTo>
                  <a:pt x="499" y="521"/>
                </a:lnTo>
                <a:lnTo>
                  <a:pt x="494" y="527"/>
                </a:lnTo>
                <a:lnTo>
                  <a:pt x="487" y="533"/>
                </a:lnTo>
                <a:lnTo>
                  <a:pt x="480" y="539"/>
                </a:lnTo>
                <a:lnTo>
                  <a:pt x="473" y="543"/>
                </a:lnTo>
                <a:lnTo>
                  <a:pt x="467" y="548"/>
                </a:lnTo>
                <a:lnTo>
                  <a:pt x="452" y="553"/>
                </a:lnTo>
                <a:lnTo>
                  <a:pt x="435" y="558"/>
                </a:lnTo>
                <a:lnTo>
                  <a:pt x="417" y="561"/>
                </a:lnTo>
                <a:lnTo>
                  <a:pt x="399" y="561"/>
                </a:lnTo>
                <a:lnTo>
                  <a:pt x="380" y="561"/>
                </a:lnTo>
                <a:lnTo>
                  <a:pt x="363" y="559"/>
                </a:lnTo>
                <a:lnTo>
                  <a:pt x="347" y="556"/>
                </a:lnTo>
                <a:lnTo>
                  <a:pt x="333" y="551"/>
                </a:lnTo>
                <a:lnTo>
                  <a:pt x="318" y="547"/>
                </a:lnTo>
                <a:lnTo>
                  <a:pt x="306" y="540"/>
                </a:lnTo>
                <a:lnTo>
                  <a:pt x="294" y="532"/>
                </a:lnTo>
                <a:lnTo>
                  <a:pt x="284" y="523"/>
                </a:lnTo>
                <a:lnTo>
                  <a:pt x="275" y="512"/>
                </a:lnTo>
                <a:lnTo>
                  <a:pt x="267" y="500"/>
                </a:lnTo>
                <a:lnTo>
                  <a:pt x="261" y="488"/>
                </a:lnTo>
                <a:lnTo>
                  <a:pt x="255" y="474"/>
                </a:lnTo>
                <a:lnTo>
                  <a:pt x="250" y="460"/>
                </a:lnTo>
                <a:lnTo>
                  <a:pt x="248" y="444"/>
                </a:lnTo>
                <a:lnTo>
                  <a:pt x="246" y="426"/>
                </a:lnTo>
                <a:lnTo>
                  <a:pt x="246" y="408"/>
                </a:lnTo>
                <a:lnTo>
                  <a:pt x="759" y="408"/>
                </a:lnTo>
                <a:lnTo>
                  <a:pt x="759" y="38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chemeClr val="bg1"/>
              </a:solidFill>
            </a:endParaRPr>
          </a:p>
        </p:txBody>
      </p:sp>
      <p:sp>
        <p:nvSpPr>
          <p:cNvPr id="40" name="Freeform 128"/>
          <p:cNvSpPr>
            <a:spLocks noEditPoints="1"/>
          </p:cNvSpPr>
          <p:nvPr userDrawn="1"/>
        </p:nvSpPr>
        <p:spPr bwMode="auto">
          <a:xfrm>
            <a:off x="9965120" y="6483355"/>
            <a:ext cx="201101" cy="144463"/>
          </a:xfrm>
          <a:custGeom>
            <a:avLst/>
            <a:gdLst>
              <a:gd name="T0" fmla="*/ 2039694958 w 759"/>
              <a:gd name="T1" fmla="*/ 1776727637 h 735"/>
              <a:gd name="T2" fmla="*/ 2147483647 w 759"/>
              <a:gd name="T3" fmla="*/ 1488191000 h 735"/>
              <a:gd name="T4" fmla="*/ 2147483647 w 759"/>
              <a:gd name="T5" fmla="*/ 1290785357 h 735"/>
              <a:gd name="T6" fmla="*/ 2147483647 w 759"/>
              <a:gd name="T7" fmla="*/ 1207264712 h 735"/>
              <a:gd name="T8" fmla="*/ 2147483647 w 759"/>
              <a:gd name="T9" fmla="*/ 1230057042 h 735"/>
              <a:gd name="T10" fmla="*/ 2147483647 w 759"/>
              <a:gd name="T11" fmla="*/ 1359124021 h 735"/>
              <a:gd name="T12" fmla="*/ 2147483647 w 759"/>
              <a:gd name="T13" fmla="*/ 1594504171 h 735"/>
              <a:gd name="T14" fmla="*/ 2147483647 w 759"/>
              <a:gd name="T15" fmla="*/ 1905833336 h 735"/>
              <a:gd name="T16" fmla="*/ 2147483647 w 759"/>
              <a:gd name="T17" fmla="*/ 2147483647 h 735"/>
              <a:gd name="T18" fmla="*/ 2147483647 w 759"/>
              <a:gd name="T19" fmla="*/ 2147483647 h 735"/>
              <a:gd name="T20" fmla="*/ 2147483647 w 759"/>
              <a:gd name="T21" fmla="*/ 1700817343 h 735"/>
              <a:gd name="T22" fmla="*/ 2147483647 w 759"/>
              <a:gd name="T23" fmla="*/ 1199692885 h 735"/>
              <a:gd name="T24" fmla="*/ 2147483647 w 759"/>
              <a:gd name="T25" fmla="*/ 782050745 h 735"/>
              <a:gd name="T26" fmla="*/ 2147483647 w 759"/>
              <a:gd name="T27" fmla="*/ 447967774 h 735"/>
              <a:gd name="T28" fmla="*/ 2147483647 w 759"/>
              <a:gd name="T29" fmla="*/ 197405643 h 735"/>
              <a:gd name="T30" fmla="*/ 2147483647 w 759"/>
              <a:gd name="T31" fmla="*/ 53156488 h 735"/>
              <a:gd name="T32" fmla="*/ 2147483647 w 759"/>
              <a:gd name="T33" fmla="*/ 0 h 735"/>
              <a:gd name="T34" fmla="*/ 2147483647 w 759"/>
              <a:gd name="T35" fmla="*/ 30364157 h 735"/>
              <a:gd name="T36" fmla="*/ 2071082740 w 759"/>
              <a:gd name="T37" fmla="*/ 106313172 h 735"/>
              <a:gd name="T38" fmla="*/ 1655302823 w 759"/>
              <a:gd name="T39" fmla="*/ 242990500 h 735"/>
              <a:gd name="T40" fmla="*/ 1270871147 w 759"/>
              <a:gd name="T41" fmla="*/ 417603616 h 735"/>
              <a:gd name="T42" fmla="*/ 933540815 w 759"/>
              <a:gd name="T43" fmla="*/ 652983767 h 735"/>
              <a:gd name="T44" fmla="*/ 651129465 w 759"/>
              <a:gd name="T45" fmla="*/ 933910054 h 735"/>
              <a:gd name="T46" fmla="*/ 407923135 w 759"/>
              <a:gd name="T47" fmla="*/ 1260421199 h 735"/>
              <a:gd name="T48" fmla="*/ 219675329 w 759"/>
              <a:gd name="T49" fmla="*/ 1617296698 h 735"/>
              <a:gd name="T50" fmla="*/ 86306564 w 759"/>
              <a:gd name="T51" fmla="*/ 2027289964 h 735"/>
              <a:gd name="T52" fmla="*/ 15674220 w 759"/>
              <a:gd name="T53" fmla="*/ 2147483647 h 735"/>
              <a:gd name="T54" fmla="*/ 7856781 w 759"/>
              <a:gd name="T55" fmla="*/ 2147483647 h 735"/>
              <a:gd name="T56" fmla="*/ 62775564 w 759"/>
              <a:gd name="T57" fmla="*/ 2147483647 h 735"/>
              <a:gd name="T58" fmla="*/ 188287348 w 759"/>
              <a:gd name="T59" fmla="*/ 2147483647 h 735"/>
              <a:gd name="T60" fmla="*/ 368718114 w 759"/>
              <a:gd name="T61" fmla="*/ 2147483647 h 735"/>
              <a:gd name="T62" fmla="*/ 604067463 w 759"/>
              <a:gd name="T63" fmla="*/ 2147483647 h 735"/>
              <a:gd name="T64" fmla="*/ 894335595 w 759"/>
              <a:gd name="T65" fmla="*/ 2147483647 h 735"/>
              <a:gd name="T66" fmla="*/ 1239522708 w 759"/>
              <a:gd name="T67" fmla="*/ 2147483647 h 735"/>
              <a:gd name="T68" fmla="*/ 1608201281 w 759"/>
              <a:gd name="T69" fmla="*/ 2147483647 h 735"/>
              <a:gd name="T70" fmla="*/ 2031838177 w 759"/>
              <a:gd name="T71" fmla="*/ 2147483647 h 735"/>
              <a:gd name="T72" fmla="*/ 2147483647 w 759"/>
              <a:gd name="T73" fmla="*/ 2147483647 h 735"/>
              <a:gd name="T74" fmla="*/ 2147483647 w 759"/>
              <a:gd name="T75" fmla="*/ 2147483647 h 735"/>
              <a:gd name="T76" fmla="*/ 2147483647 w 759"/>
              <a:gd name="T77" fmla="*/ 2147483647 h 735"/>
              <a:gd name="T78" fmla="*/ 2147483647 w 759"/>
              <a:gd name="T79" fmla="*/ 2147483647 h 735"/>
              <a:gd name="T80" fmla="*/ 2147483647 w 759"/>
              <a:gd name="T81" fmla="*/ 2147483647 h 735"/>
              <a:gd name="T82" fmla="*/ 2147483647 w 759"/>
              <a:gd name="T83" fmla="*/ 2147483647 h 735"/>
              <a:gd name="T84" fmla="*/ 2147483647 w 759"/>
              <a:gd name="T85" fmla="*/ 2147483647 h 735"/>
              <a:gd name="T86" fmla="*/ 2147483647 w 759"/>
              <a:gd name="T87" fmla="*/ 2147483647 h 735"/>
              <a:gd name="T88" fmla="*/ 2147483647 w 759"/>
              <a:gd name="T89" fmla="*/ 2147483647 h 735"/>
              <a:gd name="T90" fmla="*/ 2147483647 w 759"/>
              <a:gd name="T91" fmla="*/ 2147483647 h 735"/>
              <a:gd name="T92" fmla="*/ 2147483647 w 759"/>
              <a:gd name="T93" fmla="*/ 2147483647 h 735"/>
              <a:gd name="T94" fmla="*/ 2147483647 w 759"/>
              <a:gd name="T95" fmla="*/ 2147483647 h 735"/>
              <a:gd name="T96" fmla="*/ 2147483647 w 759"/>
              <a:gd name="T97" fmla="*/ 2147483647 h 735"/>
              <a:gd name="T98" fmla="*/ 2147483647 w 759"/>
              <a:gd name="T99" fmla="*/ 2147483647 h 735"/>
              <a:gd name="T100" fmla="*/ 2147483647 w 759"/>
              <a:gd name="T101" fmla="*/ 2147483647 h 735"/>
              <a:gd name="T102" fmla="*/ 2147483647 w 759"/>
              <a:gd name="T103" fmla="*/ 2147483647 h 735"/>
              <a:gd name="T104" fmla="*/ 2147483647 w 759"/>
              <a:gd name="T105" fmla="*/ 2147483647 h 735"/>
              <a:gd name="T106" fmla="*/ 2094613740 w 759"/>
              <a:gd name="T107" fmla="*/ 2147483647 h 735"/>
              <a:gd name="T108" fmla="*/ 1961245175 w 759"/>
              <a:gd name="T109" fmla="*/ 2147483647 h 735"/>
              <a:gd name="T110" fmla="*/ 1914183173 w 759"/>
              <a:gd name="T111" fmla="*/ 2147483647 h 7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59" h="735">
                <a:moveTo>
                  <a:pt x="249" y="267"/>
                </a:moveTo>
                <a:lnTo>
                  <a:pt x="253" y="250"/>
                </a:lnTo>
                <a:lnTo>
                  <a:pt x="260" y="234"/>
                </a:lnTo>
                <a:lnTo>
                  <a:pt x="268" y="220"/>
                </a:lnTo>
                <a:lnTo>
                  <a:pt x="277" y="207"/>
                </a:lnTo>
                <a:lnTo>
                  <a:pt x="288" y="196"/>
                </a:lnTo>
                <a:lnTo>
                  <a:pt x="301" y="186"/>
                </a:lnTo>
                <a:lnTo>
                  <a:pt x="313" y="178"/>
                </a:lnTo>
                <a:lnTo>
                  <a:pt x="328" y="170"/>
                </a:lnTo>
                <a:lnTo>
                  <a:pt x="344" y="166"/>
                </a:lnTo>
                <a:lnTo>
                  <a:pt x="359" y="161"/>
                </a:lnTo>
                <a:lnTo>
                  <a:pt x="376" y="159"/>
                </a:lnTo>
                <a:lnTo>
                  <a:pt x="394" y="158"/>
                </a:lnTo>
                <a:lnTo>
                  <a:pt x="410" y="159"/>
                </a:lnTo>
                <a:lnTo>
                  <a:pt x="426" y="162"/>
                </a:lnTo>
                <a:lnTo>
                  <a:pt x="442" y="166"/>
                </a:lnTo>
                <a:lnTo>
                  <a:pt x="456" y="173"/>
                </a:lnTo>
                <a:lnTo>
                  <a:pt x="471" y="179"/>
                </a:lnTo>
                <a:lnTo>
                  <a:pt x="483" y="188"/>
                </a:lnTo>
                <a:lnTo>
                  <a:pt x="496" y="198"/>
                </a:lnTo>
                <a:lnTo>
                  <a:pt x="506" y="210"/>
                </a:lnTo>
                <a:lnTo>
                  <a:pt x="515" y="222"/>
                </a:lnTo>
                <a:lnTo>
                  <a:pt x="523" y="237"/>
                </a:lnTo>
                <a:lnTo>
                  <a:pt x="528" y="251"/>
                </a:lnTo>
                <a:lnTo>
                  <a:pt x="533" y="267"/>
                </a:lnTo>
                <a:lnTo>
                  <a:pt x="249" y="267"/>
                </a:lnTo>
                <a:close/>
                <a:moveTo>
                  <a:pt x="759" y="383"/>
                </a:moveTo>
                <a:lnTo>
                  <a:pt x="759" y="354"/>
                </a:lnTo>
                <a:lnTo>
                  <a:pt x="757" y="326"/>
                </a:lnTo>
                <a:lnTo>
                  <a:pt x="753" y="299"/>
                </a:lnTo>
                <a:lnTo>
                  <a:pt x="748" y="273"/>
                </a:lnTo>
                <a:lnTo>
                  <a:pt x="742" y="248"/>
                </a:lnTo>
                <a:lnTo>
                  <a:pt x="734" y="224"/>
                </a:lnTo>
                <a:lnTo>
                  <a:pt x="725" y="201"/>
                </a:lnTo>
                <a:lnTo>
                  <a:pt x="714" y="179"/>
                </a:lnTo>
                <a:lnTo>
                  <a:pt x="703" y="158"/>
                </a:lnTo>
                <a:lnTo>
                  <a:pt x="690" y="139"/>
                </a:lnTo>
                <a:lnTo>
                  <a:pt x="676" y="121"/>
                </a:lnTo>
                <a:lnTo>
                  <a:pt x="660" y="103"/>
                </a:lnTo>
                <a:lnTo>
                  <a:pt x="643" y="87"/>
                </a:lnTo>
                <a:lnTo>
                  <a:pt x="626" y="72"/>
                </a:lnTo>
                <a:lnTo>
                  <a:pt x="607" y="59"/>
                </a:lnTo>
                <a:lnTo>
                  <a:pt x="586" y="46"/>
                </a:lnTo>
                <a:lnTo>
                  <a:pt x="564" y="36"/>
                </a:lnTo>
                <a:lnTo>
                  <a:pt x="542" y="26"/>
                </a:lnTo>
                <a:lnTo>
                  <a:pt x="518" y="18"/>
                </a:lnTo>
                <a:lnTo>
                  <a:pt x="493" y="11"/>
                </a:lnTo>
                <a:lnTo>
                  <a:pt x="466" y="7"/>
                </a:lnTo>
                <a:lnTo>
                  <a:pt x="439" y="4"/>
                </a:lnTo>
                <a:lnTo>
                  <a:pt x="411" y="0"/>
                </a:lnTo>
                <a:lnTo>
                  <a:pt x="382" y="0"/>
                </a:lnTo>
                <a:lnTo>
                  <a:pt x="360" y="0"/>
                </a:lnTo>
                <a:lnTo>
                  <a:pt x="340" y="1"/>
                </a:lnTo>
                <a:lnTo>
                  <a:pt x="321" y="4"/>
                </a:lnTo>
                <a:lnTo>
                  <a:pt x="301" y="6"/>
                </a:lnTo>
                <a:lnTo>
                  <a:pt x="282" y="10"/>
                </a:lnTo>
                <a:lnTo>
                  <a:pt x="264" y="14"/>
                </a:lnTo>
                <a:lnTo>
                  <a:pt x="246" y="19"/>
                </a:lnTo>
                <a:lnTo>
                  <a:pt x="228" y="25"/>
                </a:lnTo>
                <a:lnTo>
                  <a:pt x="211" y="32"/>
                </a:lnTo>
                <a:lnTo>
                  <a:pt x="194" y="38"/>
                </a:lnTo>
                <a:lnTo>
                  <a:pt x="178" y="47"/>
                </a:lnTo>
                <a:lnTo>
                  <a:pt x="162" y="55"/>
                </a:lnTo>
                <a:lnTo>
                  <a:pt x="148" y="65"/>
                </a:lnTo>
                <a:lnTo>
                  <a:pt x="134" y="76"/>
                </a:lnTo>
                <a:lnTo>
                  <a:pt x="119" y="86"/>
                </a:lnTo>
                <a:lnTo>
                  <a:pt x="107" y="98"/>
                </a:lnTo>
                <a:lnTo>
                  <a:pt x="95" y="109"/>
                </a:lnTo>
                <a:lnTo>
                  <a:pt x="83" y="123"/>
                </a:lnTo>
                <a:lnTo>
                  <a:pt x="72" y="136"/>
                </a:lnTo>
                <a:lnTo>
                  <a:pt x="62" y="150"/>
                </a:lnTo>
                <a:lnTo>
                  <a:pt x="52" y="166"/>
                </a:lnTo>
                <a:lnTo>
                  <a:pt x="44" y="180"/>
                </a:lnTo>
                <a:lnTo>
                  <a:pt x="36" y="197"/>
                </a:lnTo>
                <a:lnTo>
                  <a:pt x="28" y="213"/>
                </a:lnTo>
                <a:lnTo>
                  <a:pt x="22" y="231"/>
                </a:lnTo>
                <a:lnTo>
                  <a:pt x="16" y="249"/>
                </a:lnTo>
                <a:lnTo>
                  <a:pt x="11" y="267"/>
                </a:lnTo>
                <a:lnTo>
                  <a:pt x="8" y="286"/>
                </a:lnTo>
                <a:lnTo>
                  <a:pt x="5" y="305"/>
                </a:lnTo>
                <a:lnTo>
                  <a:pt x="2" y="326"/>
                </a:lnTo>
                <a:lnTo>
                  <a:pt x="1" y="347"/>
                </a:lnTo>
                <a:lnTo>
                  <a:pt x="0" y="369"/>
                </a:lnTo>
                <a:lnTo>
                  <a:pt x="1" y="390"/>
                </a:lnTo>
                <a:lnTo>
                  <a:pt x="2" y="411"/>
                </a:lnTo>
                <a:lnTo>
                  <a:pt x="5" y="432"/>
                </a:lnTo>
                <a:lnTo>
                  <a:pt x="8" y="452"/>
                </a:lnTo>
                <a:lnTo>
                  <a:pt x="13" y="471"/>
                </a:lnTo>
                <a:lnTo>
                  <a:pt x="17" y="490"/>
                </a:lnTo>
                <a:lnTo>
                  <a:pt x="24" y="508"/>
                </a:lnTo>
                <a:lnTo>
                  <a:pt x="31" y="525"/>
                </a:lnTo>
                <a:lnTo>
                  <a:pt x="38" y="542"/>
                </a:lnTo>
                <a:lnTo>
                  <a:pt x="47" y="559"/>
                </a:lnTo>
                <a:lnTo>
                  <a:pt x="56" y="574"/>
                </a:lnTo>
                <a:lnTo>
                  <a:pt x="67" y="588"/>
                </a:lnTo>
                <a:lnTo>
                  <a:pt x="77" y="603"/>
                </a:lnTo>
                <a:lnTo>
                  <a:pt x="89" y="616"/>
                </a:lnTo>
                <a:lnTo>
                  <a:pt x="101" y="629"/>
                </a:lnTo>
                <a:lnTo>
                  <a:pt x="114" y="640"/>
                </a:lnTo>
                <a:lnTo>
                  <a:pt x="128" y="652"/>
                </a:lnTo>
                <a:lnTo>
                  <a:pt x="142" y="663"/>
                </a:lnTo>
                <a:lnTo>
                  <a:pt x="158" y="673"/>
                </a:lnTo>
                <a:lnTo>
                  <a:pt x="172" y="682"/>
                </a:lnTo>
                <a:lnTo>
                  <a:pt x="189" y="690"/>
                </a:lnTo>
                <a:lnTo>
                  <a:pt x="205" y="698"/>
                </a:lnTo>
                <a:lnTo>
                  <a:pt x="223" y="704"/>
                </a:lnTo>
                <a:lnTo>
                  <a:pt x="241" y="711"/>
                </a:lnTo>
                <a:lnTo>
                  <a:pt x="259" y="717"/>
                </a:lnTo>
                <a:lnTo>
                  <a:pt x="278" y="721"/>
                </a:lnTo>
                <a:lnTo>
                  <a:pt x="297" y="726"/>
                </a:lnTo>
                <a:lnTo>
                  <a:pt x="317" y="729"/>
                </a:lnTo>
                <a:lnTo>
                  <a:pt x="337" y="731"/>
                </a:lnTo>
                <a:lnTo>
                  <a:pt x="357" y="734"/>
                </a:lnTo>
                <a:lnTo>
                  <a:pt x="378" y="735"/>
                </a:lnTo>
                <a:lnTo>
                  <a:pt x="400" y="735"/>
                </a:lnTo>
                <a:lnTo>
                  <a:pt x="429" y="734"/>
                </a:lnTo>
                <a:lnTo>
                  <a:pt x="458" y="731"/>
                </a:lnTo>
                <a:lnTo>
                  <a:pt x="487" y="727"/>
                </a:lnTo>
                <a:lnTo>
                  <a:pt x="516" y="720"/>
                </a:lnTo>
                <a:lnTo>
                  <a:pt x="543" y="712"/>
                </a:lnTo>
                <a:lnTo>
                  <a:pt x="570" y="703"/>
                </a:lnTo>
                <a:lnTo>
                  <a:pt x="596" y="691"/>
                </a:lnTo>
                <a:lnTo>
                  <a:pt x="619" y="677"/>
                </a:lnTo>
                <a:lnTo>
                  <a:pt x="632" y="669"/>
                </a:lnTo>
                <a:lnTo>
                  <a:pt x="643" y="662"/>
                </a:lnTo>
                <a:lnTo>
                  <a:pt x="653" y="654"/>
                </a:lnTo>
                <a:lnTo>
                  <a:pt x="664" y="645"/>
                </a:lnTo>
                <a:lnTo>
                  <a:pt x="673" y="634"/>
                </a:lnTo>
                <a:lnTo>
                  <a:pt x="684" y="624"/>
                </a:lnTo>
                <a:lnTo>
                  <a:pt x="693" y="614"/>
                </a:lnTo>
                <a:lnTo>
                  <a:pt x="702" y="603"/>
                </a:lnTo>
                <a:lnTo>
                  <a:pt x="710" y="592"/>
                </a:lnTo>
                <a:lnTo>
                  <a:pt x="717" y="580"/>
                </a:lnTo>
                <a:lnTo>
                  <a:pt x="724" y="568"/>
                </a:lnTo>
                <a:lnTo>
                  <a:pt x="731" y="554"/>
                </a:lnTo>
                <a:lnTo>
                  <a:pt x="737" y="542"/>
                </a:lnTo>
                <a:lnTo>
                  <a:pt x="741" y="527"/>
                </a:lnTo>
                <a:lnTo>
                  <a:pt x="746" y="513"/>
                </a:lnTo>
                <a:lnTo>
                  <a:pt x="750" y="498"/>
                </a:lnTo>
                <a:lnTo>
                  <a:pt x="515" y="498"/>
                </a:lnTo>
                <a:lnTo>
                  <a:pt x="510" y="507"/>
                </a:lnTo>
                <a:lnTo>
                  <a:pt x="505" y="514"/>
                </a:lnTo>
                <a:lnTo>
                  <a:pt x="499" y="521"/>
                </a:lnTo>
                <a:lnTo>
                  <a:pt x="492" y="527"/>
                </a:lnTo>
                <a:lnTo>
                  <a:pt x="487" y="533"/>
                </a:lnTo>
                <a:lnTo>
                  <a:pt x="480" y="539"/>
                </a:lnTo>
                <a:lnTo>
                  <a:pt x="473" y="543"/>
                </a:lnTo>
                <a:lnTo>
                  <a:pt x="466" y="548"/>
                </a:lnTo>
                <a:lnTo>
                  <a:pt x="451" y="553"/>
                </a:lnTo>
                <a:lnTo>
                  <a:pt x="435" y="558"/>
                </a:lnTo>
                <a:lnTo>
                  <a:pt x="417" y="561"/>
                </a:lnTo>
                <a:lnTo>
                  <a:pt x="398" y="561"/>
                </a:lnTo>
                <a:lnTo>
                  <a:pt x="380" y="561"/>
                </a:lnTo>
                <a:lnTo>
                  <a:pt x="363" y="559"/>
                </a:lnTo>
                <a:lnTo>
                  <a:pt x="347" y="556"/>
                </a:lnTo>
                <a:lnTo>
                  <a:pt x="331" y="551"/>
                </a:lnTo>
                <a:lnTo>
                  <a:pt x="318" y="547"/>
                </a:lnTo>
                <a:lnTo>
                  <a:pt x="305" y="540"/>
                </a:lnTo>
                <a:lnTo>
                  <a:pt x="294" y="532"/>
                </a:lnTo>
                <a:lnTo>
                  <a:pt x="284" y="523"/>
                </a:lnTo>
                <a:lnTo>
                  <a:pt x="275" y="512"/>
                </a:lnTo>
                <a:lnTo>
                  <a:pt x="267" y="500"/>
                </a:lnTo>
                <a:lnTo>
                  <a:pt x="260" y="488"/>
                </a:lnTo>
                <a:lnTo>
                  <a:pt x="255" y="474"/>
                </a:lnTo>
                <a:lnTo>
                  <a:pt x="250" y="460"/>
                </a:lnTo>
                <a:lnTo>
                  <a:pt x="247" y="444"/>
                </a:lnTo>
                <a:lnTo>
                  <a:pt x="246" y="426"/>
                </a:lnTo>
                <a:lnTo>
                  <a:pt x="244" y="408"/>
                </a:lnTo>
                <a:lnTo>
                  <a:pt x="759" y="408"/>
                </a:lnTo>
                <a:lnTo>
                  <a:pt x="759" y="38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chemeClr val="bg1"/>
              </a:solidFill>
            </a:endParaRPr>
          </a:p>
        </p:txBody>
      </p:sp>
      <p:sp>
        <p:nvSpPr>
          <p:cNvPr id="41" name="Freeform 129"/>
          <p:cNvSpPr>
            <a:spLocks/>
          </p:cNvSpPr>
          <p:nvPr userDrawn="1"/>
        </p:nvSpPr>
        <p:spPr bwMode="auto">
          <a:xfrm>
            <a:off x="10181042" y="6446837"/>
            <a:ext cx="122777" cy="177800"/>
          </a:xfrm>
          <a:custGeom>
            <a:avLst/>
            <a:gdLst>
              <a:gd name="T0" fmla="*/ 2147483647 w 463"/>
              <a:gd name="T1" fmla="*/ 2147483647 h 897"/>
              <a:gd name="T2" fmla="*/ 2147483647 w 463"/>
              <a:gd name="T3" fmla="*/ 2147483647 h 897"/>
              <a:gd name="T4" fmla="*/ 2147483647 w 463"/>
              <a:gd name="T5" fmla="*/ 1619874749 h 897"/>
              <a:gd name="T6" fmla="*/ 2147483647 w 463"/>
              <a:gd name="T7" fmla="*/ 1619874749 h 897"/>
              <a:gd name="T8" fmla="*/ 2147483647 w 463"/>
              <a:gd name="T9" fmla="*/ 0 h 897"/>
              <a:gd name="T10" fmla="*/ 629164782 w 463"/>
              <a:gd name="T11" fmla="*/ 0 h 897"/>
              <a:gd name="T12" fmla="*/ 629164782 w 463"/>
              <a:gd name="T13" fmla="*/ 1619874749 h 897"/>
              <a:gd name="T14" fmla="*/ 0 w 463"/>
              <a:gd name="T15" fmla="*/ 1619874749 h 897"/>
              <a:gd name="T16" fmla="*/ 0 w 463"/>
              <a:gd name="T17" fmla="*/ 2147483647 h 897"/>
              <a:gd name="T18" fmla="*/ 629164782 w 463"/>
              <a:gd name="T19" fmla="*/ 2147483647 h 897"/>
              <a:gd name="T20" fmla="*/ 629164782 w 463"/>
              <a:gd name="T21" fmla="*/ 2147483647 h 897"/>
              <a:gd name="T22" fmla="*/ 2147483647 w 463"/>
              <a:gd name="T23" fmla="*/ 2147483647 h 897"/>
              <a:gd name="T24" fmla="*/ 2147483647 w 463"/>
              <a:gd name="T25" fmla="*/ 2147483647 h 8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63" h="897">
                <a:moveTo>
                  <a:pt x="325" y="409"/>
                </a:moveTo>
                <a:lnTo>
                  <a:pt x="463" y="409"/>
                </a:lnTo>
                <a:lnTo>
                  <a:pt x="463" y="208"/>
                </a:lnTo>
                <a:lnTo>
                  <a:pt x="325" y="208"/>
                </a:lnTo>
                <a:lnTo>
                  <a:pt x="325" y="0"/>
                </a:lnTo>
                <a:lnTo>
                  <a:pt x="80" y="0"/>
                </a:lnTo>
                <a:lnTo>
                  <a:pt x="80" y="208"/>
                </a:lnTo>
                <a:lnTo>
                  <a:pt x="0" y="208"/>
                </a:lnTo>
                <a:lnTo>
                  <a:pt x="0" y="409"/>
                </a:lnTo>
                <a:lnTo>
                  <a:pt x="80" y="409"/>
                </a:lnTo>
                <a:lnTo>
                  <a:pt x="80" y="897"/>
                </a:lnTo>
                <a:lnTo>
                  <a:pt x="325" y="897"/>
                </a:lnTo>
                <a:lnTo>
                  <a:pt x="325" y="40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chemeClr val="bg1"/>
              </a:solidFill>
            </a:endParaRPr>
          </a:p>
        </p:txBody>
      </p:sp>
      <p:sp>
        <p:nvSpPr>
          <p:cNvPr id="42" name="Freeform 130"/>
          <p:cNvSpPr>
            <a:spLocks noEditPoints="1"/>
          </p:cNvSpPr>
          <p:nvPr userDrawn="1"/>
        </p:nvSpPr>
        <p:spPr bwMode="auto">
          <a:xfrm>
            <a:off x="10310169" y="6483355"/>
            <a:ext cx="213803" cy="144463"/>
          </a:xfrm>
          <a:custGeom>
            <a:avLst/>
            <a:gdLst>
              <a:gd name="T0" fmla="*/ 2147483647 w 803"/>
              <a:gd name="T1" fmla="*/ 1617296698 h 735"/>
              <a:gd name="T2" fmla="*/ 2147483647 w 803"/>
              <a:gd name="T3" fmla="*/ 1678024816 h 735"/>
              <a:gd name="T4" fmla="*/ 2147483647 w 803"/>
              <a:gd name="T5" fmla="*/ 1769156007 h 735"/>
              <a:gd name="T6" fmla="*/ 2147483647 w 803"/>
              <a:gd name="T7" fmla="*/ 1905833336 h 735"/>
              <a:gd name="T8" fmla="*/ 2147483647 w 803"/>
              <a:gd name="T9" fmla="*/ 2072874822 h 735"/>
              <a:gd name="T10" fmla="*/ 2147483647 w 803"/>
              <a:gd name="T11" fmla="*/ 2147483647 h 735"/>
              <a:gd name="T12" fmla="*/ 2147483647 w 803"/>
              <a:gd name="T13" fmla="*/ 2147483647 h 735"/>
              <a:gd name="T14" fmla="*/ 2147483647 w 803"/>
              <a:gd name="T15" fmla="*/ 2147483647 h 735"/>
              <a:gd name="T16" fmla="*/ 2147483647 w 803"/>
              <a:gd name="T17" fmla="*/ 2147483647 h 735"/>
              <a:gd name="T18" fmla="*/ 2147483647 w 803"/>
              <a:gd name="T19" fmla="*/ 2147483647 h 735"/>
              <a:gd name="T20" fmla="*/ 2147483647 w 803"/>
              <a:gd name="T21" fmla="*/ 2147483647 h 735"/>
              <a:gd name="T22" fmla="*/ 2147483647 w 803"/>
              <a:gd name="T23" fmla="*/ 2147483647 h 735"/>
              <a:gd name="T24" fmla="*/ 2147483647 w 803"/>
              <a:gd name="T25" fmla="*/ 2147483647 h 735"/>
              <a:gd name="T26" fmla="*/ 2147483647 w 803"/>
              <a:gd name="T27" fmla="*/ 2147483647 h 735"/>
              <a:gd name="T28" fmla="*/ 2147483647 w 803"/>
              <a:gd name="T29" fmla="*/ 2147483647 h 735"/>
              <a:gd name="T30" fmla="*/ 2147483647 w 803"/>
              <a:gd name="T31" fmla="*/ 2147483647 h 735"/>
              <a:gd name="T32" fmla="*/ 2147483647 w 803"/>
              <a:gd name="T33" fmla="*/ 2147483647 h 735"/>
              <a:gd name="T34" fmla="*/ 2147483647 w 803"/>
              <a:gd name="T35" fmla="*/ 2147483647 h 735"/>
              <a:gd name="T36" fmla="*/ 2147483647 w 803"/>
              <a:gd name="T37" fmla="*/ 2147483647 h 735"/>
              <a:gd name="T38" fmla="*/ 2147483647 w 803"/>
              <a:gd name="T39" fmla="*/ 2147483647 h 735"/>
              <a:gd name="T40" fmla="*/ 2147483647 w 803"/>
              <a:gd name="T41" fmla="*/ 2147483647 h 735"/>
              <a:gd name="T42" fmla="*/ 2125567720 w 803"/>
              <a:gd name="T43" fmla="*/ 2147483647 h 735"/>
              <a:gd name="T44" fmla="*/ 2045948222 w 803"/>
              <a:gd name="T45" fmla="*/ 2147483647 h 735"/>
              <a:gd name="T46" fmla="*/ 2006158241 w 803"/>
              <a:gd name="T47" fmla="*/ 2147483647 h 735"/>
              <a:gd name="T48" fmla="*/ 2022066247 w 803"/>
              <a:gd name="T49" fmla="*/ 2147483647 h 735"/>
              <a:gd name="T50" fmla="*/ 2061856228 w 803"/>
              <a:gd name="T51" fmla="*/ 2147483647 h 735"/>
              <a:gd name="T52" fmla="*/ 2147483647 w 803"/>
              <a:gd name="T53" fmla="*/ 2147483647 h 735"/>
              <a:gd name="T54" fmla="*/ 2147483647 w 803"/>
              <a:gd name="T55" fmla="*/ 2019718138 h 735"/>
              <a:gd name="T56" fmla="*/ 2147483647 w 803"/>
              <a:gd name="T57" fmla="*/ 1860248479 h 735"/>
              <a:gd name="T58" fmla="*/ 2147483647 w 803"/>
              <a:gd name="T59" fmla="*/ 1738791850 h 735"/>
              <a:gd name="T60" fmla="*/ 2147483647 w 803"/>
              <a:gd name="T61" fmla="*/ 1655271205 h 735"/>
              <a:gd name="T62" fmla="*/ 2147483647 w 803"/>
              <a:gd name="T63" fmla="*/ 1617296698 h 735"/>
              <a:gd name="T64" fmla="*/ 2147483647 w 803"/>
              <a:gd name="T65" fmla="*/ 174651836 h 735"/>
              <a:gd name="T66" fmla="*/ 2147483647 w 803"/>
              <a:gd name="T67" fmla="*/ 470760301 h 735"/>
              <a:gd name="T68" fmla="*/ 2147483647 w 803"/>
              <a:gd name="T69" fmla="*/ 235380150 h 735"/>
              <a:gd name="T70" fmla="*/ 2147483647 w 803"/>
              <a:gd name="T71" fmla="*/ 68338664 h 735"/>
              <a:gd name="T72" fmla="*/ 2147483647 w 803"/>
              <a:gd name="T73" fmla="*/ 0 h 735"/>
              <a:gd name="T74" fmla="*/ 2147483647 w 803"/>
              <a:gd name="T75" fmla="*/ 15181980 h 735"/>
              <a:gd name="T76" fmla="*/ 2030040217 w 803"/>
              <a:gd name="T77" fmla="*/ 83520645 h 735"/>
              <a:gd name="T78" fmla="*/ 1631982263 w 803"/>
              <a:gd name="T79" fmla="*/ 220197973 h 735"/>
              <a:gd name="T80" fmla="*/ 1273753825 w 803"/>
              <a:gd name="T81" fmla="*/ 410031986 h 735"/>
              <a:gd name="T82" fmla="*/ 955315369 w 803"/>
              <a:gd name="T83" fmla="*/ 645411940 h 735"/>
              <a:gd name="T84" fmla="*/ 676666694 w 803"/>
              <a:gd name="T85" fmla="*/ 926338424 h 735"/>
              <a:gd name="T86" fmla="*/ 437847935 w 803"/>
              <a:gd name="T87" fmla="*/ 1237628869 h 735"/>
              <a:gd name="T88" fmla="*/ 254766699 w 803"/>
              <a:gd name="T89" fmla="*/ 1594504171 h 735"/>
              <a:gd name="T90" fmla="*/ 111435509 w 803"/>
              <a:gd name="T91" fmla="*/ 1966561650 h 735"/>
              <a:gd name="T92" fmla="*/ 31855746 w 803"/>
              <a:gd name="T93" fmla="*/ 2147483647 h 735"/>
              <a:gd name="T94" fmla="*/ 0 w 803"/>
              <a:gd name="T95" fmla="*/ 2147483647 h 735"/>
              <a:gd name="T96" fmla="*/ 71645727 w 803"/>
              <a:gd name="T97" fmla="*/ 2147483647 h 735"/>
              <a:gd name="T98" fmla="*/ 286582710 w 803"/>
              <a:gd name="T99" fmla="*/ 2147483647 h 735"/>
              <a:gd name="T100" fmla="*/ 628902942 w 803"/>
              <a:gd name="T101" fmla="*/ 2147483647 h 735"/>
              <a:gd name="T102" fmla="*/ 1098606624 w 803"/>
              <a:gd name="T103" fmla="*/ 2147483647 h 735"/>
              <a:gd name="T104" fmla="*/ 1353373523 w 803"/>
              <a:gd name="T105" fmla="*/ 2147483647 h 735"/>
              <a:gd name="T106" fmla="*/ 1854893016 w 803"/>
              <a:gd name="T107" fmla="*/ 2147483647 h 735"/>
              <a:gd name="T108" fmla="*/ 2147483647 w 803"/>
              <a:gd name="T109" fmla="*/ 2147483647 h 735"/>
              <a:gd name="T110" fmla="*/ 2147483647 w 803"/>
              <a:gd name="T111" fmla="*/ 2147483647 h 735"/>
              <a:gd name="T112" fmla="*/ 2147483647 w 803"/>
              <a:gd name="T113" fmla="*/ 2147483647 h 735"/>
              <a:gd name="T114" fmla="*/ 2147483647 w 803"/>
              <a:gd name="T115" fmla="*/ 2147483647 h 735"/>
              <a:gd name="T116" fmla="*/ 2147483647 w 803"/>
              <a:gd name="T117" fmla="*/ 2147483647 h 735"/>
              <a:gd name="T118" fmla="*/ 2147483647 w 803"/>
              <a:gd name="T119" fmla="*/ 2147483647 h 735"/>
              <a:gd name="T120" fmla="*/ 2147483647 w 803"/>
              <a:gd name="T121" fmla="*/ 2147483647 h 735"/>
              <a:gd name="T122" fmla="*/ 2147483647 w 803"/>
              <a:gd name="T123" fmla="*/ 174651836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803" h="735">
                <a:moveTo>
                  <a:pt x="410" y="212"/>
                </a:moveTo>
                <a:lnTo>
                  <a:pt x="421" y="213"/>
                </a:lnTo>
                <a:lnTo>
                  <a:pt x="434" y="213"/>
                </a:lnTo>
                <a:lnTo>
                  <a:pt x="445" y="215"/>
                </a:lnTo>
                <a:lnTo>
                  <a:pt x="456" y="218"/>
                </a:lnTo>
                <a:lnTo>
                  <a:pt x="466" y="221"/>
                </a:lnTo>
                <a:lnTo>
                  <a:pt x="476" y="224"/>
                </a:lnTo>
                <a:lnTo>
                  <a:pt x="485" y="229"/>
                </a:lnTo>
                <a:lnTo>
                  <a:pt x="494" y="233"/>
                </a:lnTo>
                <a:lnTo>
                  <a:pt x="503" y="239"/>
                </a:lnTo>
                <a:lnTo>
                  <a:pt x="511" y="245"/>
                </a:lnTo>
                <a:lnTo>
                  <a:pt x="518" y="251"/>
                </a:lnTo>
                <a:lnTo>
                  <a:pt x="525" y="258"/>
                </a:lnTo>
                <a:lnTo>
                  <a:pt x="532" y="266"/>
                </a:lnTo>
                <a:lnTo>
                  <a:pt x="537" y="273"/>
                </a:lnTo>
                <a:lnTo>
                  <a:pt x="543" y="282"/>
                </a:lnTo>
                <a:lnTo>
                  <a:pt x="549" y="290"/>
                </a:lnTo>
                <a:lnTo>
                  <a:pt x="552" y="299"/>
                </a:lnTo>
                <a:lnTo>
                  <a:pt x="556" y="308"/>
                </a:lnTo>
                <a:lnTo>
                  <a:pt x="560" y="318"/>
                </a:lnTo>
                <a:lnTo>
                  <a:pt x="562" y="327"/>
                </a:lnTo>
                <a:lnTo>
                  <a:pt x="564" y="337"/>
                </a:lnTo>
                <a:lnTo>
                  <a:pt x="565" y="347"/>
                </a:lnTo>
                <a:lnTo>
                  <a:pt x="567" y="357"/>
                </a:lnTo>
                <a:lnTo>
                  <a:pt x="567" y="369"/>
                </a:lnTo>
                <a:lnTo>
                  <a:pt x="567" y="379"/>
                </a:lnTo>
                <a:lnTo>
                  <a:pt x="565" y="390"/>
                </a:lnTo>
                <a:lnTo>
                  <a:pt x="564" y="400"/>
                </a:lnTo>
                <a:lnTo>
                  <a:pt x="562" y="410"/>
                </a:lnTo>
                <a:lnTo>
                  <a:pt x="560" y="419"/>
                </a:lnTo>
                <a:lnTo>
                  <a:pt x="556" y="429"/>
                </a:lnTo>
                <a:lnTo>
                  <a:pt x="552" y="438"/>
                </a:lnTo>
                <a:lnTo>
                  <a:pt x="549" y="447"/>
                </a:lnTo>
                <a:lnTo>
                  <a:pt x="543" y="455"/>
                </a:lnTo>
                <a:lnTo>
                  <a:pt x="537" y="463"/>
                </a:lnTo>
                <a:lnTo>
                  <a:pt x="532" y="471"/>
                </a:lnTo>
                <a:lnTo>
                  <a:pt x="525" y="478"/>
                </a:lnTo>
                <a:lnTo>
                  <a:pt x="518" y="485"/>
                </a:lnTo>
                <a:lnTo>
                  <a:pt x="511" y="491"/>
                </a:lnTo>
                <a:lnTo>
                  <a:pt x="503" y="497"/>
                </a:lnTo>
                <a:lnTo>
                  <a:pt x="494" y="502"/>
                </a:lnTo>
                <a:lnTo>
                  <a:pt x="485" y="507"/>
                </a:lnTo>
                <a:lnTo>
                  <a:pt x="476" y="511"/>
                </a:lnTo>
                <a:lnTo>
                  <a:pt x="466" y="514"/>
                </a:lnTo>
                <a:lnTo>
                  <a:pt x="456" y="517"/>
                </a:lnTo>
                <a:lnTo>
                  <a:pt x="445" y="520"/>
                </a:lnTo>
                <a:lnTo>
                  <a:pt x="434" y="521"/>
                </a:lnTo>
                <a:lnTo>
                  <a:pt x="421" y="522"/>
                </a:lnTo>
                <a:lnTo>
                  <a:pt x="410" y="523"/>
                </a:lnTo>
                <a:lnTo>
                  <a:pt x="398" y="522"/>
                </a:lnTo>
                <a:lnTo>
                  <a:pt x="385" y="521"/>
                </a:lnTo>
                <a:lnTo>
                  <a:pt x="374" y="520"/>
                </a:lnTo>
                <a:lnTo>
                  <a:pt x="364" y="517"/>
                </a:lnTo>
                <a:lnTo>
                  <a:pt x="353" y="514"/>
                </a:lnTo>
                <a:lnTo>
                  <a:pt x="344" y="511"/>
                </a:lnTo>
                <a:lnTo>
                  <a:pt x="333" y="507"/>
                </a:lnTo>
                <a:lnTo>
                  <a:pt x="324" y="502"/>
                </a:lnTo>
                <a:lnTo>
                  <a:pt x="317" y="497"/>
                </a:lnTo>
                <a:lnTo>
                  <a:pt x="308" y="491"/>
                </a:lnTo>
                <a:lnTo>
                  <a:pt x="301" y="485"/>
                </a:lnTo>
                <a:lnTo>
                  <a:pt x="294" y="478"/>
                </a:lnTo>
                <a:lnTo>
                  <a:pt x="287" y="471"/>
                </a:lnTo>
                <a:lnTo>
                  <a:pt x="282" y="463"/>
                </a:lnTo>
                <a:lnTo>
                  <a:pt x="276" y="455"/>
                </a:lnTo>
                <a:lnTo>
                  <a:pt x="270" y="447"/>
                </a:lnTo>
                <a:lnTo>
                  <a:pt x="267" y="438"/>
                </a:lnTo>
                <a:lnTo>
                  <a:pt x="263" y="429"/>
                </a:lnTo>
                <a:lnTo>
                  <a:pt x="259" y="419"/>
                </a:lnTo>
                <a:lnTo>
                  <a:pt x="257" y="410"/>
                </a:lnTo>
                <a:lnTo>
                  <a:pt x="255" y="400"/>
                </a:lnTo>
                <a:lnTo>
                  <a:pt x="254" y="390"/>
                </a:lnTo>
                <a:lnTo>
                  <a:pt x="252" y="379"/>
                </a:lnTo>
                <a:lnTo>
                  <a:pt x="252" y="369"/>
                </a:lnTo>
                <a:lnTo>
                  <a:pt x="252" y="357"/>
                </a:lnTo>
                <a:lnTo>
                  <a:pt x="254" y="347"/>
                </a:lnTo>
                <a:lnTo>
                  <a:pt x="255" y="337"/>
                </a:lnTo>
                <a:lnTo>
                  <a:pt x="257" y="327"/>
                </a:lnTo>
                <a:lnTo>
                  <a:pt x="259" y="318"/>
                </a:lnTo>
                <a:lnTo>
                  <a:pt x="263" y="308"/>
                </a:lnTo>
                <a:lnTo>
                  <a:pt x="267" y="299"/>
                </a:lnTo>
                <a:lnTo>
                  <a:pt x="270" y="290"/>
                </a:lnTo>
                <a:lnTo>
                  <a:pt x="276" y="282"/>
                </a:lnTo>
                <a:lnTo>
                  <a:pt x="282" y="273"/>
                </a:lnTo>
                <a:lnTo>
                  <a:pt x="287" y="266"/>
                </a:lnTo>
                <a:lnTo>
                  <a:pt x="294" y="258"/>
                </a:lnTo>
                <a:lnTo>
                  <a:pt x="301" y="251"/>
                </a:lnTo>
                <a:lnTo>
                  <a:pt x="308" y="245"/>
                </a:lnTo>
                <a:lnTo>
                  <a:pt x="317" y="239"/>
                </a:lnTo>
                <a:lnTo>
                  <a:pt x="324" y="233"/>
                </a:lnTo>
                <a:lnTo>
                  <a:pt x="333" y="229"/>
                </a:lnTo>
                <a:lnTo>
                  <a:pt x="344" y="224"/>
                </a:lnTo>
                <a:lnTo>
                  <a:pt x="353" y="221"/>
                </a:lnTo>
                <a:lnTo>
                  <a:pt x="364" y="218"/>
                </a:lnTo>
                <a:lnTo>
                  <a:pt x="374" y="215"/>
                </a:lnTo>
                <a:lnTo>
                  <a:pt x="385" y="213"/>
                </a:lnTo>
                <a:lnTo>
                  <a:pt x="398" y="213"/>
                </a:lnTo>
                <a:lnTo>
                  <a:pt x="410" y="212"/>
                </a:lnTo>
                <a:close/>
                <a:moveTo>
                  <a:pt x="803" y="23"/>
                </a:moveTo>
                <a:lnTo>
                  <a:pt x="559" y="23"/>
                </a:lnTo>
                <a:lnTo>
                  <a:pt x="559" y="90"/>
                </a:lnTo>
                <a:lnTo>
                  <a:pt x="545" y="76"/>
                </a:lnTo>
                <a:lnTo>
                  <a:pt x="531" y="62"/>
                </a:lnTo>
                <a:lnTo>
                  <a:pt x="515" y="50"/>
                </a:lnTo>
                <a:lnTo>
                  <a:pt x="498" y="40"/>
                </a:lnTo>
                <a:lnTo>
                  <a:pt x="481" y="31"/>
                </a:lnTo>
                <a:lnTo>
                  <a:pt x="463" y="23"/>
                </a:lnTo>
                <a:lnTo>
                  <a:pt x="444" y="15"/>
                </a:lnTo>
                <a:lnTo>
                  <a:pt x="425" y="9"/>
                </a:lnTo>
                <a:lnTo>
                  <a:pt x="404" y="6"/>
                </a:lnTo>
                <a:lnTo>
                  <a:pt x="385" y="2"/>
                </a:lnTo>
                <a:lnTo>
                  <a:pt x="365" y="0"/>
                </a:lnTo>
                <a:lnTo>
                  <a:pt x="345" y="0"/>
                </a:lnTo>
                <a:lnTo>
                  <a:pt x="326" y="0"/>
                </a:lnTo>
                <a:lnTo>
                  <a:pt x="308" y="2"/>
                </a:lnTo>
                <a:lnTo>
                  <a:pt x="290" y="5"/>
                </a:lnTo>
                <a:lnTo>
                  <a:pt x="272" y="8"/>
                </a:lnTo>
                <a:lnTo>
                  <a:pt x="255" y="11"/>
                </a:lnTo>
                <a:lnTo>
                  <a:pt x="238" y="17"/>
                </a:lnTo>
                <a:lnTo>
                  <a:pt x="221" y="23"/>
                </a:lnTo>
                <a:lnTo>
                  <a:pt x="205" y="29"/>
                </a:lnTo>
                <a:lnTo>
                  <a:pt x="189" y="37"/>
                </a:lnTo>
                <a:lnTo>
                  <a:pt x="175" y="45"/>
                </a:lnTo>
                <a:lnTo>
                  <a:pt x="160" y="54"/>
                </a:lnTo>
                <a:lnTo>
                  <a:pt x="147" y="63"/>
                </a:lnTo>
                <a:lnTo>
                  <a:pt x="133" y="74"/>
                </a:lnTo>
                <a:lnTo>
                  <a:pt x="120" y="85"/>
                </a:lnTo>
                <a:lnTo>
                  <a:pt x="107" y="97"/>
                </a:lnTo>
                <a:lnTo>
                  <a:pt x="96" y="109"/>
                </a:lnTo>
                <a:lnTo>
                  <a:pt x="85" y="122"/>
                </a:lnTo>
                <a:lnTo>
                  <a:pt x="74" y="135"/>
                </a:lnTo>
                <a:lnTo>
                  <a:pt x="64" y="149"/>
                </a:lnTo>
                <a:lnTo>
                  <a:pt x="55" y="163"/>
                </a:lnTo>
                <a:lnTo>
                  <a:pt x="46" y="178"/>
                </a:lnTo>
                <a:lnTo>
                  <a:pt x="38" y="194"/>
                </a:lnTo>
                <a:lnTo>
                  <a:pt x="32" y="210"/>
                </a:lnTo>
                <a:lnTo>
                  <a:pt x="25" y="225"/>
                </a:lnTo>
                <a:lnTo>
                  <a:pt x="19" y="242"/>
                </a:lnTo>
                <a:lnTo>
                  <a:pt x="14" y="259"/>
                </a:lnTo>
                <a:lnTo>
                  <a:pt x="10" y="276"/>
                </a:lnTo>
                <a:lnTo>
                  <a:pt x="6" y="294"/>
                </a:lnTo>
                <a:lnTo>
                  <a:pt x="4" y="312"/>
                </a:lnTo>
                <a:lnTo>
                  <a:pt x="1" y="330"/>
                </a:lnTo>
                <a:lnTo>
                  <a:pt x="0" y="348"/>
                </a:lnTo>
                <a:lnTo>
                  <a:pt x="0" y="366"/>
                </a:lnTo>
                <a:lnTo>
                  <a:pt x="1" y="396"/>
                </a:lnTo>
                <a:lnTo>
                  <a:pt x="4" y="425"/>
                </a:lnTo>
                <a:lnTo>
                  <a:pt x="9" y="453"/>
                </a:lnTo>
                <a:lnTo>
                  <a:pt x="16" y="481"/>
                </a:lnTo>
                <a:lnTo>
                  <a:pt x="25" y="507"/>
                </a:lnTo>
                <a:lnTo>
                  <a:pt x="36" y="533"/>
                </a:lnTo>
                <a:lnTo>
                  <a:pt x="49" y="558"/>
                </a:lnTo>
                <a:lnTo>
                  <a:pt x="63" y="582"/>
                </a:lnTo>
                <a:lnTo>
                  <a:pt x="79" y="604"/>
                </a:lnTo>
                <a:lnTo>
                  <a:pt x="97" y="624"/>
                </a:lnTo>
                <a:lnTo>
                  <a:pt x="116" y="645"/>
                </a:lnTo>
                <a:lnTo>
                  <a:pt x="138" y="663"/>
                </a:lnTo>
                <a:lnTo>
                  <a:pt x="148" y="671"/>
                </a:lnTo>
                <a:lnTo>
                  <a:pt x="159" y="678"/>
                </a:lnTo>
                <a:lnTo>
                  <a:pt x="170" y="686"/>
                </a:lnTo>
                <a:lnTo>
                  <a:pt x="183" y="693"/>
                </a:lnTo>
                <a:lnTo>
                  <a:pt x="207" y="705"/>
                </a:lnTo>
                <a:lnTo>
                  <a:pt x="233" y="716"/>
                </a:lnTo>
                <a:lnTo>
                  <a:pt x="247" y="720"/>
                </a:lnTo>
                <a:lnTo>
                  <a:pt x="260" y="723"/>
                </a:lnTo>
                <a:lnTo>
                  <a:pt x="274" y="727"/>
                </a:lnTo>
                <a:lnTo>
                  <a:pt x="288" y="730"/>
                </a:lnTo>
                <a:lnTo>
                  <a:pt x="303" y="732"/>
                </a:lnTo>
                <a:lnTo>
                  <a:pt x="318" y="734"/>
                </a:lnTo>
                <a:lnTo>
                  <a:pt x="332" y="735"/>
                </a:lnTo>
                <a:lnTo>
                  <a:pt x="348" y="735"/>
                </a:lnTo>
                <a:lnTo>
                  <a:pt x="368" y="735"/>
                </a:lnTo>
                <a:lnTo>
                  <a:pt x="389" y="732"/>
                </a:lnTo>
                <a:lnTo>
                  <a:pt x="408" y="729"/>
                </a:lnTo>
                <a:lnTo>
                  <a:pt x="428" y="725"/>
                </a:lnTo>
                <a:lnTo>
                  <a:pt x="447" y="718"/>
                </a:lnTo>
                <a:lnTo>
                  <a:pt x="466" y="711"/>
                </a:lnTo>
                <a:lnTo>
                  <a:pt x="484" y="702"/>
                </a:lnTo>
                <a:lnTo>
                  <a:pt x="501" y="692"/>
                </a:lnTo>
                <a:lnTo>
                  <a:pt x="517" y="680"/>
                </a:lnTo>
                <a:lnTo>
                  <a:pt x="532" y="667"/>
                </a:lnTo>
                <a:lnTo>
                  <a:pt x="544" y="651"/>
                </a:lnTo>
                <a:lnTo>
                  <a:pt x="556" y="636"/>
                </a:lnTo>
                <a:lnTo>
                  <a:pt x="559" y="636"/>
                </a:lnTo>
                <a:lnTo>
                  <a:pt x="559" y="712"/>
                </a:lnTo>
                <a:lnTo>
                  <a:pt x="803" y="712"/>
                </a:lnTo>
                <a:lnTo>
                  <a:pt x="803" y="2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chemeClr val="bg1"/>
              </a:solidFill>
            </a:endParaRPr>
          </a:p>
        </p:txBody>
      </p:sp>
      <p:sp>
        <p:nvSpPr>
          <p:cNvPr id="43" name="Rectangle 131"/>
          <p:cNvSpPr>
            <a:spLocks noChangeArrowheads="1"/>
          </p:cNvSpPr>
          <p:nvPr userDrawn="1"/>
        </p:nvSpPr>
        <p:spPr bwMode="auto">
          <a:xfrm>
            <a:off x="10566404" y="6402388"/>
            <a:ext cx="65617" cy="222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solidFill>
                <a:schemeClr val="bg1"/>
              </a:solidFill>
            </a:endParaRPr>
          </a:p>
        </p:txBody>
      </p:sp>
      <p:sp>
        <p:nvSpPr>
          <p:cNvPr id="44" name="Freeform 132"/>
          <p:cNvSpPr>
            <a:spLocks/>
          </p:cNvSpPr>
          <p:nvPr userDrawn="1"/>
        </p:nvSpPr>
        <p:spPr bwMode="auto">
          <a:xfrm>
            <a:off x="10672153" y="6567492"/>
            <a:ext cx="82559" cy="61913"/>
          </a:xfrm>
          <a:custGeom>
            <a:avLst/>
            <a:gdLst>
              <a:gd name="T0" fmla="*/ 1119221019 w 314"/>
              <a:gd name="T1" fmla="*/ 0 h 314"/>
              <a:gd name="T2" fmla="*/ 958227107 w 314"/>
              <a:gd name="T3" fmla="*/ 15317947 h 314"/>
              <a:gd name="T4" fmla="*/ 804892069 w 314"/>
              <a:gd name="T5" fmla="*/ 61310630 h 314"/>
              <a:gd name="T6" fmla="*/ 666914020 w 314"/>
              <a:gd name="T7" fmla="*/ 122660300 h 314"/>
              <a:gd name="T8" fmla="*/ 528935773 w 314"/>
              <a:gd name="T9" fmla="*/ 199327720 h 314"/>
              <a:gd name="T10" fmla="*/ 406275472 w 314"/>
              <a:gd name="T11" fmla="*/ 291313087 h 314"/>
              <a:gd name="T12" fmla="*/ 298972159 w 314"/>
              <a:gd name="T13" fmla="*/ 406275472 h 314"/>
              <a:gd name="T14" fmla="*/ 206986792 w 314"/>
              <a:gd name="T15" fmla="*/ 528935773 h 314"/>
              <a:gd name="T16" fmla="*/ 122660300 w 314"/>
              <a:gd name="T17" fmla="*/ 666914020 h 314"/>
              <a:gd name="T18" fmla="*/ 61310630 w 314"/>
              <a:gd name="T19" fmla="*/ 804892069 h 314"/>
              <a:gd name="T20" fmla="*/ 23015862 w 314"/>
              <a:gd name="T21" fmla="*/ 958227107 h 314"/>
              <a:gd name="T22" fmla="*/ 0 w 314"/>
              <a:gd name="T23" fmla="*/ 1119221019 h 314"/>
              <a:gd name="T24" fmla="*/ 0 w 314"/>
              <a:gd name="T25" fmla="*/ 1287835159 h 314"/>
              <a:gd name="T26" fmla="*/ 23015862 w 314"/>
              <a:gd name="T27" fmla="*/ 1441170196 h 314"/>
              <a:gd name="T28" fmla="*/ 61310630 w 314"/>
              <a:gd name="T29" fmla="*/ 1594466390 h 314"/>
              <a:gd name="T30" fmla="*/ 122660300 w 314"/>
              <a:gd name="T31" fmla="*/ 1732483283 h 314"/>
              <a:gd name="T32" fmla="*/ 206986792 w 314"/>
              <a:gd name="T33" fmla="*/ 1870461530 h 314"/>
              <a:gd name="T34" fmla="*/ 298972159 w 314"/>
              <a:gd name="T35" fmla="*/ 1993121830 h 314"/>
              <a:gd name="T36" fmla="*/ 406275472 w 314"/>
              <a:gd name="T37" fmla="*/ 2108084216 h 314"/>
              <a:gd name="T38" fmla="*/ 528935773 w 314"/>
              <a:gd name="T39" fmla="*/ 2147483647 h 314"/>
              <a:gd name="T40" fmla="*/ 666914020 w 314"/>
              <a:gd name="T41" fmla="*/ 2147483647 h 314"/>
              <a:gd name="T42" fmla="*/ 804892069 w 314"/>
              <a:gd name="T43" fmla="*/ 2147483647 h 314"/>
              <a:gd name="T44" fmla="*/ 958227107 w 314"/>
              <a:gd name="T45" fmla="*/ 2147483647 h 314"/>
              <a:gd name="T46" fmla="*/ 1119221019 w 314"/>
              <a:gd name="T47" fmla="*/ 2147483647 h 314"/>
              <a:gd name="T48" fmla="*/ 1287835159 w 314"/>
              <a:gd name="T49" fmla="*/ 2147483647 h 314"/>
              <a:gd name="T50" fmla="*/ 1448829071 w 314"/>
              <a:gd name="T51" fmla="*/ 2147483647 h 314"/>
              <a:gd name="T52" fmla="*/ 1594466390 w 314"/>
              <a:gd name="T53" fmla="*/ 2147483647 h 314"/>
              <a:gd name="T54" fmla="*/ 1740142355 w 314"/>
              <a:gd name="T55" fmla="*/ 2147483647 h 314"/>
              <a:gd name="T56" fmla="*/ 1878120602 w 314"/>
              <a:gd name="T57" fmla="*/ 2147483647 h 314"/>
              <a:gd name="T58" fmla="*/ 2000780705 w 314"/>
              <a:gd name="T59" fmla="*/ 2108084216 h 314"/>
              <a:gd name="T60" fmla="*/ 2108084216 w 314"/>
              <a:gd name="T61" fmla="*/ 1993121830 h 314"/>
              <a:gd name="T62" fmla="*/ 2147483647 w 314"/>
              <a:gd name="T63" fmla="*/ 1870461530 h 314"/>
              <a:gd name="T64" fmla="*/ 2147483647 w 314"/>
              <a:gd name="T65" fmla="*/ 1732483283 h 314"/>
              <a:gd name="T66" fmla="*/ 2147483647 w 314"/>
              <a:gd name="T67" fmla="*/ 1594466390 h 314"/>
              <a:gd name="T68" fmla="*/ 2147483647 w 314"/>
              <a:gd name="T69" fmla="*/ 1441170196 h 314"/>
              <a:gd name="T70" fmla="*/ 2147483647 w 314"/>
              <a:gd name="T71" fmla="*/ 1287835159 h 314"/>
              <a:gd name="T72" fmla="*/ 2147483647 w 314"/>
              <a:gd name="T73" fmla="*/ 1119221019 h 314"/>
              <a:gd name="T74" fmla="*/ 2147483647 w 314"/>
              <a:gd name="T75" fmla="*/ 958227107 h 314"/>
              <a:gd name="T76" fmla="*/ 2147483647 w 314"/>
              <a:gd name="T77" fmla="*/ 804892069 h 314"/>
              <a:gd name="T78" fmla="*/ 2147483647 w 314"/>
              <a:gd name="T79" fmla="*/ 666914020 h 314"/>
              <a:gd name="T80" fmla="*/ 2147483647 w 314"/>
              <a:gd name="T81" fmla="*/ 528935773 h 314"/>
              <a:gd name="T82" fmla="*/ 2108084216 w 314"/>
              <a:gd name="T83" fmla="*/ 406275472 h 314"/>
              <a:gd name="T84" fmla="*/ 2000780705 w 314"/>
              <a:gd name="T85" fmla="*/ 291313087 h 314"/>
              <a:gd name="T86" fmla="*/ 1878120602 w 314"/>
              <a:gd name="T87" fmla="*/ 199327720 h 314"/>
              <a:gd name="T88" fmla="*/ 1740142355 w 314"/>
              <a:gd name="T89" fmla="*/ 122660300 h 314"/>
              <a:gd name="T90" fmla="*/ 1594466390 w 314"/>
              <a:gd name="T91" fmla="*/ 61310630 h 314"/>
              <a:gd name="T92" fmla="*/ 1448829071 w 314"/>
              <a:gd name="T93" fmla="*/ 15317947 h 314"/>
              <a:gd name="T94" fmla="*/ 1287835159 w 314"/>
              <a:gd name="T95" fmla="*/ 0 h 31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14" h="314">
                <a:moveTo>
                  <a:pt x="156" y="0"/>
                </a:moveTo>
                <a:lnTo>
                  <a:pt x="146" y="0"/>
                </a:lnTo>
                <a:lnTo>
                  <a:pt x="135" y="1"/>
                </a:lnTo>
                <a:lnTo>
                  <a:pt x="125" y="2"/>
                </a:lnTo>
                <a:lnTo>
                  <a:pt x="115" y="6"/>
                </a:lnTo>
                <a:lnTo>
                  <a:pt x="105" y="8"/>
                </a:lnTo>
                <a:lnTo>
                  <a:pt x="96" y="11"/>
                </a:lnTo>
                <a:lnTo>
                  <a:pt x="87" y="16"/>
                </a:lnTo>
                <a:lnTo>
                  <a:pt x="78" y="21"/>
                </a:lnTo>
                <a:lnTo>
                  <a:pt x="69" y="26"/>
                </a:lnTo>
                <a:lnTo>
                  <a:pt x="61" y="33"/>
                </a:lnTo>
                <a:lnTo>
                  <a:pt x="53" y="38"/>
                </a:lnTo>
                <a:lnTo>
                  <a:pt x="46" y="45"/>
                </a:lnTo>
                <a:lnTo>
                  <a:pt x="39" y="53"/>
                </a:lnTo>
                <a:lnTo>
                  <a:pt x="33" y="61"/>
                </a:lnTo>
                <a:lnTo>
                  <a:pt x="27" y="69"/>
                </a:lnTo>
                <a:lnTo>
                  <a:pt x="21" y="78"/>
                </a:lnTo>
                <a:lnTo>
                  <a:pt x="16" y="87"/>
                </a:lnTo>
                <a:lnTo>
                  <a:pt x="12" y="96"/>
                </a:lnTo>
                <a:lnTo>
                  <a:pt x="8" y="105"/>
                </a:lnTo>
                <a:lnTo>
                  <a:pt x="5" y="115"/>
                </a:lnTo>
                <a:lnTo>
                  <a:pt x="3" y="125"/>
                </a:lnTo>
                <a:lnTo>
                  <a:pt x="1" y="135"/>
                </a:lnTo>
                <a:lnTo>
                  <a:pt x="0" y="146"/>
                </a:lnTo>
                <a:lnTo>
                  <a:pt x="0" y="157"/>
                </a:lnTo>
                <a:lnTo>
                  <a:pt x="0" y="168"/>
                </a:lnTo>
                <a:lnTo>
                  <a:pt x="1" y="178"/>
                </a:lnTo>
                <a:lnTo>
                  <a:pt x="3" y="188"/>
                </a:lnTo>
                <a:lnTo>
                  <a:pt x="5" y="198"/>
                </a:lnTo>
                <a:lnTo>
                  <a:pt x="8" y="208"/>
                </a:lnTo>
                <a:lnTo>
                  <a:pt x="12" y="217"/>
                </a:lnTo>
                <a:lnTo>
                  <a:pt x="16" y="226"/>
                </a:lnTo>
                <a:lnTo>
                  <a:pt x="21" y="235"/>
                </a:lnTo>
                <a:lnTo>
                  <a:pt x="27" y="244"/>
                </a:lnTo>
                <a:lnTo>
                  <a:pt x="33" y="252"/>
                </a:lnTo>
                <a:lnTo>
                  <a:pt x="39" y="260"/>
                </a:lnTo>
                <a:lnTo>
                  <a:pt x="46" y="268"/>
                </a:lnTo>
                <a:lnTo>
                  <a:pt x="53" y="275"/>
                </a:lnTo>
                <a:lnTo>
                  <a:pt x="61" y="280"/>
                </a:lnTo>
                <a:lnTo>
                  <a:pt x="69" y="287"/>
                </a:lnTo>
                <a:lnTo>
                  <a:pt x="78" y="292"/>
                </a:lnTo>
                <a:lnTo>
                  <a:pt x="87" y="297"/>
                </a:lnTo>
                <a:lnTo>
                  <a:pt x="96" y="302"/>
                </a:lnTo>
                <a:lnTo>
                  <a:pt x="105" y="305"/>
                </a:lnTo>
                <a:lnTo>
                  <a:pt x="115" y="309"/>
                </a:lnTo>
                <a:lnTo>
                  <a:pt x="125" y="311"/>
                </a:lnTo>
                <a:lnTo>
                  <a:pt x="135" y="312"/>
                </a:lnTo>
                <a:lnTo>
                  <a:pt x="146" y="313"/>
                </a:lnTo>
                <a:lnTo>
                  <a:pt x="156" y="314"/>
                </a:lnTo>
                <a:lnTo>
                  <a:pt x="168" y="313"/>
                </a:lnTo>
                <a:lnTo>
                  <a:pt x="178" y="312"/>
                </a:lnTo>
                <a:lnTo>
                  <a:pt x="189" y="311"/>
                </a:lnTo>
                <a:lnTo>
                  <a:pt x="199" y="309"/>
                </a:lnTo>
                <a:lnTo>
                  <a:pt x="208" y="305"/>
                </a:lnTo>
                <a:lnTo>
                  <a:pt x="218" y="302"/>
                </a:lnTo>
                <a:lnTo>
                  <a:pt x="227" y="297"/>
                </a:lnTo>
                <a:lnTo>
                  <a:pt x="236" y="292"/>
                </a:lnTo>
                <a:lnTo>
                  <a:pt x="245" y="287"/>
                </a:lnTo>
                <a:lnTo>
                  <a:pt x="253" y="280"/>
                </a:lnTo>
                <a:lnTo>
                  <a:pt x="261" y="275"/>
                </a:lnTo>
                <a:lnTo>
                  <a:pt x="268" y="268"/>
                </a:lnTo>
                <a:lnTo>
                  <a:pt x="275" y="260"/>
                </a:lnTo>
                <a:lnTo>
                  <a:pt x="281" y="252"/>
                </a:lnTo>
                <a:lnTo>
                  <a:pt x="287" y="244"/>
                </a:lnTo>
                <a:lnTo>
                  <a:pt x="293" y="235"/>
                </a:lnTo>
                <a:lnTo>
                  <a:pt x="297" y="226"/>
                </a:lnTo>
                <a:lnTo>
                  <a:pt x="302" y="217"/>
                </a:lnTo>
                <a:lnTo>
                  <a:pt x="305" y="208"/>
                </a:lnTo>
                <a:lnTo>
                  <a:pt x="308" y="198"/>
                </a:lnTo>
                <a:lnTo>
                  <a:pt x="311" y="188"/>
                </a:lnTo>
                <a:lnTo>
                  <a:pt x="313" y="178"/>
                </a:lnTo>
                <a:lnTo>
                  <a:pt x="314" y="168"/>
                </a:lnTo>
                <a:lnTo>
                  <a:pt x="314" y="157"/>
                </a:lnTo>
                <a:lnTo>
                  <a:pt x="314" y="146"/>
                </a:lnTo>
                <a:lnTo>
                  <a:pt x="313" y="135"/>
                </a:lnTo>
                <a:lnTo>
                  <a:pt x="311" y="125"/>
                </a:lnTo>
                <a:lnTo>
                  <a:pt x="308" y="115"/>
                </a:lnTo>
                <a:lnTo>
                  <a:pt x="305" y="105"/>
                </a:lnTo>
                <a:lnTo>
                  <a:pt x="302" y="96"/>
                </a:lnTo>
                <a:lnTo>
                  <a:pt x="297" y="87"/>
                </a:lnTo>
                <a:lnTo>
                  <a:pt x="293" y="78"/>
                </a:lnTo>
                <a:lnTo>
                  <a:pt x="287" y="69"/>
                </a:lnTo>
                <a:lnTo>
                  <a:pt x="281" y="61"/>
                </a:lnTo>
                <a:lnTo>
                  <a:pt x="275" y="53"/>
                </a:lnTo>
                <a:lnTo>
                  <a:pt x="268" y="45"/>
                </a:lnTo>
                <a:lnTo>
                  <a:pt x="261" y="38"/>
                </a:lnTo>
                <a:lnTo>
                  <a:pt x="253" y="33"/>
                </a:lnTo>
                <a:lnTo>
                  <a:pt x="245" y="26"/>
                </a:lnTo>
                <a:lnTo>
                  <a:pt x="236" y="21"/>
                </a:lnTo>
                <a:lnTo>
                  <a:pt x="227" y="16"/>
                </a:lnTo>
                <a:lnTo>
                  <a:pt x="218" y="11"/>
                </a:lnTo>
                <a:lnTo>
                  <a:pt x="208" y="8"/>
                </a:lnTo>
                <a:lnTo>
                  <a:pt x="199" y="6"/>
                </a:lnTo>
                <a:lnTo>
                  <a:pt x="189" y="2"/>
                </a:lnTo>
                <a:lnTo>
                  <a:pt x="178" y="1"/>
                </a:lnTo>
                <a:lnTo>
                  <a:pt x="168" y="0"/>
                </a:lnTo>
                <a:lnTo>
                  <a:pt x="156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chemeClr val="bg1"/>
              </a:solidFill>
            </a:endParaRPr>
          </a:p>
        </p:txBody>
      </p:sp>
      <p:sp>
        <p:nvSpPr>
          <p:cNvPr id="45" name="Rectangle 133"/>
          <p:cNvSpPr>
            <a:spLocks noChangeArrowheads="1"/>
          </p:cNvSpPr>
          <p:nvPr userDrawn="1"/>
        </p:nvSpPr>
        <p:spPr bwMode="auto">
          <a:xfrm>
            <a:off x="10795004" y="6402388"/>
            <a:ext cx="65617" cy="222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solidFill>
                <a:schemeClr val="bg1"/>
              </a:solidFill>
            </a:endParaRPr>
          </a:p>
        </p:txBody>
      </p:sp>
      <p:sp>
        <p:nvSpPr>
          <p:cNvPr id="46" name="Freeform 134"/>
          <p:cNvSpPr>
            <a:spLocks/>
          </p:cNvSpPr>
          <p:nvPr userDrawn="1"/>
        </p:nvSpPr>
        <p:spPr bwMode="auto">
          <a:xfrm>
            <a:off x="10902889" y="6486525"/>
            <a:ext cx="192635" cy="141288"/>
          </a:xfrm>
          <a:custGeom>
            <a:avLst/>
            <a:gdLst>
              <a:gd name="T0" fmla="*/ 0 w 733"/>
              <a:gd name="T1" fmla="*/ 2147483647 h 712"/>
              <a:gd name="T2" fmla="*/ 7652006 w 733"/>
              <a:gd name="T3" fmla="*/ 2147483647 h 712"/>
              <a:gd name="T4" fmla="*/ 53602474 w 733"/>
              <a:gd name="T5" fmla="*/ 2147483647 h 712"/>
              <a:gd name="T6" fmla="*/ 122469937 w 733"/>
              <a:gd name="T7" fmla="*/ 2147483647 h 712"/>
              <a:gd name="T8" fmla="*/ 214332047 w 733"/>
              <a:gd name="T9" fmla="*/ 2147483647 h 712"/>
              <a:gd name="T10" fmla="*/ 329188804 w 733"/>
              <a:gd name="T11" fmla="*/ 2147483647 h 712"/>
              <a:gd name="T12" fmla="*/ 466962556 w 733"/>
              <a:gd name="T13" fmla="*/ 2147483647 h 712"/>
              <a:gd name="T14" fmla="*/ 627730955 w 733"/>
              <a:gd name="T15" fmla="*/ 2147483647 h 712"/>
              <a:gd name="T16" fmla="*/ 811455175 w 733"/>
              <a:gd name="T17" fmla="*/ 2147483647 h 712"/>
              <a:gd name="T18" fmla="*/ 1010483210 w 733"/>
              <a:gd name="T19" fmla="*/ 2147483647 h 712"/>
              <a:gd name="T20" fmla="*/ 1224854083 w 733"/>
              <a:gd name="T21" fmla="*/ 2147483647 h 712"/>
              <a:gd name="T22" fmla="*/ 1446838136 w 733"/>
              <a:gd name="T23" fmla="*/ 2147483647 h 712"/>
              <a:gd name="T24" fmla="*/ 1699468645 w 733"/>
              <a:gd name="T25" fmla="*/ 2147483647 h 712"/>
              <a:gd name="T26" fmla="*/ 2147483647 w 733"/>
              <a:gd name="T27" fmla="*/ 2147483647 h 712"/>
              <a:gd name="T28" fmla="*/ 2147483647 w 733"/>
              <a:gd name="T29" fmla="*/ 2147483647 h 712"/>
              <a:gd name="T30" fmla="*/ 2147483647 w 733"/>
              <a:gd name="T31" fmla="*/ 2147483647 h 712"/>
              <a:gd name="T32" fmla="*/ 2147483647 w 733"/>
              <a:gd name="T33" fmla="*/ 2147483647 h 712"/>
              <a:gd name="T34" fmla="*/ 2147483647 w 733"/>
              <a:gd name="T35" fmla="*/ 2147483647 h 712"/>
              <a:gd name="T36" fmla="*/ 2147483647 w 733"/>
              <a:gd name="T37" fmla="*/ 2147483647 h 712"/>
              <a:gd name="T38" fmla="*/ 2147483647 w 733"/>
              <a:gd name="T39" fmla="*/ 2147483647 h 712"/>
              <a:gd name="T40" fmla="*/ 2147483647 w 733"/>
              <a:gd name="T41" fmla="*/ 2147483647 h 712"/>
              <a:gd name="T42" fmla="*/ 2147483647 w 733"/>
              <a:gd name="T43" fmla="*/ 2147483647 h 712"/>
              <a:gd name="T44" fmla="*/ 2147483647 w 733"/>
              <a:gd name="T45" fmla="*/ 2147483647 h 712"/>
              <a:gd name="T46" fmla="*/ 2147483647 w 733"/>
              <a:gd name="T47" fmla="*/ 2147483647 h 712"/>
              <a:gd name="T48" fmla="*/ 2147483647 w 733"/>
              <a:gd name="T49" fmla="*/ 2147483647 h 712"/>
              <a:gd name="T50" fmla="*/ 2147483647 w 733"/>
              <a:gd name="T51" fmla="*/ 2147483647 h 712"/>
              <a:gd name="T52" fmla="*/ 2147483647 w 733"/>
              <a:gd name="T53" fmla="*/ 2147483647 h 712"/>
              <a:gd name="T54" fmla="*/ 2147483647 w 733"/>
              <a:gd name="T55" fmla="*/ 2147483647 h 712"/>
              <a:gd name="T56" fmla="*/ 2147483647 w 733"/>
              <a:gd name="T57" fmla="*/ 2147483647 h 712"/>
              <a:gd name="T58" fmla="*/ 2147483647 w 733"/>
              <a:gd name="T59" fmla="*/ 0 h 712"/>
              <a:gd name="T60" fmla="*/ 2147483647 w 733"/>
              <a:gd name="T61" fmla="*/ 2147483647 h 712"/>
              <a:gd name="T62" fmla="*/ 2147483647 w 733"/>
              <a:gd name="T63" fmla="*/ 2147483647 h 712"/>
              <a:gd name="T64" fmla="*/ 2147483647 w 733"/>
              <a:gd name="T65" fmla="*/ 2147483647 h 712"/>
              <a:gd name="T66" fmla="*/ 2147483647 w 733"/>
              <a:gd name="T67" fmla="*/ 2147483647 h 712"/>
              <a:gd name="T68" fmla="*/ 2147483647 w 733"/>
              <a:gd name="T69" fmla="*/ 2147483647 h 712"/>
              <a:gd name="T70" fmla="*/ 2147483647 w 733"/>
              <a:gd name="T71" fmla="*/ 2147483647 h 712"/>
              <a:gd name="T72" fmla="*/ 2147483647 w 733"/>
              <a:gd name="T73" fmla="*/ 2147483647 h 712"/>
              <a:gd name="T74" fmla="*/ 2147483647 w 733"/>
              <a:gd name="T75" fmla="*/ 2147483647 h 712"/>
              <a:gd name="T76" fmla="*/ 2147483647 w 733"/>
              <a:gd name="T77" fmla="*/ 2147483647 h 712"/>
              <a:gd name="T78" fmla="*/ 2147483647 w 733"/>
              <a:gd name="T79" fmla="*/ 2147483647 h 712"/>
              <a:gd name="T80" fmla="*/ 2147483647 w 733"/>
              <a:gd name="T81" fmla="*/ 2147483647 h 712"/>
              <a:gd name="T82" fmla="*/ 2147483647 w 733"/>
              <a:gd name="T83" fmla="*/ 2147483647 h 712"/>
              <a:gd name="T84" fmla="*/ 2147483647 w 733"/>
              <a:gd name="T85" fmla="*/ 2147483647 h 712"/>
              <a:gd name="T86" fmla="*/ 2147483647 w 733"/>
              <a:gd name="T87" fmla="*/ 2147483647 h 712"/>
              <a:gd name="T88" fmla="*/ 2147483647 w 733"/>
              <a:gd name="T89" fmla="*/ 2147483647 h 712"/>
              <a:gd name="T90" fmla="*/ 2089872906 w 733"/>
              <a:gd name="T91" fmla="*/ 2147483647 h 712"/>
              <a:gd name="T92" fmla="*/ 2020966617 w 733"/>
              <a:gd name="T93" fmla="*/ 2147483647 h 712"/>
              <a:gd name="T94" fmla="*/ 1967402968 w 733"/>
              <a:gd name="T95" fmla="*/ 2147483647 h 712"/>
              <a:gd name="T96" fmla="*/ 1906148686 w 733"/>
              <a:gd name="T97" fmla="*/ 2147483647 h 712"/>
              <a:gd name="T98" fmla="*/ 1867889049 w 733"/>
              <a:gd name="T99" fmla="*/ 2147483647 h 712"/>
              <a:gd name="T100" fmla="*/ 1867889049 w 733"/>
              <a:gd name="T101" fmla="*/ 0 h 7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33" h="712">
                <a:moveTo>
                  <a:pt x="0" y="0"/>
                </a:moveTo>
                <a:lnTo>
                  <a:pt x="0" y="415"/>
                </a:lnTo>
                <a:lnTo>
                  <a:pt x="0" y="436"/>
                </a:lnTo>
                <a:lnTo>
                  <a:pt x="1" y="456"/>
                </a:lnTo>
                <a:lnTo>
                  <a:pt x="4" y="475"/>
                </a:lnTo>
                <a:lnTo>
                  <a:pt x="7" y="493"/>
                </a:lnTo>
                <a:lnTo>
                  <a:pt x="11" y="510"/>
                </a:lnTo>
                <a:lnTo>
                  <a:pt x="16" y="527"/>
                </a:lnTo>
                <a:lnTo>
                  <a:pt x="22" y="543"/>
                </a:lnTo>
                <a:lnTo>
                  <a:pt x="28" y="557"/>
                </a:lnTo>
                <a:lnTo>
                  <a:pt x="35" y="571"/>
                </a:lnTo>
                <a:lnTo>
                  <a:pt x="43" y="584"/>
                </a:lnTo>
                <a:lnTo>
                  <a:pt x="52" y="597"/>
                </a:lnTo>
                <a:lnTo>
                  <a:pt x="61" y="609"/>
                </a:lnTo>
                <a:lnTo>
                  <a:pt x="71" y="619"/>
                </a:lnTo>
                <a:lnTo>
                  <a:pt x="82" y="631"/>
                </a:lnTo>
                <a:lnTo>
                  <a:pt x="94" y="640"/>
                </a:lnTo>
                <a:lnTo>
                  <a:pt x="106" y="649"/>
                </a:lnTo>
                <a:lnTo>
                  <a:pt x="118" y="657"/>
                </a:lnTo>
                <a:lnTo>
                  <a:pt x="132" y="664"/>
                </a:lnTo>
                <a:lnTo>
                  <a:pt x="145" y="671"/>
                </a:lnTo>
                <a:lnTo>
                  <a:pt x="160" y="678"/>
                </a:lnTo>
                <a:lnTo>
                  <a:pt x="175" y="684"/>
                </a:lnTo>
                <a:lnTo>
                  <a:pt x="189" y="689"/>
                </a:lnTo>
                <a:lnTo>
                  <a:pt x="205" y="694"/>
                </a:lnTo>
                <a:lnTo>
                  <a:pt x="222" y="697"/>
                </a:lnTo>
                <a:lnTo>
                  <a:pt x="256" y="704"/>
                </a:lnTo>
                <a:lnTo>
                  <a:pt x="292" y="708"/>
                </a:lnTo>
                <a:lnTo>
                  <a:pt x="328" y="711"/>
                </a:lnTo>
                <a:lnTo>
                  <a:pt x="366" y="712"/>
                </a:lnTo>
                <a:lnTo>
                  <a:pt x="404" y="711"/>
                </a:lnTo>
                <a:lnTo>
                  <a:pt x="442" y="708"/>
                </a:lnTo>
                <a:lnTo>
                  <a:pt x="478" y="704"/>
                </a:lnTo>
                <a:lnTo>
                  <a:pt x="511" y="697"/>
                </a:lnTo>
                <a:lnTo>
                  <a:pt x="527" y="694"/>
                </a:lnTo>
                <a:lnTo>
                  <a:pt x="543" y="689"/>
                </a:lnTo>
                <a:lnTo>
                  <a:pt x="559" y="684"/>
                </a:lnTo>
                <a:lnTo>
                  <a:pt x="573" y="678"/>
                </a:lnTo>
                <a:lnTo>
                  <a:pt x="588" y="671"/>
                </a:lnTo>
                <a:lnTo>
                  <a:pt x="601" y="664"/>
                </a:lnTo>
                <a:lnTo>
                  <a:pt x="615" y="657"/>
                </a:lnTo>
                <a:lnTo>
                  <a:pt x="627" y="649"/>
                </a:lnTo>
                <a:lnTo>
                  <a:pt x="640" y="640"/>
                </a:lnTo>
                <a:lnTo>
                  <a:pt x="651" y="631"/>
                </a:lnTo>
                <a:lnTo>
                  <a:pt x="662" y="619"/>
                </a:lnTo>
                <a:lnTo>
                  <a:pt x="672" y="609"/>
                </a:lnTo>
                <a:lnTo>
                  <a:pt x="681" y="597"/>
                </a:lnTo>
                <a:lnTo>
                  <a:pt x="690" y="584"/>
                </a:lnTo>
                <a:lnTo>
                  <a:pt x="698" y="571"/>
                </a:lnTo>
                <a:lnTo>
                  <a:pt x="705" y="557"/>
                </a:lnTo>
                <a:lnTo>
                  <a:pt x="712" y="543"/>
                </a:lnTo>
                <a:lnTo>
                  <a:pt x="717" y="527"/>
                </a:lnTo>
                <a:lnTo>
                  <a:pt x="722" y="510"/>
                </a:lnTo>
                <a:lnTo>
                  <a:pt x="726" y="493"/>
                </a:lnTo>
                <a:lnTo>
                  <a:pt x="729" y="475"/>
                </a:lnTo>
                <a:lnTo>
                  <a:pt x="731" y="456"/>
                </a:lnTo>
                <a:lnTo>
                  <a:pt x="733" y="436"/>
                </a:lnTo>
                <a:lnTo>
                  <a:pt x="733" y="415"/>
                </a:lnTo>
                <a:lnTo>
                  <a:pt x="733" y="0"/>
                </a:lnTo>
                <a:lnTo>
                  <a:pt x="489" y="0"/>
                </a:lnTo>
                <a:lnTo>
                  <a:pt x="489" y="368"/>
                </a:lnTo>
                <a:lnTo>
                  <a:pt x="489" y="390"/>
                </a:lnTo>
                <a:lnTo>
                  <a:pt x="487" y="410"/>
                </a:lnTo>
                <a:lnTo>
                  <a:pt x="484" y="428"/>
                </a:lnTo>
                <a:lnTo>
                  <a:pt x="480" y="446"/>
                </a:lnTo>
                <a:lnTo>
                  <a:pt x="476" y="454"/>
                </a:lnTo>
                <a:lnTo>
                  <a:pt x="473" y="462"/>
                </a:lnTo>
                <a:lnTo>
                  <a:pt x="470" y="468"/>
                </a:lnTo>
                <a:lnTo>
                  <a:pt x="465" y="475"/>
                </a:lnTo>
                <a:lnTo>
                  <a:pt x="461" y="482"/>
                </a:lnTo>
                <a:lnTo>
                  <a:pt x="455" y="488"/>
                </a:lnTo>
                <a:lnTo>
                  <a:pt x="449" y="493"/>
                </a:lnTo>
                <a:lnTo>
                  <a:pt x="443" y="498"/>
                </a:lnTo>
                <a:lnTo>
                  <a:pt x="436" y="502"/>
                </a:lnTo>
                <a:lnTo>
                  <a:pt x="428" y="506"/>
                </a:lnTo>
                <a:lnTo>
                  <a:pt x="420" y="509"/>
                </a:lnTo>
                <a:lnTo>
                  <a:pt x="411" y="512"/>
                </a:lnTo>
                <a:lnTo>
                  <a:pt x="401" y="515"/>
                </a:lnTo>
                <a:lnTo>
                  <a:pt x="390" y="516"/>
                </a:lnTo>
                <a:lnTo>
                  <a:pt x="378" y="517"/>
                </a:lnTo>
                <a:lnTo>
                  <a:pt x="366" y="517"/>
                </a:lnTo>
                <a:lnTo>
                  <a:pt x="355" y="517"/>
                </a:lnTo>
                <a:lnTo>
                  <a:pt x="344" y="516"/>
                </a:lnTo>
                <a:lnTo>
                  <a:pt x="332" y="515"/>
                </a:lnTo>
                <a:lnTo>
                  <a:pt x="322" y="512"/>
                </a:lnTo>
                <a:lnTo>
                  <a:pt x="313" y="509"/>
                </a:lnTo>
                <a:lnTo>
                  <a:pt x="305" y="506"/>
                </a:lnTo>
                <a:lnTo>
                  <a:pt x="297" y="502"/>
                </a:lnTo>
                <a:lnTo>
                  <a:pt x="290" y="498"/>
                </a:lnTo>
                <a:lnTo>
                  <a:pt x="284" y="493"/>
                </a:lnTo>
                <a:lnTo>
                  <a:pt x="278" y="488"/>
                </a:lnTo>
                <a:lnTo>
                  <a:pt x="273" y="482"/>
                </a:lnTo>
                <a:lnTo>
                  <a:pt x="268" y="475"/>
                </a:lnTo>
                <a:lnTo>
                  <a:pt x="264" y="468"/>
                </a:lnTo>
                <a:lnTo>
                  <a:pt x="259" y="462"/>
                </a:lnTo>
                <a:lnTo>
                  <a:pt x="257" y="454"/>
                </a:lnTo>
                <a:lnTo>
                  <a:pt x="253" y="446"/>
                </a:lnTo>
                <a:lnTo>
                  <a:pt x="249" y="428"/>
                </a:lnTo>
                <a:lnTo>
                  <a:pt x="247" y="410"/>
                </a:lnTo>
                <a:lnTo>
                  <a:pt x="244" y="390"/>
                </a:lnTo>
                <a:lnTo>
                  <a:pt x="244" y="368"/>
                </a:lnTo>
                <a:lnTo>
                  <a:pt x="2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chemeClr val="bg1"/>
              </a:solidFill>
            </a:endParaRPr>
          </a:p>
        </p:txBody>
      </p:sp>
      <p:sp>
        <p:nvSpPr>
          <p:cNvPr id="47" name="Freeform 135"/>
          <p:cNvSpPr>
            <a:spLocks/>
          </p:cNvSpPr>
          <p:nvPr userDrawn="1"/>
        </p:nvSpPr>
        <p:spPr bwMode="auto">
          <a:xfrm>
            <a:off x="11135745" y="6567492"/>
            <a:ext cx="82559" cy="61913"/>
          </a:xfrm>
          <a:custGeom>
            <a:avLst/>
            <a:gdLst>
              <a:gd name="T0" fmla="*/ 1119221019 w 314"/>
              <a:gd name="T1" fmla="*/ 0 h 314"/>
              <a:gd name="T2" fmla="*/ 958227107 w 314"/>
              <a:gd name="T3" fmla="*/ 15317947 h 314"/>
              <a:gd name="T4" fmla="*/ 804892069 w 314"/>
              <a:gd name="T5" fmla="*/ 61310630 h 314"/>
              <a:gd name="T6" fmla="*/ 666914020 w 314"/>
              <a:gd name="T7" fmla="*/ 122660300 h 314"/>
              <a:gd name="T8" fmla="*/ 528935773 w 314"/>
              <a:gd name="T9" fmla="*/ 199327720 h 314"/>
              <a:gd name="T10" fmla="*/ 406275472 w 314"/>
              <a:gd name="T11" fmla="*/ 291313087 h 314"/>
              <a:gd name="T12" fmla="*/ 291313087 w 314"/>
              <a:gd name="T13" fmla="*/ 406275472 h 314"/>
              <a:gd name="T14" fmla="*/ 199327720 w 314"/>
              <a:gd name="T15" fmla="*/ 528935773 h 314"/>
              <a:gd name="T16" fmla="*/ 122660300 w 314"/>
              <a:gd name="T17" fmla="*/ 666914020 h 314"/>
              <a:gd name="T18" fmla="*/ 61310630 w 314"/>
              <a:gd name="T19" fmla="*/ 804892069 h 314"/>
              <a:gd name="T20" fmla="*/ 15317947 w 314"/>
              <a:gd name="T21" fmla="*/ 958227107 h 314"/>
              <a:gd name="T22" fmla="*/ 0 w 314"/>
              <a:gd name="T23" fmla="*/ 1119221019 h 314"/>
              <a:gd name="T24" fmla="*/ 0 w 314"/>
              <a:gd name="T25" fmla="*/ 1287835159 h 314"/>
              <a:gd name="T26" fmla="*/ 15317947 w 314"/>
              <a:gd name="T27" fmla="*/ 1441170196 h 314"/>
              <a:gd name="T28" fmla="*/ 61310630 w 314"/>
              <a:gd name="T29" fmla="*/ 1594466390 h 314"/>
              <a:gd name="T30" fmla="*/ 122660300 w 314"/>
              <a:gd name="T31" fmla="*/ 1732483283 h 314"/>
              <a:gd name="T32" fmla="*/ 199327720 w 314"/>
              <a:gd name="T33" fmla="*/ 1870461530 h 314"/>
              <a:gd name="T34" fmla="*/ 291313087 w 314"/>
              <a:gd name="T35" fmla="*/ 1993121830 h 314"/>
              <a:gd name="T36" fmla="*/ 406275472 w 314"/>
              <a:gd name="T37" fmla="*/ 2108084216 h 314"/>
              <a:gd name="T38" fmla="*/ 528935773 w 314"/>
              <a:gd name="T39" fmla="*/ 2147483647 h 314"/>
              <a:gd name="T40" fmla="*/ 666914020 w 314"/>
              <a:gd name="T41" fmla="*/ 2147483647 h 314"/>
              <a:gd name="T42" fmla="*/ 804892069 w 314"/>
              <a:gd name="T43" fmla="*/ 2147483647 h 314"/>
              <a:gd name="T44" fmla="*/ 958227107 w 314"/>
              <a:gd name="T45" fmla="*/ 2147483647 h 314"/>
              <a:gd name="T46" fmla="*/ 1119221019 w 314"/>
              <a:gd name="T47" fmla="*/ 2147483647 h 314"/>
              <a:gd name="T48" fmla="*/ 1287835159 w 314"/>
              <a:gd name="T49" fmla="*/ 2147483647 h 314"/>
              <a:gd name="T50" fmla="*/ 1441170196 w 314"/>
              <a:gd name="T51" fmla="*/ 2147483647 h 314"/>
              <a:gd name="T52" fmla="*/ 1594466390 w 314"/>
              <a:gd name="T53" fmla="*/ 2147483647 h 314"/>
              <a:gd name="T54" fmla="*/ 1740142355 w 314"/>
              <a:gd name="T55" fmla="*/ 2147483647 h 314"/>
              <a:gd name="T56" fmla="*/ 1870461530 w 314"/>
              <a:gd name="T57" fmla="*/ 2147483647 h 314"/>
              <a:gd name="T58" fmla="*/ 2000780705 w 314"/>
              <a:gd name="T59" fmla="*/ 2108084216 h 314"/>
              <a:gd name="T60" fmla="*/ 2108084216 w 314"/>
              <a:gd name="T61" fmla="*/ 1993121830 h 314"/>
              <a:gd name="T62" fmla="*/ 2147483647 w 314"/>
              <a:gd name="T63" fmla="*/ 1870461530 h 314"/>
              <a:gd name="T64" fmla="*/ 2147483647 w 314"/>
              <a:gd name="T65" fmla="*/ 1732483283 h 314"/>
              <a:gd name="T66" fmla="*/ 2147483647 w 314"/>
              <a:gd name="T67" fmla="*/ 1594466390 h 314"/>
              <a:gd name="T68" fmla="*/ 2147483647 w 314"/>
              <a:gd name="T69" fmla="*/ 1441170196 h 314"/>
              <a:gd name="T70" fmla="*/ 2147483647 w 314"/>
              <a:gd name="T71" fmla="*/ 1287835159 h 314"/>
              <a:gd name="T72" fmla="*/ 2147483647 w 314"/>
              <a:gd name="T73" fmla="*/ 1119221019 h 314"/>
              <a:gd name="T74" fmla="*/ 2147483647 w 314"/>
              <a:gd name="T75" fmla="*/ 958227107 h 314"/>
              <a:gd name="T76" fmla="*/ 2147483647 w 314"/>
              <a:gd name="T77" fmla="*/ 804892069 h 314"/>
              <a:gd name="T78" fmla="*/ 2147483647 w 314"/>
              <a:gd name="T79" fmla="*/ 666914020 h 314"/>
              <a:gd name="T80" fmla="*/ 2147483647 w 314"/>
              <a:gd name="T81" fmla="*/ 528935773 h 314"/>
              <a:gd name="T82" fmla="*/ 2108084216 w 314"/>
              <a:gd name="T83" fmla="*/ 406275472 h 314"/>
              <a:gd name="T84" fmla="*/ 2000780705 w 314"/>
              <a:gd name="T85" fmla="*/ 291313087 h 314"/>
              <a:gd name="T86" fmla="*/ 1870461530 w 314"/>
              <a:gd name="T87" fmla="*/ 199327720 h 314"/>
              <a:gd name="T88" fmla="*/ 1740142355 w 314"/>
              <a:gd name="T89" fmla="*/ 122660300 h 314"/>
              <a:gd name="T90" fmla="*/ 1594466390 w 314"/>
              <a:gd name="T91" fmla="*/ 61310630 h 314"/>
              <a:gd name="T92" fmla="*/ 1441170196 w 314"/>
              <a:gd name="T93" fmla="*/ 15317947 h 314"/>
              <a:gd name="T94" fmla="*/ 1287835159 w 314"/>
              <a:gd name="T95" fmla="*/ 0 h 31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14" h="314">
                <a:moveTo>
                  <a:pt x="156" y="0"/>
                </a:moveTo>
                <a:lnTo>
                  <a:pt x="146" y="0"/>
                </a:lnTo>
                <a:lnTo>
                  <a:pt x="135" y="1"/>
                </a:lnTo>
                <a:lnTo>
                  <a:pt x="125" y="2"/>
                </a:lnTo>
                <a:lnTo>
                  <a:pt x="115" y="6"/>
                </a:lnTo>
                <a:lnTo>
                  <a:pt x="105" y="8"/>
                </a:lnTo>
                <a:lnTo>
                  <a:pt x="96" y="11"/>
                </a:lnTo>
                <a:lnTo>
                  <a:pt x="87" y="16"/>
                </a:lnTo>
                <a:lnTo>
                  <a:pt x="78" y="21"/>
                </a:lnTo>
                <a:lnTo>
                  <a:pt x="69" y="26"/>
                </a:lnTo>
                <a:lnTo>
                  <a:pt x="61" y="33"/>
                </a:lnTo>
                <a:lnTo>
                  <a:pt x="53" y="38"/>
                </a:lnTo>
                <a:lnTo>
                  <a:pt x="45" y="45"/>
                </a:lnTo>
                <a:lnTo>
                  <a:pt x="38" y="53"/>
                </a:lnTo>
                <a:lnTo>
                  <a:pt x="33" y="61"/>
                </a:lnTo>
                <a:lnTo>
                  <a:pt x="26" y="69"/>
                </a:lnTo>
                <a:lnTo>
                  <a:pt x="20" y="78"/>
                </a:lnTo>
                <a:lnTo>
                  <a:pt x="16" y="87"/>
                </a:lnTo>
                <a:lnTo>
                  <a:pt x="11" y="96"/>
                </a:lnTo>
                <a:lnTo>
                  <a:pt x="8" y="105"/>
                </a:lnTo>
                <a:lnTo>
                  <a:pt x="6" y="115"/>
                </a:lnTo>
                <a:lnTo>
                  <a:pt x="2" y="125"/>
                </a:lnTo>
                <a:lnTo>
                  <a:pt x="1" y="135"/>
                </a:lnTo>
                <a:lnTo>
                  <a:pt x="0" y="146"/>
                </a:lnTo>
                <a:lnTo>
                  <a:pt x="0" y="157"/>
                </a:lnTo>
                <a:lnTo>
                  <a:pt x="0" y="168"/>
                </a:lnTo>
                <a:lnTo>
                  <a:pt x="1" y="178"/>
                </a:lnTo>
                <a:lnTo>
                  <a:pt x="2" y="188"/>
                </a:lnTo>
                <a:lnTo>
                  <a:pt x="6" y="198"/>
                </a:lnTo>
                <a:lnTo>
                  <a:pt x="8" y="208"/>
                </a:lnTo>
                <a:lnTo>
                  <a:pt x="11" y="217"/>
                </a:lnTo>
                <a:lnTo>
                  <a:pt x="16" y="226"/>
                </a:lnTo>
                <a:lnTo>
                  <a:pt x="20" y="235"/>
                </a:lnTo>
                <a:lnTo>
                  <a:pt x="26" y="244"/>
                </a:lnTo>
                <a:lnTo>
                  <a:pt x="33" y="252"/>
                </a:lnTo>
                <a:lnTo>
                  <a:pt x="38" y="260"/>
                </a:lnTo>
                <a:lnTo>
                  <a:pt x="45" y="268"/>
                </a:lnTo>
                <a:lnTo>
                  <a:pt x="53" y="275"/>
                </a:lnTo>
                <a:lnTo>
                  <a:pt x="61" y="280"/>
                </a:lnTo>
                <a:lnTo>
                  <a:pt x="69" y="287"/>
                </a:lnTo>
                <a:lnTo>
                  <a:pt x="78" y="292"/>
                </a:lnTo>
                <a:lnTo>
                  <a:pt x="87" y="297"/>
                </a:lnTo>
                <a:lnTo>
                  <a:pt x="96" y="302"/>
                </a:lnTo>
                <a:lnTo>
                  <a:pt x="105" y="305"/>
                </a:lnTo>
                <a:lnTo>
                  <a:pt x="115" y="309"/>
                </a:lnTo>
                <a:lnTo>
                  <a:pt x="125" y="311"/>
                </a:lnTo>
                <a:lnTo>
                  <a:pt x="135" y="312"/>
                </a:lnTo>
                <a:lnTo>
                  <a:pt x="146" y="313"/>
                </a:lnTo>
                <a:lnTo>
                  <a:pt x="156" y="314"/>
                </a:lnTo>
                <a:lnTo>
                  <a:pt x="168" y="313"/>
                </a:lnTo>
                <a:lnTo>
                  <a:pt x="178" y="312"/>
                </a:lnTo>
                <a:lnTo>
                  <a:pt x="188" y="311"/>
                </a:lnTo>
                <a:lnTo>
                  <a:pt x="198" y="309"/>
                </a:lnTo>
                <a:lnTo>
                  <a:pt x="208" y="305"/>
                </a:lnTo>
                <a:lnTo>
                  <a:pt x="218" y="302"/>
                </a:lnTo>
                <a:lnTo>
                  <a:pt x="227" y="297"/>
                </a:lnTo>
                <a:lnTo>
                  <a:pt x="236" y="292"/>
                </a:lnTo>
                <a:lnTo>
                  <a:pt x="244" y="287"/>
                </a:lnTo>
                <a:lnTo>
                  <a:pt x="253" y="280"/>
                </a:lnTo>
                <a:lnTo>
                  <a:pt x="261" y="275"/>
                </a:lnTo>
                <a:lnTo>
                  <a:pt x="268" y="268"/>
                </a:lnTo>
                <a:lnTo>
                  <a:pt x="275" y="260"/>
                </a:lnTo>
                <a:lnTo>
                  <a:pt x="281" y="252"/>
                </a:lnTo>
                <a:lnTo>
                  <a:pt x="287" y="244"/>
                </a:lnTo>
                <a:lnTo>
                  <a:pt x="293" y="235"/>
                </a:lnTo>
                <a:lnTo>
                  <a:pt x="297" y="226"/>
                </a:lnTo>
                <a:lnTo>
                  <a:pt x="302" y="217"/>
                </a:lnTo>
                <a:lnTo>
                  <a:pt x="305" y="208"/>
                </a:lnTo>
                <a:lnTo>
                  <a:pt x="308" y="198"/>
                </a:lnTo>
                <a:lnTo>
                  <a:pt x="311" y="188"/>
                </a:lnTo>
                <a:lnTo>
                  <a:pt x="312" y="178"/>
                </a:lnTo>
                <a:lnTo>
                  <a:pt x="313" y="168"/>
                </a:lnTo>
                <a:lnTo>
                  <a:pt x="314" y="157"/>
                </a:lnTo>
                <a:lnTo>
                  <a:pt x="313" y="146"/>
                </a:lnTo>
                <a:lnTo>
                  <a:pt x="312" y="135"/>
                </a:lnTo>
                <a:lnTo>
                  <a:pt x="311" y="125"/>
                </a:lnTo>
                <a:lnTo>
                  <a:pt x="308" y="115"/>
                </a:lnTo>
                <a:lnTo>
                  <a:pt x="305" y="105"/>
                </a:lnTo>
                <a:lnTo>
                  <a:pt x="302" y="96"/>
                </a:lnTo>
                <a:lnTo>
                  <a:pt x="297" y="87"/>
                </a:lnTo>
                <a:lnTo>
                  <a:pt x="293" y="78"/>
                </a:lnTo>
                <a:lnTo>
                  <a:pt x="287" y="69"/>
                </a:lnTo>
                <a:lnTo>
                  <a:pt x="281" y="61"/>
                </a:lnTo>
                <a:lnTo>
                  <a:pt x="275" y="53"/>
                </a:lnTo>
                <a:lnTo>
                  <a:pt x="268" y="45"/>
                </a:lnTo>
                <a:lnTo>
                  <a:pt x="261" y="38"/>
                </a:lnTo>
                <a:lnTo>
                  <a:pt x="253" y="33"/>
                </a:lnTo>
                <a:lnTo>
                  <a:pt x="244" y="26"/>
                </a:lnTo>
                <a:lnTo>
                  <a:pt x="236" y="21"/>
                </a:lnTo>
                <a:lnTo>
                  <a:pt x="227" y="16"/>
                </a:lnTo>
                <a:lnTo>
                  <a:pt x="218" y="11"/>
                </a:lnTo>
                <a:lnTo>
                  <a:pt x="208" y="8"/>
                </a:lnTo>
                <a:lnTo>
                  <a:pt x="198" y="6"/>
                </a:lnTo>
                <a:lnTo>
                  <a:pt x="188" y="2"/>
                </a:lnTo>
                <a:lnTo>
                  <a:pt x="178" y="1"/>
                </a:lnTo>
                <a:lnTo>
                  <a:pt x="168" y="0"/>
                </a:lnTo>
                <a:lnTo>
                  <a:pt x="156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chemeClr val="bg1"/>
              </a:solidFill>
            </a:endParaRPr>
          </a:p>
        </p:txBody>
      </p:sp>
      <p:sp>
        <p:nvSpPr>
          <p:cNvPr id="48" name="Freeform 136"/>
          <p:cNvSpPr>
            <a:spLocks/>
          </p:cNvSpPr>
          <p:nvPr userDrawn="1"/>
        </p:nvSpPr>
        <p:spPr bwMode="auto">
          <a:xfrm>
            <a:off x="11250051" y="6483355"/>
            <a:ext cx="167232" cy="144463"/>
          </a:xfrm>
          <a:custGeom>
            <a:avLst/>
            <a:gdLst>
              <a:gd name="T0" fmla="*/ 2147483647 w 637"/>
              <a:gd name="T1" fmla="*/ 2147483647 h 725"/>
              <a:gd name="T2" fmla="*/ 2147483647 w 637"/>
              <a:gd name="T3" fmla="*/ 2147483647 h 725"/>
              <a:gd name="T4" fmla="*/ 2147483647 w 637"/>
              <a:gd name="T5" fmla="*/ 2147483647 h 725"/>
              <a:gd name="T6" fmla="*/ 2147483647 w 637"/>
              <a:gd name="T7" fmla="*/ 2147483647 h 725"/>
              <a:gd name="T8" fmla="*/ 2136833158 w 637"/>
              <a:gd name="T9" fmla="*/ 2147483647 h 725"/>
              <a:gd name="T10" fmla="*/ 1587342891 w 637"/>
              <a:gd name="T11" fmla="*/ 2147483647 h 725"/>
              <a:gd name="T12" fmla="*/ 1213405820 w 637"/>
              <a:gd name="T13" fmla="*/ 2147483647 h 725"/>
              <a:gd name="T14" fmla="*/ 961569034 w 637"/>
              <a:gd name="T15" fmla="*/ 2147483647 h 725"/>
              <a:gd name="T16" fmla="*/ 732640695 w 637"/>
              <a:gd name="T17" fmla="*/ 2147483647 h 725"/>
              <a:gd name="T18" fmla="*/ 534218035 w 637"/>
              <a:gd name="T19" fmla="*/ 2147483647 h 725"/>
              <a:gd name="T20" fmla="*/ 358664839 w 637"/>
              <a:gd name="T21" fmla="*/ 2147483647 h 725"/>
              <a:gd name="T22" fmla="*/ 221331107 w 637"/>
              <a:gd name="T23" fmla="*/ 2147483647 h 725"/>
              <a:gd name="T24" fmla="*/ 122100285 w 637"/>
              <a:gd name="T25" fmla="*/ 2147483647 h 725"/>
              <a:gd name="T26" fmla="*/ 7636018 w 637"/>
              <a:gd name="T27" fmla="*/ 2147483647 h 725"/>
              <a:gd name="T28" fmla="*/ 38141893 w 637"/>
              <a:gd name="T29" fmla="*/ 2147483647 h 725"/>
              <a:gd name="T30" fmla="*/ 198422660 w 637"/>
              <a:gd name="T31" fmla="*/ 2147483647 h 725"/>
              <a:gd name="T32" fmla="*/ 503673571 w 637"/>
              <a:gd name="T33" fmla="*/ 2056959241 h 725"/>
              <a:gd name="T34" fmla="*/ 946296802 w 637"/>
              <a:gd name="T35" fmla="*/ 1424073214 h 725"/>
              <a:gd name="T36" fmla="*/ 1472878623 w 637"/>
              <a:gd name="T37" fmla="*/ 878179020 h 725"/>
              <a:gd name="T38" fmla="*/ 2098652479 w 637"/>
              <a:gd name="T39" fmla="*/ 443060051 h 725"/>
              <a:gd name="T40" fmla="*/ 2147483647 w 637"/>
              <a:gd name="T41" fmla="*/ 142419197 h 725"/>
              <a:gd name="T42" fmla="*/ 2147483647 w 637"/>
              <a:gd name="T43" fmla="*/ 7901229 h 725"/>
              <a:gd name="T44" fmla="*/ 2147483647 w 637"/>
              <a:gd name="T45" fmla="*/ 15841912 h 725"/>
              <a:gd name="T46" fmla="*/ 2147483647 w 637"/>
              <a:gd name="T47" fmla="*/ 110774826 h 725"/>
              <a:gd name="T48" fmla="*/ 2147483647 w 637"/>
              <a:gd name="T49" fmla="*/ 284798742 h 725"/>
              <a:gd name="T50" fmla="*/ 2147483647 w 637"/>
              <a:gd name="T51" fmla="*/ 514249823 h 725"/>
              <a:gd name="T52" fmla="*/ 2147483647 w 637"/>
              <a:gd name="T53" fmla="*/ 775305423 h 725"/>
              <a:gd name="T54" fmla="*/ 2147483647 w 637"/>
              <a:gd name="T55" fmla="*/ 1068044848 h 725"/>
              <a:gd name="T56" fmla="*/ 2147483647 w 637"/>
              <a:gd name="T57" fmla="*/ 1329140300 h 725"/>
              <a:gd name="T58" fmla="*/ 2147483647 w 637"/>
              <a:gd name="T59" fmla="*/ 1558551529 h 725"/>
              <a:gd name="T60" fmla="*/ 2147483647 w 637"/>
              <a:gd name="T61" fmla="*/ 1716772986 h 725"/>
              <a:gd name="T62" fmla="*/ 2147483647 w 637"/>
              <a:gd name="T63" fmla="*/ 1803804870 h 725"/>
              <a:gd name="T64" fmla="*/ 2147483647 w 637"/>
              <a:gd name="T65" fmla="*/ 1835449042 h 725"/>
              <a:gd name="T66" fmla="*/ 2147483647 w 637"/>
              <a:gd name="T67" fmla="*/ 1764259269 h 725"/>
              <a:gd name="T68" fmla="*/ 2147483647 w 637"/>
              <a:gd name="T69" fmla="*/ 1574393441 h 725"/>
              <a:gd name="T70" fmla="*/ 2147483647 w 637"/>
              <a:gd name="T71" fmla="*/ 1344942560 h 725"/>
              <a:gd name="T72" fmla="*/ 2147483647 w 637"/>
              <a:gd name="T73" fmla="*/ 1178819873 h 725"/>
              <a:gd name="T74" fmla="*/ 2147483647 w 637"/>
              <a:gd name="T75" fmla="*/ 1012657534 h 725"/>
              <a:gd name="T76" fmla="*/ 2147483647 w 637"/>
              <a:gd name="T77" fmla="*/ 743661052 h 725"/>
              <a:gd name="T78" fmla="*/ 2147483647 w 637"/>
              <a:gd name="T79" fmla="*/ 561696254 h 725"/>
              <a:gd name="T80" fmla="*/ 2147483647 w 637"/>
              <a:gd name="T81" fmla="*/ 395573767 h 725"/>
              <a:gd name="T82" fmla="*/ 2147483647 w 637"/>
              <a:gd name="T83" fmla="*/ 324383995 h 725"/>
              <a:gd name="T84" fmla="*/ 2147483647 w 637"/>
              <a:gd name="T85" fmla="*/ 276897512 h 725"/>
              <a:gd name="T86" fmla="*/ 2147483647 w 637"/>
              <a:gd name="T87" fmla="*/ 332285025 h 725"/>
              <a:gd name="T88" fmla="*/ 2147483647 w 637"/>
              <a:gd name="T89" fmla="*/ 522150853 h 725"/>
              <a:gd name="T90" fmla="*/ 2147483647 w 637"/>
              <a:gd name="T91" fmla="*/ 814890477 h 725"/>
              <a:gd name="T92" fmla="*/ 1930774283 w 637"/>
              <a:gd name="T93" fmla="*/ 1218365275 h 725"/>
              <a:gd name="T94" fmla="*/ 1587342891 w 637"/>
              <a:gd name="T95" fmla="*/ 1724713868 h 725"/>
              <a:gd name="T96" fmla="*/ 1274455963 w 637"/>
              <a:gd name="T97" fmla="*/ 2147483647 h 725"/>
              <a:gd name="T98" fmla="*/ 1068397088 w 637"/>
              <a:gd name="T99" fmla="*/ 2147483647 h 725"/>
              <a:gd name="T100" fmla="*/ 999710927 w 637"/>
              <a:gd name="T101" fmla="*/ 2147483647 h 725"/>
              <a:gd name="T102" fmla="*/ 1045527624 w 637"/>
              <a:gd name="T103" fmla="*/ 2147483647 h 725"/>
              <a:gd name="T104" fmla="*/ 1198133588 w 637"/>
              <a:gd name="T105" fmla="*/ 2147483647 h 725"/>
              <a:gd name="T106" fmla="*/ 1434736927 w 637"/>
              <a:gd name="T107" fmla="*/ 2147483647 h 725"/>
              <a:gd name="T108" fmla="*/ 1755259872 w 637"/>
              <a:gd name="T109" fmla="*/ 2147483647 h 725"/>
              <a:gd name="T110" fmla="*/ 2136833158 w 637"/>
              <a:gd name="T111" fmla="*/ 2147483647 h 725"/>
              <a:gd name="T112" fmla="*/ 2147483647 w 637"/>
              <a:gd name="T113" fmla="*/ 2147483647 h 725"/>
              <a:gd name="T114" fmla="*/ 2147483647 w 637"/>
              <a:gd name="T115" fmla="*/ 2147483647 h 725"/>
              <a:gd name="T116" fmla="*/ 2147483647 w 637"/>
              <a:gd name="T117" fmla="*/ 2147483647 h 725"/>
              <a:gd name="T118" fmla="*/ 2147483647 w 637"/>
              <a:gd name="T119" fmla="*/ 2147483647 h 725"/>
              <a:gd name="T120" fmla="*/ 2147483647 w 637"/>
              <a:gd name="T121" fmla="*/ 2147483647 h 725"/>
              <a:gd name="T122" fmla="*/ 2147483647 w 637"/>
              <a:gd name="T123" fmla="*/ 2147483647 h 72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37" h="725">
                <a:moveTo>
                  <a:pt x="574" y="537"/>
                </a:moveTo>
                <a:lnTo>
                  <a:pt x="554" y="561"/>
                </a:lnTo>
                <a:lnTo>
                  <a:pt x="534" y="582"/>
                </a:lnTo>
                <a:lnTo>
                  <a:pt x="512" y="602"/>
                </a:lnTo>
                <a:lnTo>
                  <a:pt x="492" y="622"/>
                </a:lnTo>
                <a:lnTo>
                  <a:pt x="472" y="638"/>
                </a:lnTo>
                <a:lnTo>
                  <a:pt x="452" y="654"/>
                </a:lnTo>
                <a:lnTo>
                  <a:pt x="430" y="668"/>
                </a:lnTo>
                <a:lnTo>
                  <a:pt x="410" y="680"/>
                </a:lnTo>
                <a:lnTo>
                  <a:pt x="390" y="690"/>
                </a:lnTo>
                <a:lnTo>
                  <a:pt x="368" y="700"/>
                </a:lnTo>
                <a:lnTo>
                  <a:pt x="347" y="708"/>
                </a:lnTo>
                <a:lnTo>
                  <a:pt x="324" y="714"/>
                </a:lnTo>
                <a:lnTo>
                  <a:pt x="303" y="720"/>
                </a:lnTo>
                <a:lnTo>
                  <a:pt x="280" y="723"/>
                </a:lnTo>
                <a:lnTo>
                  <a:pt x="258" y="725"/>
                </a:lnTo>
                <a:lnTo>
                  <a:pt x="235" y="725"/>
                </a:lnTo>
                <a:lnTo>
                  <a:pt x="208" y="725"/>
                </a:lnTo>
                <a:lnTo>
                  <a:pt x="182" y="722"/>
                </a:lnTo>
                <a:lnTo>
                  <a:pt x="170" y="720"/>
                </a:lnTo>
                <a:lnTo>
                  <a:pt x="159" y="717"/>
                </a:lnTo>
                <a:lnTo>
                  <a:pt x="148" y="714"/>
                </a:lnTo>
                <a:lnTo>
                  <a:pt x="136" y="711"/>
                </a:lnTo>
                <a:lnTo>
                  <a:pt x="126" y="706"/>
                </a:lnTo>
                <a:lnTo>
                  <a:pt x="116" y="702"/>
                </a:lnTo>
                <a:lnTo>
                  <a:pt x="106" y="696"/>
                </a:lnTo>
                <a:lnTo>
                  <a:pt x="96" y="690"/>
                </a:lnTo>
                <a:lnTo>
                  <a:pt x="87" y="685"/>
                </a:lnTo>
                <a:lnTo>
                  <a:pt x="79" y="678"/>
                </a:lnTo>
                <a:lnTo>
                  <a:pt x="70" y="671"/>
                </a:lnTo>
                <a:lnTo>
                  <a:pt x="62" y="663"/>
                </a:lnTo>
                <a:lnTo>
                  <a:pt x="54" y="655"/>
                </a:lnTo>
                <a:lnTo>
                  <a:pt x="47" y="647"/>
                </a:lnTo>
                <a:lnTo>
                  <a:pt x="41" y="638"/>
                </a:lnTo>
                <a:lnTo>
                  <a:pt x="35" y="629"/>
                </a:lnTo>
                <a:lnTo>
                  <a:pt x="29" y="620"/>
                </a:lnTo>
                <a:lnTo>
                  <a:pt x="25" y="610"/>
                </a:lnTo>
                <a:lnTo>
                  <a:pt x="19" y="600"/>
                </a:lnTo>
                <a:lnTo>
                  <a:pt x="16" y="590"/>
                </a:lnTo>
                <a:lnTo>
                  <a:pt x="9" y="569"/>
                </a:lnTo>
                <a:lnTo>
                  <a:pt x="3" y="545"/>
                </a:lnTo>
                <a:lnTo>
                  <a:pt x="1" y="521"/>
                </a:lnTo>
                <a:lnTo>
                  <a:pt x="0" y="495"/>
                </a:lnTo>
                <a:lnTo>
                  <a:pt x="1" y="465"/>
                </a:lnTo>
                <a:lnTo>
                  <a:pt x="5" y="436"/>
                </a:lnTo>
                <a:lnTo>
                  <a:pt x="9" y="406"/>
                </a:lnTo>
                <a:lnTo>
                  <a:pt x="17" y="377"/>
                </a:lnTo>
                <a:lnTo>
                  <a:pt x="26" y="348"/>
                </a:lnTo>
                <a:lnTo>
                  <a:pt x="37" y="318"/>
                </a:lnTo>
                <a:lnTo>
                  <a:pt x="52" y="289"/>
                </a:lnTo>
                <a:lnTo>
                  <a:pt x="66" y="260"/>
                </a:lnTo>
                <a:lnTo>
                  <a:pt x="85" y="232"/>
                </a:lnTo>
                <a:lnTo>
                  <a:pt x="104" y="205"/>
                </a:lnTo>
                <a:lnTo>
                  <a:pt x="124" y="180"/>
                </a:lnTo>
                <a:lnTo>
                  <a:pt x="145" y="155"/>
                </a:lnTo>
                <a:lnTo>
                  <a:pt x="168" y="133"/>
                </a:lnTo>
                <a:lnTo>
                  <a:pt x="193" y="111"/>
                </a:lnTo>
                <a:lnTo>
                  <a:pt x="219" y="91"/>
                </a:lnTo>
                <a:lnTo>
                  <a:pt x="247" y="73"/>
                </a:lnTo>
                <a:lnTo>
                  <a:pt x="275" y="56"/>
                </a:lnTo>
                <a:lnTo>
                  <a:pt x="303" y="41"/>
                </a:lnTo>
                <a:lnTo>
                  <a:pt x="330" y="28"/>
                </a:lnTo>
                <a:lnTo>
                  <a:pt x="358" y="18"/>
                </a:lnTo>
                <a:lnTo>
                  <a:pt x="386" y="10"/>
                </a:lnTo>
                <a:lnTo>
                  <a:pt x="413" y="4"/>
                </a:lnTo>
                <a:lnTo>
                  <a:pt x="440" y="1"/>
                </a:lnTo>
                <a:lnTo>
                  <a:pt x="467" y="0"/>
                </a:lnTo>
                <a:lnTo>
                  <a:pt x="489" y="1"/>
                </a:lnTo>
                <a:lnTo>
                  <a:pt x="508" y="2"/>
                </a:lnTo>
                <a:lnTo>
                  <a:pt x="526" y="5"/>
                </a:lnTo>
                <a:lnTo>
                  <a:pt x="542" y="9"/>
                </a:lnTo>
                <a:lnTo>
                  <a:pt x="557" y="14"/>
                </a:lnTo>
                <a:lnTo>
                  <a:pt x="571" y="20"/>
                </a:lnTo>
                <a:lnTo>
                  <a:pt x="583" y="28"/>
                </a:lnTo>
                <a:lnTo>
                  <a:pt x="595" y="36"/>
                </a:lnTo>
                <a:lnTo>
                  <a:pt x="605" y="45"/>
                </a:lnTo>
                <a:lnTo>
                  <a:pt x="614" y="55"/>
                </a:lnTo>
                <a:lnTo>
                  <a:pt x="620" y="65"/>
                </a:lnTo>
                <a:lnTo>
                  <a:pt x="627" y="75"/>
                </a:lnTo>
                <a:lnTo>
                  <a:pt x="632" y="86"/>
                </a:lnTo>
                <a:lnTo>
                  <a:pt x="635" y="98"/>
                </a:lnTo>
                <a:lnTo>
                  <a:pt x="636" y="110"/>
                </a:lnTo>
                <a:lnTo>
                  <a:pt x="637" y="122"/>
                </a:lnTo>
                <a:lnTo>
                  <a:pt x="637" y="135"/>
                </a:lnTo>
                <a:lnTo>
                  <a:pt x="635" y="146"/>
                </a:lnTo>
                <a:lnTo>
                  <a:pt x="633" y="157"/>
                </a:lnTo>
                <a:lnTo>
                  <a:pt x="629" y="168"/>
                </a:lnTo>
                <a:lnTo>
                  <a:pt x="626" y="178"/>
                </a:lnTo>
                <a:lnTo>
                  <a:pt x="620" y="188"/>
                </a:lnTo>
                <a:lnTo>
                  <a:pt x="615" y="197"/>
                </a:lnTo>
                <a:lnTo>
                  <a:pt x="607" y="206"/>
                </a:lnTo>
                <a:lnTo>
                  <a:pt x="602" y="211"/>
                </a:lnTo>
                <a:lnTo>
                  <a:pt x="596" y="217"/>
                </a:lnTo>
                <a:lnTo>
                  <a:pt x="590" y="222"/>
                </a:lnTo>
                <a:lnTo>
                  <a:pt x="583" y="225"/>
                </a:lnTo>
                <a:lnTo>
                  <a:pt x="577" y="228"/>
                </a:lnTo>
                <a:lnTo>
                  <a:pt x="569" y="231"/>
                </a:lnTo>
                <a:lnTo>
                  <a:pt x="562" y="232"/>
                </a:lnTo>
                <a:lnTo>
                  <a:pt x="554" y="232"/>
                </a:lnTo>
                <a:lnTo>
                  <a:pt x="542" y="231"/>
                </a:lnTo>
                <a:lnTo>
                  <a:pt x="532" y="228"/>
                </a:lnTo>
                <a:lnTo>
                  <a:pt x="523" y="223"/>
                </a:lnTo>
                <a:lnTo>
                  <a:pt x="514" y="216"/>
                </a:lnTo>
                <a:lnTo>
                  <a:pt x="507" y="208"/>
                </a:lnTo>
                <a:lnTo>
                  <a:pt x="501" y="199"/>
                </a:lnTo>
                <a:lnTo>
                  <a:pt x="499" y="189"/>
                </a:lnTo>
                <a:lnTo>
                  <a:pt x="498" y="178"/>
                </a:lnTo>
                <a:lnTo>
                  <a:pt x="498" y="170"/>
                </a:lnTo>
                <a:lnTo>
                  <a:pt x="499" y="163"/>
                </a:lnTo>
                <a:lnTo>
                  <a:pt x="501" y="156"/>
                </a:lnTo>
                <a:lnTo>
                  <a:pt x="503" y="149"/>
                </a:lnTo>
                <a:lnTo>
                  <a:pt x="507" y="144"/>
                </a:lnTo>
                <a:lnTo>
                  <a:pt x="512" y="136"/>
                </a:lnTo>
                <a:lnTo>
                  <a:pt x="519" y="128"/>
                </a:lnTo>
                <a:lnTo>
                  <a:pt x="527" y="120"/>
                </a:lnTo>
                <a:lnTo>
                  <a:pt x="543" y="104"/>
                </a:lnTo>
                <a:lnTo>
                  <a:pt x="550" y="94"/>
                </a:lnTo>
                <a:lnTo>
                  <a:pt x="553" y="86"/>
                </a:lnTo>
                <a:lnTo>
                  <a:pt x="554" y="79"/>
                </a:lnTo>
                <a:lnTo>
                  <a:pt x="553" y="71"/>
                </a:lnTo>
                <a:lnTo>
                  <a:pt x="550" y="63"/>
                </a:lnTo>
                <a:lnTo>
                  <a:pt x="545" y="57"/>
                </a:lnTo>
                <a:lnTo>
                  <a:pt x="539" y="50"/>
                </a:lnTo>
                <a:lnTo>
                  <a:pt x="533" y="47"/>
                </a:lnTo>
                <a:lnTo>
                  <a:pt x="527" y="44"/>
                </a:lnTo>
                <a:lnTo>
                  <a:pt x="519" y="41"/>
                </a:lnTo>
                <a:lnTo>
                  <a:pt x="511" y="39"/>
                </a:lnTo>
                <a:lnTo>
                  <a:pt x="494" y="36"/>
                </a:lnTo>
                <a:lnTo>
                  <a:pt x="475" y="35"/>
                </a:lnTo>
                <a:lnTo>
                  <a:pt x="456" y="36"/>
                </a:lnTo>
                <a:lnTo>
                  <a:pt x="437" y="38"/>
                </a:lnTo>
                <a:lnTo>
                  <a:pt x="418" y="42"/>
                </a:lnTo>
                <a:lnTo>
                  <a:pt x="399" y="49"/>
                </a:lnTo>
                <a:lnTo>
                  <a:pt x="380" y="56"/>
                </a:lnTo>
                <a:lnTo>
                  <a:pt x="360" y="66"/>
                </a:lnTo>
                <a:lnTo>
                  <a:pt x="342" y="76"/>
                </a:lnTo>
                <a:lnTo>
                  <a:pt x="323" y="90"/>
                </a:lnTo>
                <a:lnTo>
                  <a:pt x="305" y="103"/>
                </a:lnTo>
                <a:lnTo>
                  <a:pt x="287" y="119"/>
                </a:lnTo>
                <a:lnTo>
                  <a:pt x="270" y="136"/>
                </a:lnTo>
                <a:lnTo>
                  <a:pt x="253" y="154"/>
                </a:lnTo>
                <a:lnTo>
                  <a:pt x="238" y="174"/>
                </a:lnTo>
                <a:lnTo>
                  <a:pt x="223" y="196"/>
                </a:lnTo>
                <a:lnTo>
                  <a:pt x="208" y="218"/>
                </a:lnTo>
                <a:lnTo>
                  <a:pt x="195" y="242"/>
                </a:lnTo>
                <a:lnTo>
                  <a:pt x="180" y="272"/>
                </a:lnTo>
                <a:lnTo>
                  <a:pt x="167" y="303"/>
                </a:lnTo>
                <a:lnTo>
                  <a:pt x="157" y="332"/>
                </a:lnTo>
                <a:lnTo>
                  <a:pt x="148" y="362"/>
                </a:lnTo>
                <a:lnTo>
                  <a:pt x="140" y="393"/>
                </a:lnTo>
                <a:lnTo>
                  <a:pt x="135" y="422"/>
                </a:lnTo>
                <a:lnTo>
                  <a:pt x="132" y="453"/>
                </a:lnTo>
                <a:lnTo>
                  <a:pt x="131" y="483"/>
                </a:lnTo>
                <a:lnTo>
                  <a:pt x="132" y="502"/>
                </a:lnTo>
                <a:lnTo>
                  <a:pt x="134" y="520"/>
                </a:lnTo>
                <a:lnTo>
                  <a:pt x="137" y="538"/>
                </a:lnTo>
                <a:lnTo>
                  <a:pt x="143" y="554"/>
                </a:lnTo>
                <a:lnTo>
                  <a:pt x="149" y="570"/>
                </a:lnTo>
                <a:lnTo>
                  <a:pt x="157" y="583"/>
                </a:lnTo>
                <a:lnTo>
                  <a:pt x="166" y="597"/>
                </a:lnTo>
                <a:lnTo>
                  <a:pt x="177" y="609"/>
                </a:lnTo>
                <a:lnTo>
                  <a:pt x="188" y="620"/>
                </a:lnTo>
                <a:lnTo>
                  <a:pt x="202" y="629"/>
                </a:lnTo>
                <a:lnTo>
                  <a:pt x="215" y="637"/>
                </a:lnTo>
                <a:lnTo>
                  <a:pt x="230" y="644"/>
                </a:lnTo>
                <a:lnTo>
                  <a:pt x="246" y="649"/>
                </a:lnTo>
                <a:lnTo>
                  <a:pt x="262" y="653"/>
                </a:lnTo>
                <a:lnTo>
                  <a:pt x="280" y="655"/>
                </a:lnTo>
                <a:lnTo>
                  <a:pt x="300" y="655"/>
                </a:lnTo>
                <a:lnTo>
                  <a:pt x="315" y="655"/>
                </a:lnTo>
                <a:lnTo>
                  <a:pt x="330" y="654"/>
                </a:lnTo>
                <a:lnTo>
                  <a:pt x="345" y="651"/>
                </a:lnTo>
                <a:lnTo>
                  <a:pt x="359" y="649"/>
                </a:lnTo>
                <a:lnTo>
                  <a:pt x="375" y="644"/>
                </a:lnTo>
                <a:lnTo>
                  <a:pt x="390" y="638"/>
                </a:lnTo>
                <a:lnTo>
                  <a:pt x="404" y="633"/>
                </a:lnTo>
                <a:lnTo>
                  <a:pt x="419" y="625"/>
                </a:lnTo>
                <a:lnTo>
                  <a:pt x="434" y="617"/>
                </a:lnTo>
                <a:lnTo>
                  <a:pt x="449" y="607"/>
                </a:lnTo>
                <a:lnTo>
                  <a:pt x="465" y="596"/>
                </a:lnTo>
                <a:lnTo>
                  <a:pt x="482" y="583"/>
                </a:lnTo>
                <a:lnTo>
                  <a:pt x="499" y="569"/>
                </a:lnTo>
                <a:lnTo>
                  <a:pt x="516" y="553"/>
                </a:lnTo>
                <a:lnTo>
                  <a:pt x="533" y="536"/>
                </a:lnTo>
                <a:lnTo>
                  <a:pt x="552" y="517"/>
                </a:lnTo>
                <a:lnTo>
                  <a:pt x="574" y="53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chemeClr val="bg1"/>
              </a:solidFill>
            </a:endParaRPr>
          </a:p>
        </p:txBody>
      </p:sp>
      <p:sp>
        <p:nvSpPr>
          <p:cNvPr id="49" name="Freeform 137"/>
          <p:cNvSpPr>
            <a:spLocks/>
          </p:cNvSpPr>
          <p:nvPr userDrawn="1"/>
        </p:nvSpPr>
        <p:spPr bwMode="auto">
          <a:xfrm>
            <a:off x="11434217" y="6403975"/>
            <a:ext cx="186283" cy="223838"/>
          </a:xfrm>
          <a:custGeom>
            <a:avLst/>
            <a:gdLst>
              <a:gd name="T0" fmla="*/ 1986007438 w 702"/>
              <a:gd name="T1" fmla="*/ 2147483647 h 1129"/>
              <a:gd name="T2" fmla="*/ 2147483647 w 702"/>
              <a:gd name="T3" fmla="*/ 2147483647 h 1129"/>
              <a:gd name="T4" fmla="*/ 2147483647 w 702"/>
              <a:gd name="T5" fmla="*/ 2147483647 h 1129"/>
              <a:gd name="T6" fmla="*/ 2147483647 w 702"/>
              <a:gd name="T7" fmla="*/ 2147483647 h 1129"/>
              <a:gd name="T8" fmla="*/ 2147483647 w 702"/>
              <a:gd name="T9" fmla="*/ 2147483647 h 1129"/>
              <a:gd name="T10" fmla="*/ 2147483647 w 702"/>
              <a:gd name="T11" fmla="*/ 2147483647 h 1129"/>
              <a:gd name="T12" fmla="*/ 2147483647 w 702"/>
              <a:gd name="T13" fmla="*/ 2147483647 h 1129"/>
              <a:gd name="T14" fmla="*/ 2147483647 w 702"/>
              <a:gd name="T15" fmla="*/ 2147483647 h 1129"/>
              <a:gd name="T16" fmla="*/ 2147483647 w 702"/>
              <a:gd name="T17" fmla="*/ 2147483647 h 1129"/>
              <a:gd name="T18" fmla="*/ 2147483647 w 702"/>
              <a:gd name="T19" fmla="*/ 2147483647 h 1129"/>
              <a:gd name="T20" fmla="*/ 2147483647 w 702"/>
              <a:gd name="T21" fmla="*/ 2147483647 h 1129"/>
              <a:gd name="T22" fmla="*/ 2147483647 w 702"/>
              <a:gd name="T23" fmla="*/ 2147483647 h 1129"/>
              <a:gd name="T24" fmla="*/ 2147483647 w 702"/>
              <a:gd name="T25" fmla="*/ 2147483647 h 1129"/>
              <a:gd name="T26" fmla="*/ 2147483647 w 702"/>
              <a:gd name="T27" fmla="*/ 2147483647 h 1129"/>
              <a:gd name="T28" fmla="*/ 2147483647 w 702"/>
              <a:gd name="T29" fmla="*/ 2147483647 h 1129"/>
              <a:gd name="T30" fmla="*/ 2147483647 w 702"/>
              <a:gd name="T31" fmla="*/ 2147483647 h 1129"/>
              <a:gd name="T32" fmla="*/ 2147483647 w 702"/>
              <a:gd name="T33" fmla="*/ 2147483647 h 1129"/>
              <a:gd name="T34" fmla="*/ 2147483647 w 702"/>
              <a:gd name="T35" fmla="*/ 2147483647 h 1129"/>
              <a:gd name="T36" fmla="*/ 2147483647 w 702"/>
              <a:gd name="T37" fmla="*/ 2147483647 h 1129"/>
              <a:gd name="T38" fmla="*/ 2147483647 w 702"/>
              <a:gd name="T39" fmla="*/ 2147483647 h 1129"/>
              <a:gd name="T40" fmla="*/ 2147483647 w 702"/>
              <a:gd name="T41" fmla="*/ 2147483647 h 1129"/>
              <a:gd name="T42" fmla="*/ 2147483647 w 702"/>
              <a:gd name="T43" fmla="*/ 2147483647 h 1129"/>
              <a:gd name="T44" fmla="*/ 2147483647 w 702"/>
              <a:gd name="T45" fmla="*/ 2147483647 h 1129"/>
              <a:gd name="T46" fmla="*/ 2147483647 w 702"/>
              <a:gd name="T47" fmla="*/ 2147483647 h 1129"/>
              <a:gd name="T48" fmla="*/ 2147483647 w 702"/>
              <a:gd name="T49" fmla="*/ 2147483647 h 1129"/>
              <a:gd name="T50" fmla="*/ 2147483647 w 702"/>
              <a:gd name="T51" fmla="*/ 2147483647 h 1129"/>
              <a:gd name="T52" fmla="*/ 2147483647 w 702"/>
              <a:gd name="T53" fmla="*/ 2147483647 h 1129"/>
              <a:gd name="T54" fmla="*/ 2147483647 w 702"/>
              <a:gd name="T55" fmla="*/ 2147483647 h 1129"/>
              <a:gd name="T56" fmla="*/ 2147483647 w 702"/>
              <a:gd name="T57" fmla="*/ 2147483647 h 1129"/>
              <a:gd name="T58" fmla="*/ 2147483647 w 702"/>
              <a:gd name="T59" fmla="*/ 2147483647 h 1129"/>
              <a:gd name="T60" fmla="*/ 2147483647 w 702"/>
              <a:gd name="T61" fmla="*/ 2147483647 h 1129"/>
              <a:gd name="T62" fmla="*/ 2147483647 w 702"/>
              <a:gd name="T63" fmla="*/ 2147483647 h 1129"/>
              <a:gd name="T64" fmla="*/ 2147483647 w 702"/>
              <a:gd name="T65" fmla="*/ 2147483647 h 1129"/>
              <a:gd name="T66" fmla="*/ 2147483647 w 702"/>
              <a:gd name="T67" fmla="*/ 2147483647 h 1129"/>
              <a:gd name="T68" fmla="*/ 2147483647 w 702"/>
              <a:gd name="T69" fmla="*/ 2147483647 h 1129"/>
              <a:gd name="T70" fmla="*/ 2147483647 w 702"/>
              <a:gd name="T71" fmla="*/ 2147483647 h 1129"/>
              <a:gd name="T72" fmla="*/ 2147483647 w 702"/>
              <a:gd name="T73" fmla="*/ 2147483647 h 1129"/>
              <a:gd name="T74" fmla="*/ 2147483647 w 702"/>
              <a:gd name="T75" fmla="*/ 2147483647 h 1129"/>
              <a:gd name="T76" fmla="*/ 2147483647 w 702"/>
              <a:gd name="T77" fmla="*/ 2147483647 h 1129"/>
              <a:gd name="T78" fmla="*/ 2147483647 w 702"/>
              <a:gd name="T79" fmla="*/ 2147483647 h 1129"/>
              <a:gd name="T80" fmla="*/ 2147483647 w 702"/>
              <a:gd name="T81" fmla="*/ 2147483647 h 1129"/>
              <a:gd name="T82" fmla="*/ 2147483647 w 702"/>
              <a:gd name="T83" fmla="*/ 2147483647 h 1129"/>
              <a:gd name="T84" fmla="*/ 2119981529 w 702"/>
              <a:gd name="T85" fmla="*/ 2147483647 h 1129"/>
              <a:gd name="T86" fmla="*/ 1615608610 w 702"/>
              <a:gd name="T87" fmla="*/ 2147483647 h 1129"/>
              <a:gd name="T88" fmla="*/ 1316097780 w 702"/>
              <a:gd name="T89" fmla="*/ 2147483647 h 1129"/>
              <a:gd name="T90" fmla="*/ 2025411595 w 702"/>
              <a:gd name="T91" fmla="*/ 1698926455 h 1129"/>
              <a:gd name="T92" fmla="*/ 2147483647 w 702"/>
              <a:gd name="T93" fmla="*/ 794923483 h 1129"/>
              <a:gd name="T94" fmla="*/ 2041173217 w 702"/>
              <a:gd name="T95" fmla="*/ 607857169 h 1129"/>
              <a:gd name="T96" fmla="*/ 1788986857 w 702"/>
              <a:gd name="T97" fmla="*/ 537732035 h 1129"/>
              <a:gd name="T98" fmla="*/ 1552562119 w 702"/>
              <a:gd name="T99" fmla="*/ 553337251 h 1129"/>
              <a:gd name="T100" fmla="*/ 1316097780 w 702"/>
              <a:gd name="T101" fmla="*/ 350704977 h 112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02" h="1129">
                <a:moveTo>
                  <a:pt x="437" y="0"/>
                </a:moveTo>
                <a:lnTo>
                  <a:pt x="219" y="759"/>
                </a:lnTo>
                <a:lnTo>
                  <a:pt x="252" y="708"/>
                </a:lnTo>
                <a:lnTo>
                  <a:pt x="285" y="661"/>
                </a:lnTo>
                <a:lnTo>
                  <a:pt x="315" y="619"/>
                </a:lnTo>
                <a:lnTo>
                  <a:pt x="345" y="581"/>
                </a:lnTo>
                <a:lnTo>
                  <a:pt x="372" y="548"/>
                </a:lnTo>
                <a:lnTo>
                  <a:pt x="397" y="519"/>
                </a:lnTo>
                <a:lnTo>
                  <a:pt x="419" y="494"/>
                </a:lnTo>
                <a:lnTo>
                  <a:pt x="440" y="475"/>
                </a:lnTo>
                <a:lnTo>
                  <a:pt x="460" y="458"/>
                </a:lnTo>
                <a:lnTo>
                  <a:pt x="479" y="444"/>
                </a:lnTo>
                <a:lnTo>
                  <a:pt x="499" y="432"/>
                </a:lnTo>
                <a:lnTo>
                  <a:pt x="518" y="422"/>
                </a:lnTo>
                <a:lnTo>
                  <a:pt x="536" y="414"/>
                </a:lnTo>
                <a:lnTo>
                  <a:pt x="555" y="408"/>
                </a:lnTo>
                <a:lnTo>
                  <a:pt x="573" y="405"/>
                </a:lnTo>
                <a:lnTo>
                  <a:pt x="592" y="404"/>
                </a:lnTo>
                <a:lnTo>
                  <a:pt x="601" y="405"/>
                </a:lnTo>
                <a:lnTo>
                  <a:pt x="610" y="406"/>
                </a:lnTo>
                <a:lnTo>
                  <a:pt x="618" y="408"/>
                </a:lnTo>
                <a:lnTo>
                  <a:pt x="626" y="410"/>
                </a:lnTo>
                <a:lnTo>
                  <a:pt x="634" y="414"/>
                </a:lnTo>
                <a:lnTo>
                  <a:pt x="641" y="418"/>
                </a:lnTo>
                <a:lnTo>
                  <a:pt x="648" y="424"/>
                </a:lnTo>
                <a:lnTo>
                  <a:pt x="654" y="430"/>
                </a:lnTo>
                <a:lnTo>
                  <a:pt x="660" y="436"/>
                </a:lnTo>
                <a:lnTo>
                  <a:pt x="666" y="444"/>
                </a:lnTo>
                <a:lnTo>
                  <a:pt x="670" y="452"/>
                </a:lnTo>
                <a:lnTo>
                  <a:pt x="674" y="460"/>
                </a:lnTo>
                <a:lnTo>
                  <a:pt x="676" y="469"/>
                </a:lnTo>
                <a:lnTo>
                  <a:pt x="678" y="478"/>
                </a:lnTo>
                <a:lnTo>
                  <a:pt x="679" y="488"/>
                </a:lnTo>
                <a:lnTo>
                  <a:pt x="679" y="498"/>
                </a:lnTo>
                <a:lnTo>
                  <a:pt x="679" y="512"/>
                </a:lnTo>
                <a:lnTo>
                  <a:pt x="678" y="525"/>
                </a:lnTo>
                <a:lnTo>
                  <a:pt x="677" y="540"/>
                </a:lnTo>
                <a:lnTo>
                  <a:pt x="675" y="556"/>
                </a:lnTo>
                <a:lnTo>
                  <a:pt x="667" y="588"/>
                </a:lnTo>
                <a:lnTo>
                  <a:pt x="658" y="623"/>
                </a:lnTo>
                <a:lnTo>
                  <a:pt x="562" y="951"/>
                </a:lnTo>
                <a:lnTo>
                  <a:pt x="554" y="977"/>
                </a:lnTo>
                <a:lnTo>
                  <a:pt x="549" y="997"/>
                </a:lnTo>
                <a:lnTo>
                  <a:pt x="545" y="1010"/>
                </a:lnTo>
                <a:lnTo>
                  <a:pt x="544" y="1017"/>
                </a:lnTo>
                <a:lnTo>
                  <a:pt x="545" y="1022"/>
                </a:lnTo>
                <a:lnTo>
                  <a:pt x="546" y="1027"/>
                </a:lnTo>
                <a:lnTo>
                  <a:pt x="549" y="1031"/>
                </a:lnTo>
                <a:lnTo>
                  <a:pt x="551" y="1035"/>
                </a:lnTo>
                <a:lnTo>
                  <a:pt x="554" y="1038"/>
                </a:lnTo>
                <a:lnTo>
                  <a:pt x="559" y="1040"/>
                </a:lnTo>
                <a:lnTo>
                  <a:pt x="562" y="1041"/>
                </a:lnTo>
                <a:lnTo>
                  <a:pt x="567" y="1041"/>
                </a:lnTo>
                <a:lnTo>
                  <a:pt x="572" y="1041"/>
                </a:lnTo>
                <a:lnTo>
                  <a:pt x="578" y="1039"/>
                </a:lnTo>
                <a:lnTo>
                  <a:pt x="583" y="1036"/>
                </a:lnTo>
                <a:lnTo>
                  <a:pt x="590" y="1031"/>
                </a:lnTo>
                <a:lnTo>
                  <a:pt x="600" y="1022"/>
                </a:lnTo>
                <a:lnTo>
                  <a:pt x="612" y="1012"/>
                </a:lnTo>
                <a:lnTo>
                  <a:pt x="623" y="1002"/>
                </a:lnTo>
                <a:lnTo>
                  <a:pt x="634" y="991"/>
                </a:lnTo>
                <a:lnTo>
                  <a:pt x="657" y="965"/>
                </a:lnTo>
                <a:lnTo>
                  <a:pt x="678" y="937"/>
                </a:lnTo>
                <a:lnTo>
                  <a:pt x="702" y="951"/>
                </a:lnTo>
                <a:lnTo>
                  <a:pt x="688" y="973"/>
                </a:lnTo>
                <a:lnTo>
                  <a:pt x="670" y="994"/>
                </a:lnTo>
                <a:lnTo>
                  <a:pt x="651" y="1018"/>
                </a:lnTo>
                <a:lnTo>
                  <a:pt x="628" y="1042"/>
                </a:lnTo>
                <a:lnTo>
                  <a:pt x="606" y="1065"/>
                </a:lnTo>
                <a:lnTo>
                  <a:pt x="585" y="1084"/>
                </a:lnTo>
                <a:lnTo>
                  <a:pt x="565" y="1099"/>
                </a:lnTo>
                <a:lnTo>
                  <a:pt x="547" y="1111"/>
                </a:lnTo>
                <a:lnTo>
                  <a:pt x="531" y="1119"/>
                </a:lnTo>
                <a:lnTo>
                  <a:pt x="515" y="1125"/>
                </a:lnTo>
                <a:lnTo>
                  <a:pt x="500" y="1128"/>
                </a:lnTo>
                <a:lnTo>
                  <a:pt x="487" y="1129"/>
                </a:lnTo>
                <a:lnTo>
                  <a:pt x="480" y="1129"/>
                </a:lnTo>
                <a:lnTo>
                  <a:pt x="473" y="1128"/>
                </a:lnTo>
                <a:lnTo>
                  <a:pt x="466" y="1127"/>
                </a:lnTo>
                <a:lnTo>
                  <a:pt x="461" y="1125"/>
                </a:lnTo>
                <a:lnTo>
                  <a:pt x="455" y="1122"/>
                </a:lnTo>
                <a:lnTo>
                  <a:pt x="449" y="1119"/>
                </a:lnTo>
                <a:lnTo>
                  <a:pt x="444" y="1116"/>
                </a:lnTo>
                <a:lnTo>
                  <a:pt x="439" y="1111"/>
                </a:lnTo>
                <a:lnTo>
                  <a:pt x="435" y="1107"/>
                </a:lnTo>
                <a:lnTo>
                  <a:pt x="431" y="1101"/>
                </a:lnTo>
                <a:lnTo>
                  <a:pt x="428" y="1097"/>
                </a:lnTo>
                <a:lnTo>
                  <a:pt x="426" y="1091"/>
                </a:lnTo>
                <a:lnTo>
                  <a:pt x="424" y="1084"/>
                </a:lnTo>
                <a:lnTo>
                  <a:pt x="422" y="1077"/>
                </a:lnTo>
                <a:lnTo>
                  <a:pt x="421" y="1071"/>
                </a:lnTo>
                <a:lnTo>
                  <a:pt x="421" y="1064"/>
                </a:lnTo>
                <a:lnTo>
                  <a:pt x="421" y="1055"/>
                </a:lnTo>
                <a:lnTo>
                  <a:pt x="422" y="1044"/>
                </a:lnTo>
                <a:lnTo>
                  <a:pt x="425" y="1030"/>
                </a:lnTo>
                <a:lnTo>
                  <a:pt x="428" y="1015"/>
                </a:lnTo>
                <a:lnTo>
                  <a:pt x="436" y="979"/>
                </a:lnTo>
                <a:lnTo>
                  <a:pt x="448" y="937"/>
                </a:lnTo>
                <a:lnTo>
                  <a:pt x="538" y="623"/>
                </a:lnTo>
                <a:lnTo>
                  <a:pt x="546" y="596"/>
                </a:lnTo>
                <a:lnTo>
                  <a:pt x="551" y="572"/>
                </a:lnTo>
                <a:lnTo>
                  <a:pt x="554" y="550"/>
                </a:lnTo>
                <a:lnTo>
                  <a:pt x="555" y="531"/>
                </a:lnTo>
                <a:lnTo>
                  <a:pt x="555" y="524"/>
                </a:lnTo>
                <a:lnTo>
                  <a:pt x="553" y="517"/>
                </a:lnTo>
                <a:lnTo>
                  <a:pt x="550" y="512"/>
                </a:lnTo>
                <a:lnTo>
                  <a:pt x="546" y="506"/>
                </a:lnTo>
                <a:lnTo>
                  <a:pt x="541" y="503"/>
                </a:lnTo>
                <a:lnTo>
                  <a:pt x="534" y="499"/>
                </a:lnTo>
                <a:lnTo>
                  <a:pt x="527" y="497"/>
                </a:lnTo>
                <a:lnTo>
                  <a:pt x="520" y="497"/>
                </a:lnTo>
                <a:lnTo>
                  <a:pt x="508" y="498"/>
                </a:lnTo>
                <a:lnTo>
                  <a:pt x="496" y="502"/>
                </a:lnTo>
                <a:lnTo>
                  <a:pt x="483" y="507"/>
                </a:lnTo>
                <a:lnTo>
                  <a:pt x="469" y="514"/>
                </a:lnTo>
                <a:lnTo>
                  <a:pt x="455" y="523"/>
                </a:lnTo>
                <a:lnTo>
                  <a:pt x="442" y="534"/>
                </a:lnTo>
                <a:lnTo>
                  <a:pt x="427" y="547"/>
                </a:lnTo>
                <a:lnTo>
                  <a:pt x="411" y="561"/>
                </a:lnTo>
                <a:lnTo>
                  <a:pt x="395" y="577"/>
                </a:lnTo>
                <a:lnTo>
                  <a:pt x="380" y="595"/>
                </a:lnTo>
                <a:lnTo>
                  <a:pt x="363" y="614"/>
                </a:lnTo>
                <a:lnTo>
                  <a:pt x="346" y="636"/>
                </a:lnTo>
                <a:lnTo>
                  <a:pt x="340" y="645"/>
                </a:lnTo>
                <a:lnTo>
                  <a:pt x="331" y="657"/>
                </a:lnTo>
                <a:lnTo>
                  <a:pt x="320" y="675"/>
                </a:lnTo>
                <a:lnTo>
                  <a:pt x="305" y="697"/>
                </a:lnTo>
                <a:lnTo>
                  <a:pt x="288" y="724"/>
                </a:lnTo>
                <a:lnTo>
                  <a:pt x="269" y="755"/>
                </a:lnTo>
                <a:lnTo>
                  <a:pt x="247" y="791"/>
                </a:lnTo>
                <a:lnTo>
                  <a:pt x="221" y="832"/>
                </a:lnTo>
                <a:lnTo>
                  <a:pt x="205" y="859"/>
                </a:lnTo>
                <a:lnTo>
                  <a:pt x="192" y="888"/>
                </a:lnTo>
                <a:lnTo>
                  <a:pt x="178" y="919"/>
                </a:lnTo>
                <a:lnTo>
                  <a:pt x="167" y="951"/>
                </a:lnTo>
                <a:lnTo>
                  <a:pt x="117" y="1111"/>
                </a:lnTo>
                <a:lnTo>
                  <a:pt x="0" y="1111"/>
                </a:lnTo>
                <a:lnTo>
                  <a:pt x="257" y="218"/>
                </a:lnTo>
                <a:lnTo>
                  <a:pt x="285" y="121"/>
                </a:lnTo>
                <a:lnTo>
                  <a:pt x="284" y="111"/>
                </a:lnTo>
                <a:lnTo>
                  <a:pt x="281" y="102"/>
                </a:lnTo>
                <a:lnTo>
                  <a:pt x="275" y="93"/>
                </a:lnTo>
                <a:lnTo>
                  <a:pt x="268" y="85"/>
                </a:lnTo>
                <a:lnTo>
                  <a:pt x="259" y="78"/>
                </a:lnTo>
                <a:lnTo>
                  <a:pt x="249" y="72"/>
                </a:lnTo>
                <a:lnTo>
                  <a:pt x="238" y="70"/>
                </a:lnTo>
                <a:lnTo>
                  <a:pt x="227" y="69"/>
                </a:lnTo>
                <a:lnTo>
                  <a:pt x="219" y="69"/>
                </a:lnTo>
                <a:lnTo>
                  <a:pt x="208" y="70"/>
                </a:lnTo>
                <a:lnTo>
                  <a:pt x="197" y="71"/>
                </a:lnTo>
                <a:lnTo>
                  <a:pt x="184" y="74"/>
                </a:lnTo>
                <a:lnTo>
                  <a:pt x="167" y="76"/>
                </a:lnTo>
                <a:lnTo>
                  <a:pt x="167" y="45"/>
                </a:lnTo>
                <a:lnTo>
                  <a:pt x="437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chemeClr val="bg1"/>
              </a:solidFill>
            </a:endParaRPr>
          </a:p>
        </p:txBody>
      </p:sp>
      <p:sp>
        <p:nvSpPr>
          <p:cNvPr id="57" name="Freeform 13"/>
          <p:cNvSpPr>
            <a:spLocks/>
          </p:cNvSpPr>
          <p:nvPr userDrawn="1"/>
        </p:nvSpPr>
        <p:spPr bwMode="auto">
          <a:xfrm>
            <a:off x="2121" y="2581678"/>
            <a:ext cx="1156921" cy="916532"/>
          </a:xfrm>
          <a:custGeom>
            <a:avLst/>
            <a:gdLst>
              <a:gd name="T0" fmla="*/ 1977 w 2479"/>
              <a:gd name="T1" fmla="*/ 1374 h 2620"/>
              <a:gd name="T2" fmla="*/ 1974 w 2479"/>
              <a:gd name="T3" fmla="*/ 131 h 2620"/>
              <a:gd name="T4" fmla="*/ 2479 w 2479"/>
              <a:gd name="T5" fmla="*/ 134 h 2620"/>
              <a:gd name="T6" fmla="*/ 2479 w 2479"/>
              <a:gd name="T7" fmla="*/ 2620 h 2620"/>
              <a:gd name="T8" fmla="*/ 1098 w 2479"/>
              <a:gd name="T9" fmla="*/ 1577 h 2620"/>
              <a:gd name="T10" fmla="*/ 575 w 2479"/>
              <a:gd name="T11" fmla="*/ 1190 h 2620"/>
              <a:gd name="T12" fmla="*/ 569 w 2479"/>
              <a:gd name="T13" fmla="*/ 2363 h 2620"/>
              <a:gd name="T14" fmla="*/ 0 w 2479"/>
              <a:gd name="T15" fmla="*/ 2363 h 2620"/>
              <a:gd name="T16" fmla="*/ 0 w 2479"/>
              <a:gd name="T17" fmla="*/ 0 h 2620"/>
              <a:gd name="T18" fmla="*/ 1977 w 2479"/>
              <a:gd name="T19" fmla="*/ 1374 h 2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9" h="2620">
                <a:moveTo>
                  <a:pt x="1977" y="1374"/>
                </a:moveTo>
                <a:lnTo>
                  <a:pt x="1974" y="131"/>
                </a:lnTo>
                <a:lnTo>
                  <a:pt x="2479" y="134"/>
                </a:lnTo>
                <a:lnTo>
                  <a:pt x="2479" y="2620"/>
                </a:lnTo>
                <a:lnTo>
                  <a:pt x="1098" y="1577"/>
                </a:lnTo>
                <a:lnTo>
                  <a:pt x="575" y="1190"/>
                </a:lnTo>
                <a:lnTo>
                  <a:pt x="569" y="2363"/>
                </a:lnTo>
                <a:lnTo>
                  <a:pt x="0" y="2363"/>
                </a:lnTo>
                <a:lnTo>
                  <a:pt x="0" y="0"/>
                </a:lnTo>
                <a:lnTo>
                  <a:pt x="1977" y="13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8" name="Freeform 14"/>
          <p:cNvSpPr>
            <a:spLocks/>
          </p:cNvSpPr>
          <p:nvPr userDrawn="1"/>
        </p:nvSpPr>
        <p:spPr bwMode="auto">
          <a:xfrm>
            <a:off x="2121" y="1"/>
            <a:ext cx="1156921" cy="874553"/>
          </a:xfrm>
          <a:custGeom>
            <a:avLst/>
            <a:gdLst>
              <a:gd name="T0" fmla="*/ 1491 w 2479"/>
              <a:gd name="T1" fmla="*/ 680 h 2500"/>
              <a:gd name="T2" fmla="*/ 0 w 2479"/>
              <a:gd name="T3" fmla="*/ 680 h 2500"/>
              <a:gd name="T4" fmla="*/ 0 w 2479"/>
              <a:gd name="T5" fmla="*/ 0 h 2500"/>
              <a:gd name="T6" fmla="*/ 2479 w 2479"/>
              <a:gd name="T7" fmla="*/ 0 h 2500"/>
              <a:gd name="T8" fmla="*/ 2479 w 2479"/>
              <a:gd name="T9" fmla="*/ 630 h 2500"/>
              <a:gd name="T10" fmla="*/ 993 w 2479"/>
              <a:gd name="T11" fmla="*/ 1821 h 2500"/>
              <a:gd name="T12" fmla="*/ 2479 w 2479"/>
              <a:gd name="T13" fmla="*/ 1821 h 2500"/>
              <a:gd name="T14" fmla="*/ 2479 w 2479"/>
              <a:gd name="T15" fmla="*/ 2500 h 2500"/>
              <a:gd name="T16" fmla="*/ 0 w 2479"/>
              <a:gd name="T17" fmla="*/ 2500 h 2500"/>
              <a:gd name="T18" fmla="*/ 0 w 2479"/>
              <a:gd name="T19" fmla="*/ 1878 h 2500"/>
              <a:gd name="T20" fmla="*/ 1491 w 2479"/>
              <a:gd name="T21" fmla="*/ 680 h 2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79" h="2500">
                <a:moveTo>
                  <a:pt x="1491" y="680"/>
                </a:moveTo>
                <a:lnTo>
                  <a:pt x="0" y="680"/>
                </a:lnTo>
                <a:lnTo>
                  <a:pt x="0" y="0"/>
                </a:lnTo>
                <a:lnTo>
                  <a:pt x="2479" y="0"/>
                </a:lnTo>
                <a:lnTo>
                  <a:pt x="2479" y="630"/>
                </a:lnTo>
                <a:lnTo>
                  <a:pt x="993" y="1821"/>
                </a:lnTo>
                <a:lnTo>
                  <a:pt x="2479" y="1821"/>
                </a:lnTo>
                <a:lnTo>
                  <a:pt x="2479" y="2500"/>
                </a:lnTo>
                <a:lnTo>
                  <a:pt x="0" y="2500"/>
                </a:lnTo>
                <a:lnTo>
                  <a:pt x="0" y="1878"/>
                </a:lnTo>
                <a:lnTo>
                  <a:pt x="1491" y="6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9" name="Freeform 15"/>
          <p:cNvSpPr>
            <a:spLocks/>
          </p:cNvSpPr>
          <p:nvPr userDrawn="1"/>
        </p:nvSpPr>
        <p:spPr bwMode="auto">
          <a:xfrm>
            <a:off x="2120" y="3545435"/>
            <a:ext cx="1191909" cy="836072"/>
          </a:xfrm>
          <a:custGeom>
            <a:avLst/>
            <a:gdLst>
              <a:gd name="T0" fmla="*/ 1624 w 2555"/>
              <a:gd name="T1" fmla="*/ 1630 h 2389"/>
              <a:gd name="T2" fmla="*/ 1720 w 2555"/>
              <a:gd name="T3" fmla="*/ 1603 h 2389"/>
              <a:gd name="T4" fmla="*/ 1808 w 2555"/>
              <a:gd name="T5" fmla="*/ 1560 h 2389"/>
              <a:gd name="T6" fmla="*/ 1849 w 2555"/>
              <a:gd name="T7" fmla="*/ 1533 h 2389"/>
              <a:gd name="T8" fmla="*/ 1885 w 2555"/>
              <a:gd name="T9" fmla="*/ 1503 h 2389"/>
              <a:gd name="T10" fmla="*/ 1917 w 2555"/>
              <a:gd name="T11" fmla="*/ 1466 h 2389"/>
              <a:gd name="T12" fmla="*/ 1943 w 2555"/>
              <a:gd name="T13" fmla="*/ 1425 h 2389"/>
              <a:gd name="T14" fmla="*/ 1964 w 2555"/>
              <a:gd name="T15" fmla="*/ 1379 h 2389"/>
              <a:gd name="T16" fmla="*/ 1985 w 2555"/>
              <a:gd name="T17" fmla="*/ 1291 h 2389"/>
              <a:gd name="T18" fmla="*/ 1994 w 2555"/>
              <a:gd name="T19" fmla="*/ 1182 h 2389"/>
              <a:gd name="T20" fmla="*/ 1990 w 2555"/>
              <a:gd name="T21" fmla="*/ 1109 h 2389"/>
              <a:gd name="T22" fmla="*/ 1980 w 2555"/>
              <a:gd name="T23" fmla="*/ 1055 h 2389"/>
              <a:gd name="T24" fmla="*/ 1965 w 2555"/>
              <a:gd name="T25" fmla="*/ 1004 h 2389"/>
              <a:gd name="T26" fmla="*/ 1943 w 2555"/>
              <a:gd name="T27" fmla="*/ 955 h 2389"/>
              <a:gd name="T28" fmla="*/ 1915 w 2555"/>
              <a:gd name="T29" fmla="*/ 909 h 2389"/>
              <a:gd name="T30" fmla="*/ 1879 w 2555"/>
              <a:gd name="T31" fmla="*/ 868 h 2389"/>
              <a:gd name="T32" fmla="*/ 1837 w 2555"/>
              <a:gd name="T33" fmla="*/ 831 h 2389"/>
              <a:gd name="T34" fmla="*/ 1788 w 2555"/>
              <a:gd name="T35" fmla="*/ 800 h 2389"/>
              <a:gd name="T36" fmla="*/ 1734 w 2555"/>
              <a:gd name="T37" fmla="*/ 778 h 2389"/>
              <a:gd name="T38" fmla="*/ 1658 w 2555"/>
              <a:gd name="T39" fmla="*/ 759 h 2389"/>
              <a:gd name="T40" fmla="*/ 1539 w 2555"/>
              <a:gd name="T41" fmla="*/ 742 h 2389"/>
              <a:gd name="T42" fmla="*/ 1732 w 2555"/>
              <a:gd name="T43" fmla="*/ 0 h 2389"/>
              <a:gd name="T44" fmla="*/ 1822 w 2555"/>
              <a:gd name="T45" fmla="*/ 11 h 2389"/>
              <a:gd name="T46" fmla="*/ 1910 w 2555"/>
              <a:gd name="T47" fmla="*/ 34 h 2389"/>
              <a:gd name="T48" fmla="*/ 1995 w 2555"/>
              <a:gd name="T49" fmla="*/ 65 h 2389"/>
              <a:gd name="T50" fmla="*/ 2078 w 2555"/>
              <a:gd name="T51" fmla="*/ 109 h 2389"/>
              <a:gd name="T52" fmla="*/ 2155 w 2555"/>
              <a:gd name="T53" fmla="*/ 159 h 2389"/>
              <a:gd name="T54" fmla="*/ 2228 w 2555"/>
              <a:gd name="T55" fmla="*/ 218 h 2389"/>
              <a:gd name="T56" fmla="*/ 2293 w 2555"/>
              <a:gd name="T57" fmla="*/ 284 h 2389"/>
              <a:gd name="T58" fmla="*/ 2351 w 2555"/>
              <a:gd name="T59" fmla="*/ 357 h 2389"/>
              <a:gd name="T60" fmla="*/ 2400 w 2555"/>
              <a:gd name="T61" fmla="*/ 434 h 2389"/>
              <a:gd name="T62" fmla="*/ 2440 w 2555"/>
              <a:gd name="T63" fmla="*/ 516 h 2389"/>
              <a:gd name="T64" fmla="*/ 2470 w 2555"/>
              <a:gd name="T65" fmla="*/ 610 h 2389"/>
              <a:gd name="T66" fmla="*/ 2500 w 2555"/>
              <a:gd name="T67" fmla="*/ 724 h 2389"/>
              <a:gd name="T68" fmla="*/ 2522 w 2555"/>
              <a:gd name="T69" fmla="*/ 841 h 2389"/>
              <a:gd name="T70" fmla="*/ 2540 w 2555"/>
              <a:gd name="T71" fmla="*/ 962 h 2389"/>
              <a:gd name="T72" fmla="*/ 2550 w 2555"/>
              <a:gd name="T73" fmla="*/ 1086 h 2389"/>
              <a:gd name="T74" fmla="*/ 2555 w 2555"/>
              <a:gd name="T75" fmla="*/ 1209 h 2389"/>
              <a:gd name="T76" fmla="*/ 2546 w 2555"/>
              <a:gd name="T77" fmla="*/ 1403 h 2389"/>
              <a:gd name="T78" fmla="*/ 2528 w 2555"/>
              <a:gd name="T79" fmla="*/ 1530 h 2389"/>
              <a:gd name="T80" fmla="*/ 2508 w 2555"/>
              <a:gd name="T81" fmla="*/ 1623 h 2389"/>
              <a:gd name="T82" fmla="*/ 2482 w 2555"/>
              <a:gd name="T83" fmla="*/ 1713 h 2389"/>
              <a:gd name="T84" fmla="*/ 2451 w 2555"/>
              <a:gd name="T85" fmla="*/ 1801 h 2389"/>
              <a:gd name="T86" fmla="*/ 2413 w 2555"/>
              <a:gd name="T87" fmla="*/ 1886 h 2389"/>
              <a:gd name="T88" fmla="*/ 2368 w 2555"/>
              <a:gd name="T89" fmla="*/ 1967 h 2389"/>
              <a:gd name="T90" fmla="*/ 2317 w 2555"/>
              <a:gd name="T91" fmla="*/ 2045 h 2389"/>
              <a:gd name="T92" fmla="*/ 2258 w 2555"/>
              <a:gd name="T93" fmla="*/ 2116 h 2389"/>
              <a:gd name="T94" fmla="*/ 2190 w 2555"/>
              <a:gd name="T95" fmla="*/ 2182 h 2389"/>
              <a:gd name="T96" fmla="*/ 2117 w 2555"/>
              <a:gd name="T97" fmla="*/ 2236 h 2389"/>
              <a:gd name="T98" fmla="*/ 2040 w 2555"/>
              <a:gd name="T99" fmla="*/ 2280 h 2389"/>
              <a:gd name="T100" fmla="*/ 1959 w 2555"/>
              <a:gd name="T101" fmla="*/ 2315 h 2389"/>
              <a:gd name="T102" fmla="*/ 1875 w 2555"/>
              <a:gd name="T103" fmla="*/ 2341 h 2389"/>
              <a:gd name="T104" fmla="*/ 1788 w 2555"/>
              <a:gd name="T105" fmla="*/ 2361 h 2389"/>
              <a:gd name="T106" fmla="*/ 1698 w 2555"/>
              <a:gd name="T107" fmla="*/ 2375 h 2389"/>
              <a:gd name="T108" fmla="*/ 1512 w 2555"/>
              <a:gd name="T109" fmla="*/ 2388 h 2389"/>
              <a:gd name="T110" fmla="*/ 1320 w 2555"/>
              <a:gd name="T111" fmla="*/ 2389 h 2389"/>
              <a:gd name="T112" fmla="*/ 1560 w 2555"/>
              <a:gd name="T113" fmla="*/ 1639 h 2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555" h="2389">
                <a:moveTo>
                  <a:pt x="1560" y="1639"/>
                </a:moveTo>
                <a:lnTo>
                  <a:pt x="1592" y="1636"/>
                </a:lnTo>
                <a:lnTo>
                  <a:pt x="1624" y="1630"/>
                </a:lnTo>
                <a:lnTo>
                  <a:pt x="1656" y="1622"/>
                </a:lnTo>
                <a:lnTo>
                  <a:pt x="1688" y="1613"/>
                </a:lnTo>
                <a:lnTo>
                  <a:pt x="1720" y="1603"/>
                </a:lnTo>
                <a:lnTo>
                  <a:pt x="1750" y="1591"/>
                </a:lnTo>
                <a:lnTo>
                  <a:pt x="1780" y="1577"/>
                </a:lnTo>
                <a:lnTo>
                  <a:pt x="1808" y="1560"/>
                </a:lnTo>
                <a:lnTo>
                  <a:pt x="1822" y="1552"/>
                </a:lnTo>
                <a:lnTo>
                  <a:pt x="1835" y="1544"/>
                </a:lnTo>
                <a:lnTo>
                  <a:pt x="1849" y="1533"/>
                </a:lnTo>
                <a:lnTo>
                  <a:pt x="1861" y="1524"/>
                </a:lnTo>
                <a:lnTo>
                  <a:pt x="1873" y="1513"/>
                </a:lnTo>
                <a:lnTo>
                  <a:pt x="1885" y="1503"/>
                </a:lnTo>
                <a:lnTo>
                  <a:pt x="1896" y="1491"/>
                </a:lnTo>
                <a:lnTo>
                  <a:pt x="1906" y="1479"/>
                </a:lnTo>
                <a:lnTo>
                  <a:pt x="1917" y="1466"/>
                </a:lnTo>
                <a:lnTo>
                  <a:pt x="1926" y="1453"/>
                </a:lnTo>
                <a:lnTo>
                  <a:pt x="1934" y="1439"/>
                </a:lnTo>
                <a:lnTo>
                  <a:pt x="1943" y="1425"/>
                </a:lnTo>
                <a:lnTo>
                  <a:pt x="1951" y="1410"/>
                </a:lnTo>
                <a:lnTo>
                  <a:pt x="1958" y="1395"/>
                </a:lnTo>
                <a:lnTo>
                  <a:pt x="1964" y="1379"/>
                </a:lnTo>
                <a:lnTo>
                  <a:pt x="1970" y="1362"/>
                </a:lnTo>
                <a:lnTo>
                  <a:pt x="1978" y="1327"/>
                </a:lnTo>
                <a:lnTo>
                  <a:pt x="1985" y="1291"/>
                </a:lnTo>
                <a:lnTo>
                  <a:pt x="1990" y="1255"/>
                </a:lnTo>
                <a:lnTo>
                  <a:pt x="1993" y="1218"/>
                </a:lnTo>
                <a:lnTo>
                  <a:pt x="1994" y="1182"/>
                </a:lnTo>
                <a:lnTo>
                  <a:pt x="1993" y="1144"/>
                </a:lnTo>
                <a:lnTo>
                  <a:pt x="1992" y="1127"/>
                </a:lnTo>
                <a:lnTo>
                  <a:pt x="1990" y="1109"/>
                </a:lnTo>
                <a:lnTo>
                  <a:pt x="1987" y="1091"/>
                </a:lnTo>
                <a:lnTo>
                  <a:pt x="1984" y="1073"/>
                </a:lnTo>
                <a:lnTo>
                  <a:pt x="1980" y="1055"/>
                </a:lnTo>
                <a:lnTo>
                  <a:pt x="1976" y="1039"/>
                </a:lnTo>
                <a:lnTo>
                  <a:pt x="1971" y="1021"/>
                </a:lnTo>
                <a:lnTo>
                  <a:pt x="1965" y="1004"/>
                </a:lnTo>
                <a:lnTo>
                  <a:pt x="1958" y="988"/>
                </a:lnTo>
                <a:lnTo>
                  <a:pt x="1951" y="972"/>
                </a:lnTo>
                <a:lnTo>
                  <a:pt x="1943" y="955"/>
                </a:lnTo>
                <a:lnTo>
                  <a:pt x="1934" y="940"/>
                </a:lnTo>
                <a:lnTo>
                  <a:pt x="1925" y="925"/>
                </a:lnTo>
                <a:lnTo>
                  <a:pt x="1915" y="909"/>
                </a:lnTo>
                <a:lnTo>
                  <a:pt x="1904" y="895"/>
                </a:lnTo>
                <a:lnTo>
                  <a:pt x="1892" y="881"/>
                </a:lnTo>
                <a:lnTo>
                  <a:pt x="1879" y="868"/>
                </a:lnTo>
                <a:lnTo>
                  <a:pt x="1866" y="854"/>
                </a:lnTo>
                <a:lnTo>
                  <a:pt x="1852" y="842"/>
                </a:lnTo>
                <a:lnTo>
                  <a:pt x="1837" y="831"/>
                </a:lnTo>
                <a:lnTo>
                  <a:pt x="1821" y="819"/>
                </a:lnTo>
                <a:lnTo>
                  <a:pt x="1804" y="808"/>
                </a:lnTo>
                <a:lnTo>
                  <a:pt x="1788" y="800"/>
                </a:lnTo>
                <a:lnTo>
                  <a:pt x="1770" y="792"/>
                </a:lnTo>
                <a:lnTo>
                  <a:pt x="1751" y="785"/>
                </a:lnTo>
                <a:lnTo>
                  <a:pt x="1734" y="778"/>
                </a:lnTo>
                <a:lnTo>
                  <a:pt x="1715" y="772"/>
                </a:lnTo>
                <a:lnTo>
                  <a:pt x="1696" y="767"/>
                </a:lnTo>
                <a:lnTo>
                  <a:pt x="1658" y="759"/>
                </a:lnTo>
                <a:lnTo>
                  <a:pt x="1619" y="753"/>
                </a:lnTo>
                <a:lnTo>
                  <a:pt x="1579" y="747"/>
                </a:lnTo>
                <a:lnTo>
                  <a:pt x="1539" y="742"/>
                </a:lnTo>
                <a:lnTo>
                  <a:pt x="0" y="742"/>
                </a:lnTo>
                <a:lnTo>
                  <a:pt x="0" y="0"/>
                </a:lnTo>
                <a:lnTo>
                  <a:pt x="1732" y="0"/>
                </a:lnTo>
                <a:lnTo>
                  <a:pt x="1762" y="2"/>
                </a:lnTo>
                <a:lnTo>
                  <a:pt x="1791" y="5"/>
                </a:lnTo>
                <a:lnTo>
                  <a:pt x="1822" y="11"/>
                </a:lnTo>
                <a:lnTo>
                  <a:pt x="1851" y="17"/>
                </a:lnTo>
                <a:lnTo>
                  <a:pt x="1881" y="24"/>
                </a:lnTo>
                <a:lnTo>
                  <a:pt x="1910" y="34"/>
                </a:lnTo>
                <a:lnTo>
                  <a:pt x="1938" y="43"/>
                </a:lnTo>
                <a:lnTo>
                  <a:pt x="1967" y="54"/>
                </a:lnTo>
                <a:lnTo>
                  <a:pt x="1995" y="65"/>
                </a:lnTo>
                <a:lnTo>
                  <a:pt x="2024" y="80"/>
                </a:lnTo>
                <a:lnTo>
                  <a:pt x="2051" y="94"/>
                </a:lnTo>
                <a:lnTo>
                  <a:pt x="2078" y="109"/>
                </a:lnTo>
                <a:lnTo>
                  <a:pt x="2103" y="124"/>
                </a:lnTo>
                <a:lnTo>
                  <a:pt x="2130" y="142"/>
                </a:lnTo>
                <a:lnTo>
                  <a:pt x="2155" y="159"/>
                </a:lnTo>
                <a:lnTo>
                  <a:pt x="2180" y="178"/>
                </a:lnTo>
                <a:lnTo>
                  <a:pt x="2204" y="198"/>
                </a:lnTo>
                <a:lnTo>
                  <a:pt x="2228" y="218"/>
                </a:lnTo>
                <a:lnTo>
                  <a:pt x="2250" y="239"/>
                </a:lnTo>
                <a:lnTo>
                  <a:pt x="2272" y="262"/>
                </a:lnTo>
                <a:lnTo>
                  <a:pt x="2293" y="284"/>
                </a:lnTo>
                <a:lnTo>
                  <a:pt x="2313" y="308"/>
                </a:lnTo>
                <a:lnTo>
                  <a:pt x="2332" y="332"/>
                </a:lnTo>
                <a:lnTo>
                  <a:pt x="2351" y="357"/>
                </a:lnTo>
                <a:lnTo>
                  <a:pt x="2368" y="382"/>
                </a:lnTo>
                <a:lnTo>
                  <a:pt x="2385" y="407"/>
                </a:lnTo>
                <a:lnTo>
                  <a:pt x="2400" y="434"/>
                </a:lnTo>
                <a:lnTo>
                  <a:pt x="2414" y="460"/>
                </a:lnTo>
                <a:lnTo>
                  <a:pt x="2427" y="489"/>
                </a:lnTo>
                <a:lnTo>
                  <a:pt x="2440" y="516"/>
                </a:lnTo>
                <a:lnTo>
                  <a:pt x="2451" y="544"/>
                </a:lnTo>
                <a:lnTo>
                  <a:pt x="2460" y="573"/>
                </a:lnTo>
                <a:lnTo>
                  <a:pt x="2470" y="610"/>
                </a:lnTo>
                <a:lnTo>
                  <a:pt x="2481" y="647"/>
                </a:lnTo>
                <a:lnTo>
                  <a:pt x="2490" y="685"/>
                </a:lnTo>
                <a:lnTo>
                  <a:pt x="2500" y="724"/>
                </a:lnTo>
                <a:lnTo>
                  <a:pt x="2508" y="762"/>
                </a:lnTo>
                <a:lnTo>
                  <a:pt x="2515" y="801"/>
                </a:lnTo>
                <a:lnTo>
                  <a:pt x="2522" y="841"/>
                </a:lnTo>
                <a:lnTo>
                  <a:pt x="2529" y="881"/>
                </a:lnTo>
                <a:lnTo>
                  <a:pt x="2535" y="921"/>
                </a:lnTo>
                <a:lnTo>
                  <a:pt x="2540" y="962"/>
                </a:lnTo>
                <a:lnTo>
                  <a:pt x="2544" y="1003"/>
                </a:lnTo>
                <a:lnTo>
                  <a:pt x="2548" y="1044"/>
                </a:lnTo>
                <a:lnTo>
                  <a:pt x="2550" y="1086"/>
                </a:lnTo>
                <a:lnTo>
                  <a:pt x="2553" y="1127"/>
                </a:lnTo>
                <a:lnTo>
                  <a:pt x="2554" y="1168"/>
                </a:lnTo>
                <a:lnTo>
                  <a:pt x="2555" y="1209"/>
                </a:lnTo>
                <a:lnTo>
                  <a:pt x="2554" y="1274"/>
                </a:lnTo>
                <a:lnTo>
                  <a:pt x="2550" y="1338"/>
                </a:lnTo>
                <a:lnTo>
                  <a:pt x="2546" y="1403"/>
                </a:lnTo>
                <a:lnTo>
                  <a:pt x="2537" y="1466"/>
                </a:lnTo>
                <a:lnTo>
                  <a:pt x="2533" y="1498"/>
                </a:lnTo>
                <a:lnTo>
                  <a:pt x="2528" y="1530"/>
                </a:lnTo>
                <a:lnTo>
                  <a:pt x="2522" y="1560"/>
                </a:lnTo>
                <a:lnTo>
                  <a:pt x="2515" y="1592"/>
                </a:lnTo>
                <a:lnTo>
                  <a:pt x="2508" y="1623"/>
                </a:lnTo>
                <a:lnTo>
                  <a:pt x="2500" y="1653"/>
                </a:lnTo>
                <a:lnTo>
                  <a:pt x="2492" y="1684"/>
                </a:lnTo>
                <a:lnTo>
                  <a:pt x="2482" y="1713"/>
                </a:lnTo>
                <a:lnTo>
                  <a:pt x="2473" y="1743"/>
                </a:lnTo>
                <a:lnTo>
                  <a:pt x="2462" y="1772"/>
                </a:lnTo>
                <a:lnTo>
                  <a:pt x="2451" y="1801"/>
                </a:lnTo>
                <a:lnTo>
                  <a:pt x="2439" y="1831"/>
                </a:lnTo>
                <a:lnTo>
                  <a:pt x="2426" y="1859"/>
                </a:lnTo>
                <a:lnTo>
                  <a:pt x="2413" y="1886"/>
                </a:lnTo>
                <a:lnTo>
                  <a:pt x="2399" y="1914"/>
                </a:lnTo>
                <a:lnTo>
                  <a:pt x="2384" y="1941"/>
                </a:lnTo>
                <a:lnTo>
                  <a:pt x="2368" y="1967"/>
                </a:lnTo>
                <a:lnTo>
                  <a:pt x="2352" y="1994"/>
                </a:lnTo>
                <a:lnTo>
                  <a:pt x="2334" y="2019"/>
                </a:lnTo>
                <a:lnTo>
                  <a:pt x="2317" y="2045"/>
                </a:lnTo>
                <a:lnTo>
                  <a:pt x="2298" y="2069"/>
                </a:lnTo>
                <a:lnTo>
                  <a:pt x="2278" y="2093"/>
                </a:lnTo>
                <a:lnTo>
                  <a:pt x="2258" y="2116"/>
                </a:lnTo>
                <a:lnTo>
                  <a:pt x="2237" y="2140"/>
                </a:lnTo>
                <a:lnTo>
                  <a:pt x="2214" y="2161"/>
                </a:lnTo>
                <a:lnTo>
                  <a:pt x="2190" y="2182"/>
                </a:lnTo>
                <a:lnTo>
                  <a:pt x="2167" y="2201"/>
                </a:lnTo>
                <a:lnTo>
                  <a:pt x="2142" y="2219"/>
                </a:lnTo>
                <a:lnTo>
                  <a:pt x="2117" y="2236"/>
                </a:lnTo>
                <a:lnTo>
                  <a:pt x="2092" y="2251"/>
                </a:lnTo>
                <a:lnTo>
                  <a:pt x="2066" y="2266"/>
                </a:lnTo>
                <a:lnTo>
                  <a:pt x="2040" y="2280"/>
                </a:lnTo>
                <a:lnTo>
                  <a:pt x="2013" y="2293"/>
                </a:lnTo>
                <a:lnTo>
                  <a:pt x="1986" y="2304"/>
                </a:lnTo>
                <a:lnTo>
                  <a:pt x="1959" y="2315"/>
                </a:lnTo>
                <a:lnTo>
                  <a:pt x="1931" y="2324"/>
                </a:lnTo>
                <a:lnTo>
                  <a:pt x="1903" y="2334"/>
                </a:lnTo>
                <a:lnTo>
                  <a:pt x="1875" y="2341"/>
                </a:lnTo>
                <a:lnTo>
                  <a:pt x="1846" y="2349"/>
                </a:lnTo>
                <a:lnTo>
                  <a:pt x="1817" y="2355"/>
                </a:lnTo>
                <a:lnTo>
                  <a:pt x="1788" y="2361"/>
                </a:lnTo>
                <a:lnTo>
                  <a:pt x="1757" y="2365"/>
                </a:lnTo>
                <a:lnTo>
                  <a:pt x="1728" y="2370"/>
                </a:lnTo>
                <a:lnTo>
                  <a:pt x="1698" y="2375"/>
                </a:lnTo>
                <a:lnTo>
                  <a:pt x="1637" y="2381"/>
                </a:lnTo>
                <a:lnTo>
                  <a:pt x="1574" y="2384"/>
                </a:lnTo>
                <a:lnTo>
                  <a:pt x="1512" y="2388"/>
                </a:lnTo>
                <a:lnTo>
                  <a:pt x="1449" y="2389"/>
                </a:lnTo>
                <a:lnTo>
                  <a:pt x="1384" y="2389"/>
                </a:lnTo>
                <a:lnTo>
                  <a:pt x="1320" y="2389"/>
                </a:lnTo>
                <a:lnTo>
                  <a:pt x="0" y="2389"/>
                </a:lnTo>
                <a:lnTo>
                  <a:pt x="0" y="1644"/>
                </a:lnTo>
                <a:lnTo>
                  <a:pt x="1560" y="16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60" name="Freeform 16"/>
          <p:cNvSpPr>
            <a:spLocks/>
          </p:cNvSpPr>
          <p:nvPr userDrawn="1"/>
        </p:nvSpPr>
        <p:spPr bwMode="auto">
          <a:xfrm>
            <a:off x="2121" y="1938007"/>
            <a:ext cx="1156921" cy="545720"/>
          </a:xfrm>
          <a:custGeom>
            <a:avLst/>
            <a:gdLst>
              <a:gd name="T0" fmla="*/ 530 w 2479"/>
              <a:gd name="T1" fmla="*/ 0 h 1558"/>
              <a:gd name="T2" fmla="*/ 530 w 2479"/>
              <a:gd name="T3" fmla="*/ 898 h 1558"/>
              <a:gd name="T4" fmla="*/ 947 w 2479"/>
              <a:gd name="T5" fmla="*/ 898 h 1558"/>
              <a:gd name="T6" fmla="*/ 952 w 2479"/>
              <a:gd name="T7" fmla="*/ 111 h 1558"/>
              <a:gd name="T8" fmla="*/ 1493 w 2479"/>
              <a:gd name="T9" fmla="*/ 111 h 1558"/>
              <a:gd name="T10" fmla="*/ 1493 w 2479"/>
              <a:gd name="T11" fmla="*/ 898 h 1558"/>
              <a:gd name="T12" fmla="*/ 1951 w 2479"/>
              <a:gd name="T13" fmla="*/ 898 h 1558"/>
              <a:gd name="T14" fmla="*/ 1957 w 2479"/>
              <a:gd name="T15" fmla="*/ 0 h 1558"/>
              <a:gd name="T16" fmla="*/ 2479 w 2479"/>
              <a:gd name="T17" fmla="*/ 0 h 1558"/>
              <a:gd name="T18" fmla="*/ 2479 w 2479"/>
              <a:gd name="T19" fmla="*/ 1558 h 1558"/>
              <a:gd name="T20" fmla="*/ 0 w 2479"/>
              <a:gd name="T21" fmla="*/ 1558 h 1558"/>
              <a:gd name="T22" fmla="*/ 0 w 2479"/>
              <a:gd name="T23" fmla="*/ 0 h 1558"/>
              <a:gd name="T24" fmla="*/ 530 w 2479"/>
              <a:gd name="T25" fmla="*/ 0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79" h="1558">
                <a:moveTo>
                  <a:pt x="530" y="0"/>
                </a:moveTo>
                <a:lnTo>
                  <a:pt x="530" y="898"/>
                </a:lnTo>
                <a:lnTo>
                  <a:pt x="947" y="898"/>
                </a:lnTo>
                <a:lnTo>
                  <a:pt x="952" y="111"/>
                </a:lnTo>
                <a:lnTo>
                  <a:pt x="1493" y="111"/>
                </a:lnTo>
                <a:lnTo>
                  <a:pt x="1493" y="898"/>
                </a:lnTo>
                <a:lnTo>
                  <a:pt x="1951" y="898"/>
                </a:lnTo>
                <a:lnTo>
                  <a:pt x="1957" y="0"/>
                </a:lnTo>
                <a:lnTo>
                  <a:pt x="2479" y="0"/>
                </a:lnTo>
                <a:lnTo>
                  <a:pt x="2479" y="1558"/>
                </a:lnTo>
                <a:lnTo>
                  <a:pt x="0" y="1558"/>
                </a:lnTo>
                <a:lnTo>
                  <a:pt x="0" y="0"/>
                </a:lnTo>
                <a:lnTo>
                  <a:pt x="53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61" name="Freeform 17"/>
          <p:cNvSpPr>
            <a:spLocks/>
          </p:cNvSpPr>
          <p:nvPr userDrawn="1"/>
        </p:nvSpPr>
        <p:spPr bwMode="auto">
          <a:xfrm>
            <a:off x="2121" y="4465470"/>
            <a:ext cx="1156921" cy="563211"/>
          </a:xfrm>
          <a:custGeom>
            <a:avLst/>
            <a:gdLst>
              <a:gd name="T0" fmla="*/ 1910 w 2479"/>
              <a:gd name="T1" fmla="*/ 863 h 1611"/>
              <a:gd name="T2" fmla="*/ 1915 w 2479"/>
              <a:gd name="T3" fmla="*/ 0 h 1611"/>
              <a:gd name="T4" fmla="*/ 2479 w 2479"/>
              <a:gd name="T5" fmla="*/ 0 h 1611"/>
              <a:gd name="T6" fmla="*/ 2479 w 2479"/>
              <a:gd name="T7" fmla="*/ 1611 h 1611"/>
              <a:gd name="T8" fmla="*/ 0 w 2479"/>
              <a:gd name="T9" fmla="*/ 1611 h 1611"/>
              <a:gd name="T10" fmla="*/ 0 w 2479"/>
              <a:gd name="T11" fmla="*/ 863 h 1611"/>
              <a:gd name="T12" fmla="*/ 1910 w 2479"/>
              <a:gd name="T13" fmla="*/ 863 h 1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79" h="1611">
                <a:moveTo>
                  <a:pt x="1910" y="863"/>
                </a:moveTo>
                <a:lnTo>
                  <a:pt x="1915" y="0"/>
                </a:lnTo>
                <a:lnTo>
                  <a:pt x="2479" y="0"/>
                </a:lnTo>
                <a:lnTo>
                  <a:pt x="2479" y="1611"/>
                </a:lnTo>
                <a:lnTo>
                  <a:pt x="0" y="1611"/>
                </a:lnTo>
                <a:lnTo>
                  <a:pt x="0" y="863"/>
                </a:lnTo>
                <a:lnTo>
                  <a:pt x="1910" y="8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62" name="Freeform 18"/>
          <p:cNvSpPr>
            <a:spLocks noEditPoints="1"/>
          </p:cNvSpPr>
          <p:nvPr userDrawn="1"/>
        </p:nvSpPr>
        <p:spPr bwMode="auto">
          <a:xfrm>
            <a:off x="2121" y="953262"/>
            <a:ext cx="1159255" cy="818582"/>
          </a:xfrm>
          <a:custGeom>
            <a:avLst/>
            <a:gdLst>
              <a:gd name="T0" fmla="*/ 6 w 2483"/>
              <a:gd name="T1" fmla="*/ 1005 h 2340"/>
              <a:gd name="T2" fmla="*/ 23 w 2483"/>
              <a:gd name="T3" fmla="*/ 928 h 2340"/>
              <a:gd name="T4" fmla="*/ 46 w 2483"/>
              <a:gd name="T5" fmla="*/ 850 h 2340"/>
              <a:gd name="T6" fmla="*/ 79 w 2483"/>
              <a:gd name="T7" fmla="*/ 775 h 2340"/>
              <a:gd name="T8" fmla="*/ 119 w 2483"/>
              <a:gd name="T9" fmla="*/ 703 h 2340"/>
              <a:gd name="T10" fmla="*/ 165 w 2483"/>
              <a:gd name="T11" fmla="*/ 636 h 2340"/>
              <a:gd name="T12" fmla="*/ 218 w 2483"/>
              <a:gd name="T13" fmla="*/ 574 h 2340"/>
              <a:gd name="T14" fmla="*/ 277 w 2483"/>
              <a:gd name="T15" fmla="*/ 517 h 2340"/>
              <a:gd name="T16" fmla="*/ 342 w 2483"/>
              <a:gd name="T17" fmla="*/ 469 h 2340"/>
              <a:gd name="T18" fmla="*/ 412 w 2483"/>
              <a:gd name="T19" fmla="*/ 428 h 2340"/>
              <a:gd name="T20" fmla="*/ 486 w 2483"/>
              <a:gd name="T21" fmla="*/ 397 h 2340"/>
              <a:gd name="T22" fmla="*/ 554 w 2483"/>
              <a:gd name="T23" fmla="*/ 379 h 2340"/>
              <a:gd name="T24" fmla="*/ 624 w 2483"/>
              <a:gd name="T25" fmla="*/ 366 h 2340"/>
              <a:gd name="T26" fmla="*/ 696 w 2483"/>
              <a:gd name="T27" fmla="*/ 358 h 2340"/>
              <a:gd name="T28" fmla="*/ 767 w 2483"/>
              <a:gd name="T29" fmla="*/ 356 h 2340"/>
              <a:gd name="T30" fmla="*/ 839 w 2483"/>
              <a:gd name="T31" fmla="*/ 360 h 2340"/>
              <a:gd name="T32" fmla="*/ 911 w 2483"/>
              <a:gd name="T33" fmla="*/ 370 h 2340"/>
              <a:gd name="T34" fmla="*/ 980 w 2483"/>
              <a:gd name="T35" fmla="*/ 388 h 2340"/>
              <a:gd name="T36" fmla="*/ 1045 w 2483"/>
              <a:gd name="T37" fmla="*/ 412 h 2340"/>
              <a:gd name="T38" fmla="*/ 1109 w 2483"/>
              <a:gd name="T39" fmla="*/ 441 h 2340"/>
              <a:gd name="T40" fmla="*/ 1167 w 2483"/>
              <a:gd name="T41" fmla="*/ 479 h 2340"/>
              <a:gd name="T42" fmla="*/ 1225 w 2483"/>
              <a:gd name="T43" fmla="*/ 528 h 2340"/>
              <a:gd name="T44" fmla="*/ 1283 w 2483"/>
              <a:gd name="T45" fmla="*/ 594 h 2340"/>
              <a:gd name="T46" fmla="*/ 1334 w 2483"/>
              <a:gd name="T47" fmla="*/ 665 h 2340"/>
              <a:gd name="T48" fmla="*/ 1375 w 2483"/>
              <a:gd name="T49" fmla="*/ 742 h 2340"/>
              <a:gd name="T50" fmla="*/ 1422 w 2483"/>
              <a:gd name="T51" fmla="*/ 848 h 2340"/>
              <a:gd name="T52" fmla="*/ 2483 w 2483"/>
              <a:gd name="T53" fmla="*/ 0 h 2340"/>
              <a:gd name="T54" fmla="*/ 2479 w 2483"/>
              <a:gd name="T55" fmla="*/ 1594 h 2340"/>
              <a:gd name="T56" fmla="*/ 0 w 2483"/>
              <a:gd name="T57" fmla="*/ 1058 h 2340"/>
              <a:gd name="T58" fmla="*/ 661 w 2483"/>
              <a:gd name="T59" fmla="*/ 1112 h 2340"/>
              <a:gd name="T60" fmla="*/ 722 w 2483"/>
              <a:gd name="T61" fmla="*/ 1091 h 2340"/>
              <a:gd name="T62" fmla="*/ 787 w 2483"/>
              <a:gd name="T63" fmla="*/ 1080 h 2340"/>
              <a:gd name="T64" fmla="*/ 854 w 2483"/>
              <a:gd name="T65" fmla="*/ 1083 h 2340"/>
              <a:gd name="T66" fmla="*/ 919 w 2483"/>
              <a:gd name="T67" fmla="*/ 1098 h 2340"/>
              <a:gd name="T68" fmla="*/ 973 w 2483"/>
              <a:gd name="T69" fmla="*/ 1123 h 2340"/>
              <a:gd name="T70" fmla="*/ 1010 w 2483"/>
              <a:gd name="T71" fmla="*/ 1152 h 2340"/>
              <a:gd name="T72" fmla="*/ 1041 w 2483"/>
              <a:gd name="T73" fmla="*/ 1186 h 2340"/>
              <a:gd name="T74" fmla="*/ 1063 w 2483"/>
              <a:gd name="T75" fmla="*/ 1227 h 2340"/>
              <a:gd name="T76" fmla="*/ 1081 w 2483"/>
              <a:gd name="T77" fmla="*/ 1273 h 2340"/>
              <a:gd name="T78" fmla="*/ 1091 w 2483"/>
              <a:gd name="T79" fmla="*/ 1322 h 2340"/>
              <a:gd name="T80" fmla="*/ 1102 w 2483"/>
              <a:gd name="T81" fmla="*/ 1427 h 2340"/>
              <a:gd name="T82" fmla="*/ 1102 w 2483"/>
              <a:gd name="T83" fmla="*/ 1601 h 2340"/>
              <a:gd name="T84" fmla="*/ 486 w 2483"/>
              <a:gd name="T85" fmla="*/ 1467 h 2340"/>
              <a:gd name="T86" fmla="*/ 489 w 2483"/>
              <a:gd name="T87" fmla="*/ 1367 h 2340"/>
              <a:gd name="T88" fmla="*/ 500 w 2483"/>
              <a:gd name="T89" fmla="*/ 1304 h 2340"/>
              <a:gd name="T90" fmla="*/ 513 w 2483"/>
              <a:gd name="T91" fmla="*/ 1259 h 2340"/>
              <a:gd name="T92" fmla="*/ 533 w 2483"/>
              <a:gd name="T93" fmla="*/ 1219 h 2340"/>
              <a:gd name="T94" fmla="*/ 560 w 2483"/>
              <a:gd name="T95" fmla="*/ 1181 h 2340"/>
              <a:gd name="T96" fmla="*/ 595 w 2483"/>
              <a:gd name="T97" fmla="*/ 1151 h 2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83" h="2340">
                <a:moveTo>
                  <a:pt x="0" y="1058"/>
                </a:moveTo>
                <a:lnTo>
                  <a:pt x="3" y="1032"/>
                </a:lnTo>
                <a:lnTo>
                  <a:pt x="6" y="1005"/>
                </a:lnTo>
                <a:lnTo>
                  <a:pt x="11" y="979"/>
                </a:lnTo>
                <a:lnTo>
                  <a:pt x="16" y="953"/>
                </a:lnTo>
                <a:lnTo>
                  <a:pt x="23" y="928"/>
                </a:lnTo>
                <a:lnTo>
                  <a:pt x="30" y="902"/>
                </a:lnTo>
                <a:lnTo>
                  <a:pt x="38" y="876"/>
                </a:lnTo>
                <a:lnTo>
                  <a:pt x="46" y="850"/>
                </a:lnTo>
                <a:lnTo>
                  <a:pt x="57" y="825"/>
                </a:lnTo>
                <a:lnTo>
                  <a:pt x="67" y="799"/>
                </a:lnTo>
                <a:lnTo>
                  <a:pt x="79" y="775"/>
                </a:lnTo>
                <a:lnTo>
                  <a:pt x="91" y="751"/>
                </a:lnTo>
                <a:lnTo>
                  <a:pt x="105" y="727"/>
                </a:lnTo>
                <a:lnTo>
                  <a:pt x="119" y="703"/>
                </a:lnTo>
                <a:lnTo>
                  <a:pt x="133" y="681"/>
                </a:lnTo>
                <a:lnTo>
                  <a:pt x="149" y="657"/>
                </a:lnTo>
                <a:lnTo>
                  <a:pt x="165" y="636"/>
                </a:lnTo>
                <a:lnTo>
                  <a:pt x="182" y="614"/>
                </a:lnTo>
                <a:lnTo>
                  <a:pt x="200" y="594"/>
                </a:lnTo>
                <a:lnTo>
                  <a:pt x="218" y="574"/>
                </a:lnTo>
                <a:lnTo>
                  <a:pt x="237" y="554"/>
                </a:lnTo>
                <a:lnTo>
                  <a:pt x="257" y="535"/>
                </a:lnTo>
                <a:lnTo>
                  <a:pt x="277" y="517"/>
                </a:lnTo>
                <a:lnTo>
                  <a:pt x="298" y="500"/>
                </a:lnTo>
                <a:lnTo>
                  <a:pt x="319" y="484"/>
                </a:lnTo>
                <a:lnTo>
                  <a:pt x="342" y="469"/>
                </a:lnTo>
                <a:lnTo>
                  <a:pt x="365" y="454"/>
                </a:lnTo>
                <a:lnTo>
                  <a:pt x="389" y="441"/>
                </a:lnTo>
                <a:lnTo>
                  <a:pt x="412" y="428"/>
                </a:lnTo>
                <a:lnTo>
                  <a:pt x="437" y="417"/>
                </a:lnTo>
                <a:lnTo>
                  <a:pt x="461" y="407"/>
                </a:lnTo>
                <a:lnTo>
                  <a:pt x="486" y="397"/>
                </a:lnTo>
                <a:lnTo>
                  <a:pt x="508" y="390"/>
                </a:lnTo>
                <a:lnTo>
                  <a:pt x="532" y="385"/>
                </a:lnTo>
                <a:lnTo>
                  <a:pt x="554" y="379"/>
                </a:lnTo>
                <a:lnTo>
                  <a:pt x="577" y="374"/>
                </a:lnTo>
                <a:lnTo>
                  <a:pt x="601" y="369"/>
                </a:lnTo>
                <a:lnTo>
                  <a:pt x="624" y="366"/>
                </a:lnTo>
                <a:lnTo>
                  <a:pt x="648" y="362"/>
                </a:lnTo>
                <a:lnTo>
                  <a:pt x="671" y="360"/>
                </a:lnTo>
                <a:lnTo>
                  <a:pt x="696" y="358"/>
                </a:lnTo>
                <a:lnTo>
                  <a:pt x="719" y="356"/>
                </a:lnTo>
                <a:lnTo>
                  <a:pt x="744" y="356"/>
                </a:lnTo>
                <a:lnTo>
                  <a:pt x="767" y="356"/>
                </a:lnTo>
                <a:lnTo>
                  <a:pt x="792" y="356"/>
                </a:lnTo>
                <a:lnTo>
                  <a:pt x="815" y="358"/>
                </a:lnTo>
                <a:lnTo>
                  <a:pt x="839" y="360"/>
                </a:lnTo>
                <a:lnTo>
                  <a:pt x="864" y="363"/>
                </a:lnTo>
                <a:lnTo>
                  <a:pt x="887" y="367"/>
                </a:lnTo>
                <a:lnTo>
                  <a:pt x="911" y="370"/>
                </a:lnTo>
                <a:lnTo>
                  <a:pt x="934" y="375"/>
                </a:lnTo>
                <a:lnTo>
                  <a:pt x="956" y="381"/>
                </a:lnTo>
                <a:lnTo>
                  <a:pt x="980" y="388"/>
                </a:lnTo>
                <a:lnTo>
                  <a:pt x="1002" y="395"/>
                </a:lnTo>
                <a:lnTo>
                  <a:pt x="1024" y="402"/>
                </a:lnTo>
                <a:lnTo>
                  <a:pt x="1045" y="412"/>
                </a:lnTo>
                <a:lnTo>
                  <a:pt x="1066" y="421"/>
                </a:lnTo>
                <a:lnTo>
                  <a:pt x="1088" y="430"/>
                </a:lnTo>
                <a:lnTo>
                  <a:pt x="1109" y="441"/>
                </a:lnTo>
                <a:lnTo>
                  <a:pt x="1129" y="453"/>
                </a:lnTo>
                <a:lnTo>
                  <a:pt x="1149" y="466"/>
                </a:lnTo>
                <a:lnTo>
                  <a:pt x="1167" y="479"/>
                </a:lnTo>
                <a:lnTo>
                  <a:pt x="1186" y="493"/>
                </a:lnTo>
                <a:lnTo>
                  <a:pt x="1204" y="508"/>
                </a:lnTo>
                <a:lnTo>
                  <a:pt x="1225" y="528"/>
                </a:lnTo>
                <a:lnTo>
                  <a:pt x="1246" y="549"/>
                </a:lnTo>
                <a:lnTo>
                  <a:pt x="1266" y="571"/>
                </a:lnTo>
                <a:lnTo>
                  <a:pt x="1283" y="594"/>
                </a:lnTo>
                <a:lnTo>
                  <a:pt x="1301" y="617"/>
                </a:lnTo>
                <a:lnTo>
                  <a:pt x="1318" y="641"/>
                </a:lnTo>
                <a:lnTo>
                  <a:pt x="1334" y="665"/>
                </a:lnTo>
                <a:lnTo>
                  <a:pt x="1348" y="690"/>
                </a:lnTo>
                <a:lnTo>
                  <a:pt x="1362" y="716"/>
                </a:lnTo>
                <a:lnTo>
                  <a:pt x="1375" y="742"/>
                </a:lnTo>
                <a:lnTo>
                  <a:pt x="1388" y="768"/>
                </a:lnTo>
                <a:lnTo>
                  <a:pt x="1400" y="794"/>
                </a:lnTo>
                <a:lnTo>
                  <a:pt x="1422" y="848"/>
                </a:lnTo>
                <a:lnTo>
                  <a:pt x="1442" y="902"/>
                </a:lnTo>
                <a:lnTo>
                  <a:pt x="1832" y="574"/>
                </a:lnTo>
                <a:lnTo>
                  <a:pt x="2483" y="0"/>
                </a:lnTo>
                <a:lnTo>
                  <a:pt x="2483" y="834"/>
                </a:lnTo>
                <a:lnTo>
                  <a:pt x="1554" y="1594"/>
                </a:lnTo>
                <a:lnTo>
                  <a:pt x="2479" y="1594"/>
                </a:lnTo>
                <a:lnTo>
                  <a:pt x="2479" y="2340"/>
                </a:lnTo>
                <a:lnTo>
                  <a:pt x="0" y="2340"/>
                </a:lnTo>
                <a:lnTo>
                  <a:pt x="0" y="1058"/>
                </a:lnTo>
                <a:close/>
                <a:moveTo>
                  <a:pt x="623" y="1132"/>
                </a:moveTo>
                <a:lnTo>
                  <a:pt x="642" y="1121"/>
                </a:lnTo>
                <a:lnTo>
                  <a:pt x="661" y="1112"/>
                </a:lnTo>
                <a:lnTo>
                  <a:pt x="681" y="1104"/>
                </a:lnTo>
                <a:lnTo>
                  <a:pt x="701" y="1097"/>
                </a:lnTo>
                <a:lnTo>
                  <a:pt x="722" y="1091"/>
                </a:lnTo>
                <a:lnTo>
                  <a:pt x="744" y="1086"/>
                </a:lnTo>
                <a:lnTo>
                  <a:pt x="765" y="1083"/>
                </a:lnTo>
                <a:lnTo>
                  <a:pt x="787" y="1080"/>
                </a:lnTo>
                <a:lnTo>
                  <a:pt x="810" y="1080"/>
                </a:lnTo>
                <a:lnTo>
                  <a:pt x="832" y="1080"/>
                </a:lnTo>
                <a:lnTo>
                  <a:pt x="854" y="1083"/>
                </a:lnTo>
                <a:lnTo>
                  <a:pt x="875" y="1086"/>
                </a:lnTo>
                <a:lnTo>
                  <a:pt x="898" y="1091"/>
                </a:lnTo>
                <a:lnTo>
                  <a:pt x="919" y="1098"/>
                </a:lnTo>
                <a:lnTo>
                  <a:pt x="939" y="1106"/>
                </a:lnTo>
                <a:lnTo>
                  <a:pt x="957" y="1116"/>
                </a:lnTo>
                <a:lnTo>
                  <a:pt x="973" y="1123"/>
                </a:lnTo>
                <a:lnTo>
                  <a:pt x="987" y="1132"/>
                </a:lnTo>
                <a:lnTo>
                  <a:pt x="998" y="1141"/>
                </a:lnTo>
                <a:lnTo>
                  <a:pt x="1010" y="1152"/>
                </a:lnTo>
                <a:lnTo>
                  <a:pt x="1022" y="1163"/>
                </a:lnTo>
                <a:lnTo>
                  <a:pt x="1031" y="1174"/>
                </a:lnTo>
                <a:lnTo>
                  <a:pt x="1041" y="1186"/>
                </a:lnTo>
                <a:lnTo>
                  <a:pt x="1049" y="1200"/>
                </a:lnTo>
                <a:lnTo>
                  <a:pt x="1057" y="1213"/>
                </a:lnTo>
                <a:lnTo>
                  <a:pt x="1063" y="1227"/>
                </a:lnTo>
                <a:lnTo>
                  <a:pt x="1070" y="1243"/>
                </a:lnTo>
                <a:lnTo>
                  <a:pt x="1075" y="1258"/>
                </a:lnTo>
                <a:lnTo>
                  <a:pt x="1081" y="1273"/>
                </a:lnTo>
                <a:lnTo>
                  <a:pt x="1084" y="1290"/>
                </a:lnTo>
                <a:lnTo>
                  <a:pt x="1089" y="1305"/>
                </a:lnTo>
                <a:lnTo>
                  <a:pt x="1091" y="1322"/>
                </a:lnTo>
                <a:lnTo>
                  <a:pt x="1097" y="1357"/>
                </a:lnTo>
                <a:lnTo>
                  <a:pt x="1101" y="1392"/>
                </a:lnTo>
                <a:lnTo>
                  <a:pt x="1102" y="1427"/>
                </a:lnTo>
                <a:lnTo>
                  <a:pt x="1103" y="1462"/>
                </a:lnTo>
                <a:lnTo>
                  <a:pt x="1103" y="1534"/>
                </a:lnTo>
                <a:lnTo>
                  <a:pt x="1102" y="1601"/>
                </a:lnTo>
                <a:lnTo>
                  <a:pt x="486" y="1601"/>
                </a:lnTo>
                <a:lnTo>
                  <a:pt x="486" y="1535"/>
                </a:lnTo>
                <a:lnTo>
                  <a:pt x="486" y="1467"/>
                </a:lnTo>
                <a:lnTo>
                  <a:pt x="486" y="1433"/>
                </a:lnTo>
                <a:lnTo>
                  <a:pt x="487" y="1400"/>
                </a:lnTo>
                <a:lnTo>
                  <a:pt x="489" y="1367"/>
                </a:lnTo>
                <a:lnTo>
                  <a:pt x="494" y="1334"/>
                </a:lnTo>
                <a:lnTo>
                  <a:pt x="496" y="1319"/>
                </a:lnTo>
                <a:lnTo>
                  <a:pt x="500" y="1304"/>
                </a:lnTo>
                <a:lnTo>
                  <a:pt x="503" y="1288"/>
                </a:lnTo>
                <a:lnTo>
                  <a:pt x="508" y="1273"/>
                </a:lnTo>
                <a:lnTo>
                  <a:pt x="513" y="1259"/>
                </a:lnTo>
                <a:lnTo>
                  <a:pt x="519" y="1245"/>
                </a:lnTo>
                <a:lnTo>
                  <a:pt x="526" y="1232"/>
                </a:lnTo>
                <a:lnTo>
                  <a:pt x="533" y="1219"/>
                </a:lnTo>
                <a:lnTo>
                  <a:pt x="541" y="1206"/>
                </a:lnTo>
                <a:lnTo>
                  <a:pt x="549" y="1193"/>
                </a:lnTo>
                <a:lnTo>
                  <a:pt x="560" y="1181"/>
                </a:lnTo>
                <a:lnTo>
                  <a:pt x="570" y="1171"/>
                </a:lnTo>
                <a:lnTo>
                  <a:pt x="582" y="1160"/>
                </a:lnTo>
                <a:lnTo>
                  <a:pt x="595" y="1151"/>
                </a:lnTo>
                <a:lnTo>
                  <a:pt x="609" y="1141"/>
                </a:lnTo>
                <a:lnTo>
                  <a:pt x="623" y="11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pic>
        <p:nvPicPr>
          <p:cNvPr id="63" name="Picture 22" descr="G:\Infozentrale\CI-CD\Neues CD 2011\Powerpoint\logo_vertikal_blank.wmf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3785" y="3933825"/>
            <a:ext cx="50588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Bild 65" descr="KS_Wortmarke_lang_weiss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06167" y="145354"/>
            <a:ext cx="4583708" cy="421093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882650"/>
            <a:ext cx="10058400" cy="539750"/>
          </a:xfrm>
        </p:spPr>
        <p:txBody>
          <a:bodyPr/>
          <a:lstStyle/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0" y="1466850"/>
            <a:ext cx="10058400" cy="4591050"/>
          </a:xfrm>
        </p:spPr>
        <p:txBody>
          <a:bodyPr/>
          <a:lstStyle/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2640176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2225680"/>
            <a:ext cx="10058400" cy="53022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4000" y="2844804"/>
            <a:ext cx="10058400" cy="19827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dirty="0"/>
              <a:t>Mastertextformat bearbeiten</a:t>
            </a:r>
          </a:p>
        </p:txBody>
      </p:sp>
    </p:spTree>
  </p:cSld>
  <p:clrMapOvr>
    <a:masterClrMapping/>
  </p:clrMapOvr>
  <p:transition spd="med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882650"/>
            <a:ext cx="10058400" cy="539750"/>
          </a:xfrm>
        </p:spPr>
        <p:txBody>
          <a:bodyPr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0" y="1466850"/>
            <a:ext cx="10058400" cy="4591050"/>
          </a:xfrm>
        </p:spPr>
        <p:txBody>
          <a:bodyPr/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51D977-A02B-754E-9464-DC6CA1BEA8AD}"/>
              </a:ext>
            </a:extLst>
          </p:cNvPr>
          <p:cNvSpPr txBox="1"/>
          <p:nvPr userDrawn="1"/>
        </p:nvSpPr>
        <p:spPr>
          <a:xfrm>
            <a:off x="472966" y="33107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</p:cSld>
  <p:clrMapOvr>
    <a:masterClrMapping/>
  </p:clrMapOvr>
  <p:transition spd="med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24000" y="882650"/>
            <a:ext cx="10058400" cy="895350"/>
          </a:xfrm>
        </p:spPr>
        <p:txBody>
          <a:bodyPr/>
          <a:lstStyle/>
          <a:p>
            <a:r>
              <a:rPr lang="de-CH" dirty="0"/>
              <a:t>Mastertitelformat</a:t>
            </a:r>
            <a:br>
              <a:rPr lang="de-CH" dirty="0"/>
            </a:br>
            <a:r>
              <a:rPr lang="de-CH" dirty="0"/>
              <a:t>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0" y="1885950"/>
            <a:ext cx="10058400" cy="4171950"/>
          </a:xfrm>
        </p:spPr>
        <p:txBody>
          <a:bodyPr/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</p:spTree>
  </p:cSld>
  <p:clrMapOvr>
    <a:masterClrMapping/>
  </p:clrMapOvr>
  <p:transition spd="med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882650"/>
            <a:ext cx="10058400" cy="584200"/>
          </a:xfrm>
        </p:spPr>
        <p:txBody>
          <a:bodyPr/>
          <a:lstStyle>
            <a:lvl1pPr>
              <a:defRPr/>
            </a:lvl1pPr>
          </a:lstStyle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4000" y="1466850"/>
            <a:ext cx="4817533" cy="4591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773333" y="1466850"/>
            <a:ext cx="4809067" cy="4591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</p:spTree>
  </p:cSld>
  <p:clrMapOvr>
    <a:masterClrMapping/>
  </p:clrMapOvr>
  <p:transition spd="med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882650"/>
            <a:ext cx="10058400" cy="584200"/>
          </a:xfrm>
        </p:spPr>
        <p:txBody>
          <a:bodyPr/>
          <a:lstStyle>
            <a:lvl1pPr>
              <a:defRPr/>
            </a:lvl1pPr>
          </a:lstStyle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4000" y="1466850"/>
            <a:ext cx="3141133" cy="4591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3"/>
          </p:nvPr>
        </p:nvSpPr>
        <p:spPr>
          <a:xfrm>
            <a:off x="4893733" y="1466850"/>
            <a:ext cx="3158067" cy="4591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8339668" y="1466850"/>
            <a:ext cx="3242733" cy="4591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</p:spTree>
  </p:cSld>
  <p:clrMapOvr>
    <a:masterClrMapping/>
  </p:clrMapOvr>
  <p:transition spd="med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24000" y="882650"/>
            <a:ext cx="10058400" cy="895350"/>
          </a:xfrm>
        </p:spPr>
        <p:txBody>
          <a:bodyPr/>
          <a:lstStyle/>
          <a:p>
            <a:r>
              <a:rPr lang="de-CH" dirty="0"/>
              <a:t>Mastertitelformat</a:t>
            </a:r>
            <a:br>
              <a:rPr lang="de-CH" dirty="0"/>
            </a:br>
            <a:r>
              <a:rPr lang="de-CH" dirty="0"/>
              <a:t>bearbeiten</a:t>
            </a:r>
            <a:endParaRPr lang="de-DE" dirty="0"/>
          </a:p>
        </p:txBody>
      </p:sp>
      <p:sp>
        <p:nvSpPr>
          <p:cNvPr id="6" name="Tabellenplatzhalter 5"/>
          <p:cNvSpPr>
            <a:spLocks noGrp="1"/>
          </p:cNvSpPr>
          <p:nvPr>
            <p:ph type="tbl" sz="quarter" idx="10"/>
          </p:nvPr>
        </p:nvSpPr>
        <p:spPr>
          <a:xfrm>
            <a:off x="1524000" y="1879600"/>
            <a:ext cx="10058400" cy="417830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ransition spd="med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 descr="KS_Instrumental_Geige_1_2013.jpg"/>
          <p:cNvPicPr>
            <a:picLocks noChangeAspect="1"/>
          </p:cNvPicPr>
          <p:nvPr userDrawn="1"/>
        </p:nvPicPr>
        <p:blipFill>
          <a:blip r:embed="rId2"/>
          <a:srcRect t="23616" b="26240"/>
          <a:stretch>
            <a:fillRect/>
          </a:stretch>
        </p:blipFill>
        <p:spPr>
          <a:xfrm>
            <a:off x="0" y="-28583"/>
            <a:ext cx="12192000" cy="343887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59467" y="2171705"/>
            <a:ext cx="10058400" cy="1089025"/>
          </a:xfrm>
        </p:spPr>
        <p:txBody>
          <a:bodyPr/>
          <a:lstStyle>
            <a:lvl1pPr algn="r">
              <a:defRPr b="1" i="0">
                <a:solidFill>
                  <a:schemeClr val="bg1"/>
                </a:solidFill>
                <a:latin typeface="Brandon Grotesque"/>
              </a:defRPr>
            </a:lvl1pPr>
          </a:lstStyle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59469" y="3644904"/>
            <a:ext cx="10065875" cy="1890713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Master-Untertitelformat bearbeiten</a:t>
            </a:r>
          </a:p>
          <a:p>
            <a:endParaRPr lang="de-CH" dirty="0"/>
          </a:p>
          <a:p>
            <a:r>
              <a:rPr lang="en-US" dirty="0"/>
              <a:t>06.11.2013</a:t>
            </a:r>
            <a:endParaRPr lang="de-DE" dirty="0"/>
          </a:p>
        </p:txBody>
      </p:sp>
      <p:grpSp>
        <p:nvGrpSpPr>
          <p:cNvPr id="4" name="Gruppieren 1058"/>
          <p:cNvGrpSpPr>
            <a:grpSpLocks/>
          </p:cNvGrpSpPr>
          <p:nvPr userDrawn="1"/>
        </p:nvGrpSpPr>
        <p:grpSpPr bwMode="auto">
          <a:xfrm>
            <a:off x="7006169" y="6261105"/>
            <a:ext cx="2040467" cy="365125"/>
            <a:chOff x="5253850" y="6223013"/>
            <a:chExt cx="1530351" cy="365125"/>
          </a:xfrm>
        </p:grpSpPr>
        <p:sp>
          <p:nvSpPr>
            <p:cNvPr id="10" name="Freeform 104"/>
            <p:cNvSpPr>
              <a:spLocks/>
            </p:cNvSpPr>
            <p:nvPr/>
          </p:nvSpPr>
          <p:spPr bwMode="auto">
            <a:xfrm>
              <a:off x="5253850" y="6484950"/>
              <a:ext cx="93663" cy="101600"/>
            </a:xfrm>
            <a:custGeom>
              <a:avLst/>
              <a:gdLst>
                <a:gd name="T0" fmla="*/ 1032714179 w 473"/>
                <a:gd name="T1" fmla="*/ 1681895017 h 507"/>
                <a:gd name="T2" fmla="*/ 1024950249 w 473"/>
                <a:gd name="T3" fmla="*/ 1681895017 h 507"/>
                <a:gd name="T4" fmla="*/ 1024950249 w 473"/>
                <a:gd name="T5" fmla="*/ 0 h 507"/>
                <a:gd name="T6" fmla="*/ 0 w 473"/>
                <a:gd name="T7" fmla="*/ 0 h 507"/>
                <a:gd name="T8" fmla="*/ 0 w 473"/>
                <a:gd name="T9" fmla="*/ 2147483647 h 507"/>
                <a:gd name="T10" fmla="*/ 1024950249 w 473"/>
                <a:gd name="T11" fmla="*/ 2147483647 h 507"/>
                <a:gd name="T12" fmla="*/ 1024950249 w 473"/>
                <a:gd name="T13" fmla="*/ 2147483647 h 507"/>
                <a:gd name="T14" fmla="*/ 1032714179 w 473"/>
                <a:gd name="T15" fmla="*/ 2147483647 h 507"/>
                <a:gd name="T16" fmla="*/ 2147483647 w 473"/>
                <a:gd name="T17" fmla="*/ 2147483647 h 507"/>
                <a:gd name="T18" fmla="*/ 2147483647 w 473"/>
                <a:gd name="T19" fmla="*/ 2147483647 h 507"/>
                <a:gd name="T20" fmla="*/ 1972222583 w 473"/>
                <a:gd name="T21" fmla="*/ 1931396361 h 507"/>
                <a:gd name="T22" fmla="*/ 2147483647 w 473"/>
                <a:gd name="T23" fmla="*/ 0 h 507"/>
                <a:gd name="T24" fmla="*/ 2147483647 w 473"/>
                <a:gd name="T25" fmla="*/ 0 h 507"/>
                <a:gd name="T26" fmla="*/ 1032714179 w 473"/>
                <a:gd name="T27" fmla="*/ 1681895017 h 5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3" h="507">
                  <a:moveTo>
                    <a:pt x="133" y="209"/>
                  </a:moveTo>
                  <a:lnTo>
                    <a:pt x="132" y="209"/>
                  </a:lnTo>
                  <a:lnTo>
                    <a:pt x="132" y="0"/>
                  </a:lnTo>
                  <a:lnTo>
                    <a:pt x="0" y="0"/>
                  </a:lnTo>
                  <a:lnTo>
                    <a:pt x="0" y="507"/>
                  </a:lnTo>
                  <a:lnTo>
                    <a:pt x="132" y="507"/>
                  </a:lnTo>
                  <a:lnTo>
                    <a:pt x="132" y="288"/>
                  </a:lnTo>
                  <a:lnTo>
                    <a:pt x="133" y="288"/>
                  </a:lnTo>
                  <a:lnTo>
                    <a:pt x="303" y="507"/>
                  </a:lnTo>
                  <a:lnTo>
                    <a:pt x="473" y="507"/>
                  </a:lnTo>
                  <a:lnTo>
                    <a:pt x="254" y="240"/>
                  </a:lnTo>
                  <a:lnTo>
                    <a:pt x="455" y="0"/>
                  </a:lnTo>
                  <a:lnTo>
                    <a:pt x="292" y="0"/>
                  </a:lnTo>
                  <a:lnTo>
                    <a:pt x="133" y="2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" name="Freeform 105"/>
            <p:cNvSpPr>
              <a:spLocks noEditPoints="1"/>
            </p:cNvSpPr>
            <p:nvPr/>
          </p:nvSpPr>
          <p:spPr bwMode="auto">
            <a:xfrm>
              <a:off x="5349100" y="6515113"/>
              <a:ext cx="79375" cy="73025"/>
            </a:xfrm>
            <a:custGeom>
              <a:avLst/>
              <a:gdLst>
                <a:gd name="T0" fmla="*/ 1682993074 w 401"/>
                <a:gd name="T1" fmla="*/ 829304158 h 369"/>
                <a:gd name="T2" fmla="*/ 1845830589 w 401"/>
                <a:gd name="T3" fmla="*/ 875831373 h 369"/>
                <a:gd name="T4" fmla="*/ 1985433597 w 401"/>
                <a:gd name="T5" fmla="*/ 953337417 h 369"/>
                <a:gd name="T6" fmla="*/ 2086286166 w 401"/>
                <a:gd name="T7" fmla="*/ 1069577187 h 369"/>
                <a:gd name="T8" fmla="*/ 2147483647 w 401"/>
                <a:gd name="T9" fmla="*/ 1201325765 h 369"/>
                <a:gd name="T10" fmla="*/ 2147483647 w 401"/>
                <a:gd name="T11" fmla="*/ 1356338050 h 369"/>
                <a:gd name="T12" fmla="*/ 2147483647 w 401"/>
                <a:gd name="T13" fmla="*/ 1511350533 h 369"/>
                <a:gd name="T14" fmla="*/ 2147483647 w 401"/>
                <a:gd name="T15" fmla="*/ 1666362818 h 369"/>
                <a:gd name="T16" fmla="*/ 2086286166 w 401"/>
                <a:gd name="T17" fmla="*/ 1798150581 h 369"/>
                <a:gd name="T18" fmla="*/ 1985433597 w 401"/>
                <a:gd name="T19" fmla="*/ 1906635848 h 369"/>
                <a:gd name="T20" fmla="*/ 1845830589 w 401"/>
                <a:gd name="T21" fmla="*/ 1984141891 h 369"/>
                <a:gd name="T22" fmla="*/ 1682993074 w 401"/>
                <a:gd name="T23" fmla="*/ 2030669107 h 369"/>
                <a:gd name="T24" fmla="*/ 1496842863 w 401"/>
                <a:gd name="T25" fmla="*/ 2030669107 h 369"/>
                <a:gd name="T26" fmla="*/ 1333966155 w 401"/>
                <a:gd name="T27" fmla="*/ 1984141891 h 369"/>
                <a:gd name="T28" fmla="*/ 1202121113 w 401"/>
                <a:gd name="T29" fmla="*/ 1906635848 h 369"/>
                <a:gd name="T30" fmla="*/ 1093549771 w 401"/>
                <a:gd name="T31" fmla="*/ 1798150581 h 369"/>
                <a:gd name="T32" fmla="*/ 1015970902 w 401"/>
                <a:gd name="T33" fmla="*/ 1666362818 h 369"/>
                <a:gd name="T34" fmla="*/ 977220463 w 401"/>
                <a:gd name="T35" fmla="*/ 1511350533 h 369"/>
                <a:gd name="T36" fmla="*/ 977220463 w 401"/>
                <a:gd name="T37" fmla="*/ 1356338050 h 369"/>
                <a:gd name="T38" fmla="*/ 1015970902 w 401"/>
                <a:gd name="T39" fmla="*/ 1201325765 h 369"/>
                <a:gd name="T40" fmla="*/ 1093549771 w 401"/>
                <a:gd name="T41" fmla="*/ 1069577187 h 369"/>
                <a:gd name="T42" fmla="*/ 1202121113 w 401"/>
                <a:gd name="T43" fmla="*/ 953337417 h 369"/>
                <a:gd name="T44" fmla="*/ 1333966155 w 401"/>
                <a:gd name="T45" fmla="*/ 875831373 h 369"/>
                <a:gd name="T46" fmla="*/ 1496842863 w 401"/>
                <a:gd name="T47" fmla="*/ 829304158 h 369"/>
                <a:gd name="T48" fmla="*/ 2147483647 w 401"/>
                <a:gd name="T49" fmla="*/ 100769750 h 369"/>
                <a:gd name="T50" fmla="*/ 2147483647 w 401"/>
                <a:gd name="T51" fmla="*/ 348758099 h 369"/>
                <a:gd name="T52" fmla="*/ 2055254500 w 401"/>
                <a:gd name="T53" fmla="*/ 248027532 h 369"/>
                <a:gd name="T54" fmla="*/ 1931167424 w 401"/>
                <a:gd name="T55" fmla="*/ 155012285 h 369"/>
                <a:gd name="T56" fmla="*/ 1791564416 w 401"/>
                <a:gd name="T57" fmla="*/ 85260744 h 369"/>
                <a:gd name="T58" fmla="*/ 1644203639 w 401"/>
                <a:gd name="T59" fmla="*/ 46488032 h 369"/>
                <a:gd name="T60" fmla="*/ 1496842863 w 401"/>
                <a:gd name="T61" fmla="*/ 15509006 h 369"/>
                <a:gd name="T62" fmla="*/ 1341724121 w 401"/>
                <a:gd name="T63" fmla="*/ 0 h 369"/>
                <a:gd name="T64" fmla="*/ 1047002371 w 401"/>
                <a:gd name="T65" fmla="*/ 38733529 h 369"/>
                <a:gd name="T66" fmla="*/ 798828219 w 401"/>
                <a:gd name="T67" fmla="*/ 123994273 h 369"/>
                <a:gd name="T68" fmla="*/ 573927569 w 401"/>
                <a:gd name="T69" fmla="*/ 255782035 h 369"/>
                <a:gd name="T70" fmla="*/ 372261426 w 401"/>
                <a:gd name="T71" fmla="*/ 426264340 h 369"/>
                <a:gd name="T72" fmla="*/ 209384718 w 401"/>
                <a:gd name="T73" fmla="*/ 635558344 h 369"/>
                <a:gd name="T74" fmla="*/ 100813376 w 401"/>
                <a:gd name="T75" fmla="*/ 883585876 h 369"/>
                <a:gd name="T76" fmla="*/ 31031666 w 401"/>
                <a:gd name="T77" fmla="*/ 1147083231 h 369"/>
                <a:gd name="T78" fmla="*/ 0 w 401"/>
                <a:gd name="T79" fmla="*/ 1426128973 h 369"/>
                <a:gd name="T80" fmla="*/ 7757966 w 401"/>
                <a:gd name="T81" fmla="*/ 1650892799 h 369"/>
                <a:gd name="T82" fmla="*/ 62063134 w 401"/>
                <a:gd name="T83" fmla="*/ 1867902319 h 369"/>
                <a:gd name="T84" fmla="*/ 139603008 w 401"/>
                <a:gd name="T85" fmla="*/ 2069402636 h 369"/>
                <a:gd name="T86" fmla="*/ 248174350 w 401"/>
                <a:gd name="T87" fmla="*/ 2147483647 h 369"/>
                <a:gd name="T88" fmla="*/ 380019392 w 401"/>
                <a:gd name="T89" fmla="*/ 2147483647 h 369"/>
                <a:gd name="T90" fmla="*/ 535138134 w 401"/>
                <a:gd name="T91" fmla="*/ 2147483647 h 369"/>
                <a:gd name="T92" fmla="*/ 713530379 w 401"/>
                <a:gd name="T93" fmla="*/ 2147483647 h 369"/>
                <a:gd name="T94" fmla="*/ 899641594 w 401"/>
                <a:gd name="T95" fmla="*/ 2147483647 h 369"/>
                <a:gd name="T96" fmla="*/ 1116823471 w 401"/>
                <a:gd name="T97" fmla="*/ 2147483647 h 369"/>
                <a:gd name="T98" fmla="*/ 1349482087 w 401"/>
                <a:gd name="T99" fmla="*/ 2147483647 h 369"/>
                <a:gd name="T100" fmla="*/ 1504600631 w 401"/>
                <a:gd name="T101" fmla="*/ 2147483647 h 369"/>
                <a:gd name="T102" fmla="*/ 1659719373 w 401"/>
                <a:gd name="T103" fmla="*/ 2147483647 h 369"/>
                <a:gd name="T104" fmla="*/ 1807080348 w 401"/>
                <a:gd name="T105" fmla="*/ 2147483647 h 369"/>
                <a:gd name="T106" fmla="*/ 1938925390 w 401"/>
                <a:gd name="T107" fmla="*/ 2147483647 h 369"/>
                <a:gd name="T108" fmla="*/ 2063012466 w 401"/>
                <a:gd name="T109" fmla="*/ 2147483647 h 369"/>
                <a:gd name="T110" fmla="*/ 2147483647 w 401"/>
                <a:gd name="T111" fmla="*/ 2147483647 h 369"/>
                <a:gd name="T112" fmla="*/ 2147483647 w 401"/>
                <a:gd name="T113" fmla="*/ 2147483647 h 369"/>
                <a:gd name="T114" fmla="*/ 2147483647 w 401"/>
                <a:gd name="T115" fmla="*/ 100769750 h 3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1" h="369">
                  <a:moveTo>
                    <a:pt x="205" y="107"/>
                  </a:moveTo>
                  <a:lnTo>
                    <a:pt x="217" y="107"/>
                  </a:lnTo>
                  <a:lnTo>
                    <a:pt x="228" y="109"/>
                  </a:lnTo>
                  <a:lnTo>
                    <a:pt x="238" y="113"/>
                  </a:lnTo>
                  <a:lnTo>
                    <a:pt x="247" y="117"/>
                  </a:lnTo>
                  <a:lnTo>
                    <a:pt x="256" y="123"/>
                  </a:lnTo>
                  <a:lnTo>
                    <a:pt x="263" y="130"/>
                  </a:lnTo>
                  <a:lnTo>
                    <a:pt x="269" y="138"/>
                  </a:lnTo>
                  <a:lnTo>
                    <a:pt x="274" y="146"/>
                  </a:lnTo>
                  <a:lnTo>
                    <a:pt x="278" y="155"/>
                  </a:lnTo>
                  <a:lnTo>
                    <a:pt x="281" y="165"/>
                  </a:lnTo>
                  <a:lnTo>
                    <a:pt x="283" y="175"/>
                  </a:lnTo>
                  <a:lnTo>
                    <a:pt x="283" y="185"/>
                  </a:lnTo>
                  <a:lnTo>
                    <a:pt x="283" y="195"/>
                  </a:lnTo>
                  <a:lnTo>
                    <a:pt x="281" y="205"/>
                  </a:lnTo>
                  <a:lnTo>
                    <a:pt x="278" y="215"/>
                  </a:lnTo>
                  <a:lnTo>
                    <a:pt x="274" y="224"/>
                  </a:lnTo>
                  <a:lnTo>
                    <a:pt x="269" y="232"/>
                  </a:lnTo>
                  <a:lnTo>
                    <a:pt x="263" y="240"/>
                  </a:lnTo>
                  <a:lnTo>
                    <a:pt x="256" y="246"/>
                  </a:lnTo>
                  <a:lnTo>
                    <a:pt x="247" y="251"/>
                  </a:lnTo>
                  <a:lnTo>
                    <a:pt x="238" y="256"/>
                  </a:lnTo>
                  <a:lnTo>
                    <a:pt x="228" y="259"/>
                  </a:lnTo>
                  <a:lnTo>
                    <a:pt x="217" y="262"/>
                  </a:lnTo>
                  <a:lnTo>
                    <a:pt x="205" y="262"/>
                  </a:lnTo>
                  <a:lnTo>
                    <a:pt x="193" y="262"/>
                  </a:lnTo>
                  <a:lnTo>
                    <a:pt x="182" y="259"/>
                  </a:lnTo>
                  <a:lnTo>
                    <a:pt x="172" y="256"/>
                  </a:lnTo>
                  <a:lnTo>
                    <a:pt x="163" y="251"/>
                  </a:lnTo>
                  <a:lnTo>
                    <a:pt x="155" y="246"/>
                  </a:lnTo>
                  <a:lnTo>
                    <a:pt x="147" y="240"/>
                  </a:lnTo>
                  <a:lnTo>
                    <a:pt x="141" y="232"/>
                  </a:lnTo>
                  <a:lnTo>
                    <a:pt x="135" y="224"/>
                  </a:lnTo>
                  <a:lnTo>
                    <a:pt x="131" y="215"/>
                  </a:lnTo>
                  <a:lnTo>
                    <a:pt x="129" y="205"/>
                  </a:lnTo>
                  <a:lnTo>
                    <a:pt x="126" y="195"/>
                  </a:lnTo>
                  <a:lnTo>
                    <a:pt x="126" y="185"/>
                  </a:lnTo>
                  <a:lnTo>
                    <a:pt x="126" y="175"/>
                  </a:lnTo>
                  <a:lnTo>
                    <a:pt x="129" y="165"/>
                  </a:lnTo>
                  <a:lnTo>
                    <a:pt x="131" y="155"/>
                  </a:lnTo>
                  <a:lnTo>
                    <a:pt x="135" y="146"/>
                  </a:lnTo>
                  <a:lnTo>
                    <a:pt x="141" y="138"/>
                  </a:lnTo>
                  <a:lnTo>
                    <a:pt x="147" y="130"/>
                  </a:lnTo>
                  <a:lnTo>
                    <a:pt x="155" y="123"/>
                  </a:lnTo>
                  <a:lnTo>
                    <a:pt x="163" y="117"/>
                  </a:lnTo>
                  <a:lnTo>
                    <a:pt x="172" y="113"/>
                  </a:lnTo>
                  <a:lnTo>
                    <a:pt x="182" y="109"/>
                  </a:lnTo>
                  <a:lnTo>
                    <a:pt x="193" y="107"/>
                  </a:lnTo>
                  <a:lnTo>
                    <a:pt x="205" y="107"/>
                  </a:lnTo>
                  <a:close/>
                  <a:moveTo>
                    <a:pt x="401" y="13"/>
                  </a:moveTo>
                  <a:lnTo>
                    <a:pt x="280" y="13"/>
                  </a:lnTo>
                  <a:lnTo>
                    <a:pt x="280" y="45"/>
                  </a:lnTo>
                  <a:lnTo>
                    <a:pt x="273" y="38"/>
                  </a:lnTo>
                  <a:lnTo>
                    <a:pt x="265" y="32"/>
                  </a:lnTo>
                  <a:lnTo>
                    <a:pt x="257" y="26"/>
                  </a:lnTo>
                  <a:lnTo>
                    <a:pt x="249" y="20"/>
                  </a:lnTo>
                  <a:lnTo>
                    <a:pt x="240" y="16"/>
                  </a:lnTo>
                  <a:lnTo>
                    <a:pt x="231" y="11"/>
                  </a:lnTo>
                  <a:lnTo>
                    <a:pt x="222" y="8"/>
                  </a:lnTo>
                  <a:lnTo>
                    <a:pt x="212" y="6"/>
                  </a:lnTo>
                  <a:lnTo>
                    <a:pt x="202" y="4"/>
                  </a:lnTo>
                  <a:lnTo>
                    <a:pt x="193" y="2"/>
                  </a:lnTo>
                  <a:lnTo>
                    <a:pt x="18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35" y="5"/>
                  </a:lnTo>
                  <a:lnTo>
                    <a:pt x="119" y="9"/>
                  </a:lnTo>
                  <a:lnTo>
                    <a:pt x="103" y="16"/>
                  </a:lnTo>
                  <a:lnTo>
                    <a:pt x="87" y="24"/>
                  </a:lnTo>
                  <a:lnTo>
                    <a:pt x="74" y="33"/>
                  </a:lnTo>
                  <a:lnTo>
                    <a:pt x="60" y="43"/>
                  </a:lnTo>
                  <a:lnTo>
                    <a:pt x="48" y="55"/>
                  </a:lnTo>
                  <a:lnTo>
                    <a:pt x="38" y="69"/>
                  </a:lnTo>
                  <a:lnTo>
                    <a:pt x="27" y="82"/>
                  </a:lnTo>
                  <a:lnTo>
                    <a:pt x="20" y="98"/>
                  </a:lnTo>
                  <a:lnTo>
                    <a:pt x="13" y="114"/>
                  </a:lnTo>
                  <a:lnTo>
                    <a:pt x="7" y="131"/>
                  </a:lnTo>
                  <a:lnTo>
                    <a:pt x="4" y="148"/>
                  </a:lnTo>
                  <a:lnTo>
                    <a:pt x="0" y="166"/>
                  </a:lnTo>
                  <a:lnTo>
                    <a:pt x="0" y="184"/>
                  </a:lnTo>
                  <a:lnTo>
                    <a:pt x="0" y="198"/>
                  </a:lnTo>
                  <a:lnTo>
                    <a:pt x="1" y="213"/>
                  </a:lnTo>
                  <a:lnTo>
                    <a:pt x="5" y="228"/>
                  </a:lnTo>
                  <a:lnTo>
                    <a:pt x="8" y="241"/>
                  </a:lnTo>
                  <a:lnTo>
                    <a:pt x="13" y="255"/>
                  </a:lnTo>
                  <a:lnTo>
                    <a:pt x="18" y="267"/>
                  </a:lnTo>
                  <a:lnTo>
                    <a:pt x="24" y="280"/>
                  </a:lnTo>
                  <a:lnTo>
                    <a:pt x="32" y="292"/>
                  </a:lnTo>
                  <a:lnTo>
                    <a:pt x="40" y="303"/>
                  </a:lnTo>
                  <a:lnTo>
                    <a:pt x="49" y="313"/>
                  </a:lnTo>
                  <a:lnTo>
                    <a:pt x="58" y="322"/>
                  </a:lnTo>
                  <a:lnTo>
                    <a:pt x="69" y="331"/>
                  </a:lnTo>
                  <a:lnTo>
                    <a:pt x="79" y="340"/>
                  </a:lnTo>
                  <a:lnTo>
                    <a:pt x="92" y="347"/>
                  </a:lnTo>
                  <a:lnTo>
                    <a:pt x="104" y="353"/>
                  </a:lnTo>
                  <a:lnTo>
                    <a:pt x="116" y="358"/>
                  </a:lnTo>
                  <a:lnTo>
                    <a:pt x="130" y="363"/>
                  </a:lnTo>
                  <a:lnTo>
                    <a:pt x="144" y="365"/>
                  </a:lnTo>
                  <a:lnTo>
                    <a:pt x="159" y="367"/>
                  </a:lnTo>
                  <a:lnTo>
                    <a:pt x="174" y="369"/>
                  </a:lnTo>
                  <a:lnTo>
                    <a:pt x="184" y="367"/>
                  </a:lnTo>
                  <a:lnTo>
                    <a:pt x="194" y="367"/>
                  </a:lnTo>
                  <a:lnTo>
                    <a:pt x="204" y="365"/>
                  </a:lnTo>
                  <a:lnTo>
                    <a:pt x="214" y="363"/>
                  </a:lnTo>
                  <a:lnTo>
                    <a:pt x="223" y="360"/>
                  </a:lnTo>
                  <a:lnTo>
                    <a:pt x="233" y="356"/>
                  </a:lnTo>
                  <a:lnTo>
                    <a:pt x="242" y="352"/>
                  </a:lnTo>
                  <a:lnTo>
                    <a:pt x="250" y="347"/>
                  </a:lnTo>
                  <a:lnTo>
                    <a:pt x="258" y="340"/>
                  </a:lnTo>
                  <a:lnTo>
                    <a:pt x="266" y="334"/>
                  </a:lnTo>
                  <a:lnTo>
                    <a:pt x="272" y="327"/>
                  </a:lnTo>
                  <a:lnTo>
                    <a:pt x="278" y="319"/>
                  </a:lnTo>
                  <a:lnTo>
                    <a:pt x="280" y="319"/>
                  </a:lnTo>
                  <a:lnTo>
                    <a:pt x="280" y="357"/>
                  </a:lnTo>
                  <a:lnTo>
                    <a:pt x="401" y="357"/>
                  </a:lnTo>
                  <a:lnTo>
                    <a:pt x="401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2" name="Freeform 106"/>
            <p:cNvSpPr>
              <a:spLocks/>
            </p:cNvSpPr>
            <p:nvPr/>
          </p:nvSpPr>
          <p:spPr bwMode="auto">
            <a:xfrm>
              <a:off x="5445938" y="6515113"/>
              <a:ext cx="71438" cy="71438"/>
            </a:xfrm>
            <a:custGeom>
              <a:avLst/>
              <a:gdLst>
                <a:gd name="T0" fmla="*/ 0 w 363"/>
                <a:gd name="T1" fmla="*/ 104150801 h 357"/>
                <a:gd name="T2" fmla="*/ 929863969 w 363"/>
                <a:gd name="T3" fmla="*/ 2147483647 h 357"/>
                <a:gd name="T4" fmla="*/ 937493666 w 363"/>
                <a:gd name="T5" fmla="*/ 1298060677 h 357"/>
                <a:gd name="T6" fmla="*/ 967974076 w 363"/>
                <a:gd name="T7" fmla="*/ 1129801575 h 357"/>
                <a:gd name="T8" fmla="*/ 1006084183 w 363"/>
                <a:gd name="T9" fmla="*/ 1017642314 h 357"/>
                <a:gd name="T10" fmla="*/ 1059453879 w 363"/>
                <a:gd name="T11" fmla="*/ 929468612 h 357"/>
                <a:gd name="T12" fmla="*/ 1135674092 w 363"/>
                <a:gd name="T13" fmla="*/ 865360311 h 357"/>
                <a:gd name="T14" fmla="*/ 1227153895 w 363"/>
                <a:gd name="T15" fmla="*/ 817309351 h 357"/>
                <a:gd name="T16" fmla="*/ 1349075339 w 363"/>
                <a:gd name="T17" fmla="*/ 785235090 h 357"/>
                <a:gd name="T18" fmla="*/ 1478665249 w 363"/>
                <a:gd name="T19" fmla="*/ 785235090 h 357"/>
                <a:gd name="T20" fmla="*/ 1592995568 w 363"/>
                <a:gd name="T21" fmla="*/ 817309351 h 357"/>
                <a:gd name="T22" fmla="*/ 1676845675 w 363"/>
                <a:gd name="T23" fmla="*/ 857351851 h 357"/>
                <a:gd name="T24" fmla="*/ 1737806495 w 363"/>
                <a:gd name="T25" fmla="*/ 929468612 h 357"/>
                <a:gd name="T26" fmla="*/ 1798805888 w 363"/>
                <a:gd name="T27" fmla="*/ 1049676354 h 357"/>
                <a:gd name="T28" fmla="*/ 1829286298 w 363"/>
                <a:gd name="T29" fmla="*/ 1241960836 h 357"/>
                <a:gd name="T30" fmla="*/ 1836915995 w 363"/>
                <a:gd name="T31" fmla="*/ 1426276879 h 357"/>
                <a:gd name="T32" fmla="*/ 1836915995 w 363"/>
                <a:gd name="T33" fmla="*/ 2147483647 h 357"/>
                <a:gd name="T34" fmla="*/ 2147483647 w 363"/>
                <a:gd name="T35" fmla="*/ 1145818695 h 357"/>
                <a:gd name="T36" fmla="*/ 2147483647 w 363"/>
                <a:gd name="T37" fmla="*/ 905443032 h 357"/>
                <a:gd name="T38" fmla="*/ 2147483647 w 363"/>
                <a:gd name="T39" fmla="*/ 689092949 h 357"/>
                <a:gd name="T40" fmla="*/ 2147483647 w 363"/>
                <a:gd name="T41" fmla="*/ 488759786 h 357"/>
                <a:gd name="T42" fmla="*/ 2147483647 w 363"/>
                <a:gd name="T43" fmla="*/ 328509344 h 357"/>
                <a:gd name="T44" fmla="*/ 2147483647 w 363"/>
                <a:gd name="T45" fmla="*/ 192324503 h 357"/>
                <a:gd name="T46" fmla="*/ 2147483647 w 363"/>
                <a:gd name="T47" fmla="*/ 88133681 h 357"/>
                <a:gd name="T48" fmla="*/ 2027466724 w 363"/>
                <a:gd name="T49" fmla="*/ 32034040 h 357"/>
                <a:gd name="T50" fmla="*/ 1783546298 w 363"/>
                <a:gd name="T51" fmla="*/ 0 h 357"/>
                <a:gd name="T52" fmla="*/ 1608255158 w 363"/>
                <a:gd name="T53" fmla="*/ 16017120 h 357"/>
                <a:gd name="T54" fmla="*/ 1455814732 w 363"/>
                <a:gd name="T55" fmla="*/ 48091181 h 357"/>
                <a:gd name="T56" fmla="*/ 1310965232 w 363"/>
                <a:gd name="T57" fmla="*/ 104150801 h 357"/>
                <a:gd name="T58" fmla="*/ 1173784199 w 363"/>
                <a:gd name="T59" fmla="*/ 192324503 h 357"/>
                <a:gd name="T60" fmla="*/ 1051823986 w 363"/>
                <a:gd name="T61" fmla="*/ 296475304 h 357"/>
                <a:gd name="T62" fmla="*/ 937493666 w 363"/>
                <a:gd name="T63" fmla="*/ 456725746 h 357"/>
                <a:gd name="T64" fmla="*/ 929863969 w 363"/>
                <a:gd name="T65" fmla="*/ 104150801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3" h="357">
                  <a:moveTo>
                    <a:pt x="122" y="13"/>
                  </a:moveTo>
                  <a:lnTo>
                    <a:pt x="0" y="13"/>
                  </a:lnTo>
                  <a:lnTo>
                    <a:pt x="0" y="357"/>
                  </a:lnTo>
                  <a:lnTo>
                    <a:pt x="122" y="357"/>
                  </a:lnTo>
                  <a:lnTo>
                    <a:pt x="122" y="178"/>
                  </a:lnTo>
                  <a:lnTo>
                    <a:pt x="123" y="162"/>
                  </a:lnTo>
                  <a:lnTo>
                    <a:pt x="125" y="148"/>
                  </a:lnTo>
                  <a:lnTo>
                    <a:pt x="127" y="141"/>
                  </a:lnTo>
                  <a:lnTo>
                    <a:pt x="129" y="134"/>
                  </a:lnTo>
                  <a:lnTo>
                    <a:pt x="132" y="127"/>
                  </a:lnTo>
                  <a:lnTo>
                    <a:pt x="136" y="122"/>
                  </a:lnTo>
                  <a:lnTo>
                    <a:pt x="139" y="116"/>
                  </a:lnTo>
                  <a:lnTo>
                    <a:pt x="143" y="112"/>
                  </a:lnTo>
                  <a:lnTo>
                    <a:pt x="149" y="108"/>
                  </a:lnTo>
                  <a:lnTo>
                    <a:pt x="155" y="105"/>
                  </a:lnTo>
                  <a:lnTo>
                    <a:pt x="161" y="102"/>
                  </a:lnTo>
                  <a:lnTo>
                    <a:pt x="169" y="99"/>
                  </a:lnTo>
                  <a:lnTo>
                    <a:pt x="177" y="98"/>
                  </a:lnTo>
                  <a:lnTo>
                    <a:pt x="186" y="98"/>
                  </a:lnTo>
                  <a:lnTo>
                    <a:pt x="194" y="98"/>
                  </a:lnTo>
                  <a:lnTo>
                    <a:pt x="202" y="99"/>
                  </a:lnTo>
                  <a:lnTo>
                    <a:pt x="209" y="102"/>
                  </a:lnTo>
                  <a:lnTo>
                    <a:pt x="215" y="105"/>
                  </a:lnTo>
                  <a:lnTo>
                    <a:pt x="220" y="107"/>
                  </a:lnTo>
                  <a:lnTo>
                    <a:pt x="224" y="112"/>
                  </a:lnTo>
                  <a:lnTo>
                    <a:pt x="228" y="116"/>
                  </a:lnTo>
                  <a:lnTo>
                    <a:pt x="231" y="121"/>
                  </a:lnTo>
                  <a:lnTo>
                    <a:pt x="236" y="131"/>
                  </a:lnTo>
                  <a:lnTo>
                    <a:pt x="239" y="143"/>
                  </a:lnTo>
                  <a:lnTo>
                    <a:pt x="240" y="155"/>
                  </a:lnTo>
                  <a:lnTo>
                    <a:pt x="241" y="167"/>
                  </a:lnTo>
                  <a:lnTo>
                    <a:pt x="241" y="178"/>
                  </a:lnTo>
                  <a:lnTo>
                    <a:pt x="241" y="188"/>
                  </a:lnTo>
                  <a:lnTo>
                    <a:pt x="241" y="357"/>
                  </a:lnTo>
                  <a:lnTo>
                    <a:pt x="363" y="357"/>
                  </a:lnTo>
                  <a:lnTo>
                    <a:pt x="363" y="143"/>
                  </a:lnTo>
                  <a:lnTo>
                    <a:pt x="363" y="129"/>
                  </a:lnTo>
                  <a:lnTo>
                    <a:pt x="362" y="113"/>
                  </a:lnTo>
                  <a:lnTo>
                    <a:pt x="360" y="99"/>
                  </a:lnTo>
                  <a:lnTo>
                    <a:pt x="356" y="86"/>
                  </a:lnTo>
                  <a:lnTo>
                    <a:pt x="352" y="73"/>
                  </a:lnTo>
                  <a:lnTo>
                    <a:pt x="347" y="61"/>
                  </a:lnTo>
                  <a:lnTo>
                    <a:pt x="340" y="51"/>
                  </a:lnTo>
                  <a:lnTo>
                    <a:pt x="334" y="41"/>
                  </a:lnTo>
                  <a:lnTo>
                    <a:pt x="325" y="32"/>
                  </a:lnTo>
                  <a:lnTo>
                    <a:pt x="316" y="24"/>
                  </a:lnTo>
                  <a:lnTo>
                    <a:pt x="304" y="17"/>
                  </a:lnTo>
                  <a:lnTo>
                    <a:pt x="293" y="11"/>
                  </a:lnTo>
                  <a:lnTo>
                    <a:pt x="280" y="7"/>
                  </a:lnTo>
                  <a:lnTo>
                    <a:pt x="266" y="4"/>
                  </a:lnTo>
                  <a:lnTo>
                    <a:pt x="250" y="1"/>
                  </a:lnTo>
                  <a:lnTo>
                    <a:pt x="234" y="0"/>
                  </a:lnTo>
                  <a:lnTo>
                    <a:pt x="222" y="1"/>
                  </a:lnTo>
                  <a:lnTo>
                    <a:pt x="211" y="2"/>
                  </a:lnTo>
                  <a:lnTo>
                    <a:pt x="201" y="4"/>
                  </a:lnTo>
                  <a:lnTo>
                    <a:pt x="191" y="6"/>
                  </a:lnTo>
                  <a:lnTo>
                    <a:pt x="181" y="9"/>
                  </a:lnTo>
                  <a:lnTo>
                    <a:pt x="172" y="13"/>
                  </a:lnTo>
                  <a:lnTo>
                    <a:pt x="163" y="18"/>
                  </a:lnTo>
                  <a:lnTo>
                    <a:pt x="154" y="24"/>
                  </a:lnTo>
                  <a:lnTo>
                    <a:pt x="146" y="31"/>
                  </a:lnTo>
                  <a:lnTo>
                    <a:pt x="138" y="37"/>
                  </a:lnTo>
                  <a:lnTo>
                    <a:pt x="131" y="46"/>
                  </a:lnTo>
                  <a:lnTo>
                    <a:pt x="123" y="57"/>
                  </a:lnTo>
                  <a:lnTo>
                    <a:pt x="122" y="57"/>
                  </a:lnTo>
                  <a:lnTo>
                    <a:pt x="12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3" name="Freeform 107"/>
            <p:cNvSpPr>
              <a:spLocks/>
            </p:cNvSpPr>
            <p:nvPr/>
          </p:nvSpPr>
          <p:spPr bwMode="auto">
            <a:xfrm>
              <a:off x="5528488" y="6497650"/>
              <a:ext cx="44450" cy="88900"/>
            </a:xfrm>
            <a:custGeom>
              <a:avLst/>
              <a:gdLst>
                <a:gd name="T0" fmla="*/ 1154245465 w 231"/>
                <a:gd name="T1" fmla="*/ 1594038119 h 448"/>
                <a:gd name="T2" fmla="*/ 1645854191 w 231"/>
                <a:gd name="T3" fmla="*/ 1594038119 h 448"/>
                <a:gd name="T4" fmla="*/ 1645854191 w 231"/>
                <a:gd name="T5" fmla="*/ 812671611 h 448"/>
                <a:gd name="T6" fmla="*/ 1154245465 w 231"/>
                <a:gd name="T7" fmla="*/ 812671611 h 448"/>
                <a:gd name="T8" fmla="*/ 1154245465 w 231"/>
                <a:gd name="T9" fmla="*/ 0 h 448"/>
                <a:gd name="T10" fmla="*/ 277888315 w 231"/>
                <a:gd name="T11" fmla="*/ 0 h 448"/>
                <a:gd name="T12" fmla="*/ 277888315 w 231"/>
                <a:gd name="T13" fmla="*/ 812671611 h 448"/>
                <a:gd name="T14" fmla="*/ 0 w 231"/>
                <a:gd name="T15" fmla="*/ 812671611 h 448"/>
                <a:gd name="T16" fmla="*/ 0 w 231"/>
                <a:gd name="T17" fmla="*/ 1594038119 h 448"/>
                <a:gd name="T18" fmla="*/ 277888315 w 231"/>
                <a:gd name="T19" fmla="*/ 1594038119 h 448"/>
                <a:gd name="T20" fmla="*/ 277888315 w 231"/>
                <a:gd name="T21" fmla="*/ 2147483647 h 448"/>
                <a:gd name="T22" fmla="*/ 1154245465 w 231"/>
                <a:gd name="T23" fmla="*/ 2147483647 h 448"/>
                <a:gd name="T24" fmla="*/ 1154245465 w 231"/>
                <a:gd name="T25" fmla="*/ 1594038119 h 4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1" h="448">
                  <a:moveTo>
                    <a:pt x="162" y="204"/>
                  </a:moveTo>
                  <a:lnTo>
                    <a:pt x="231" y="204"/>
                  </a:lnTo>
                  <a:lnTo>
                    <a:pt x="231" y="104"/>
                  </a:lnTo>
                  <a:lnTo>
                    <a:pt x="162" y="104"/>
                  </a:lnTo>
                  <a:lnTo>
                    <a:pt x="162" y="0"/>
                  </a:lnTo>
                  <a:lnTo>
                    <a:pt x="39" y="0"/>
                  </a:lnTo>
                  <a:lnTo>
                    <a:pt x="39" y="104"/>
                  </a:lnTo>
                  <a:lnTo>
                    <a:pt x="0" y="104"/>
                  </a:lnTo>
                  <a:lnTo>
                    <a:pt x="0" y="204"/>
                  </a:lnTo>
                  <a:lnTo>
                    <a:pt x="39" y="204"/>
                  </a:lnTo>
                  <a:lnTo>
                    <a:pt x="39" y="448"/>
                  </a:lnTo>
                  <a:lnTo>
                    <a:pt x="162" y="448"/>
                  </a:lnTo>
                  <a:lnTo>
                    <a:pt x="162" y="2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4" name="Freeform 108"/>
            <p:cNvSpPr>
              <a:spLocks noEditPoints="1"/>
            </p:cNvSpPr>
            <p:nvPr/>
          </p:nvSpPr>
          <p:spPr bwMode="auto">
            <a:xfrm>
              <a:off x="5576113" y="6515113"/>
              <a:ext cx="82550" cy="73025"/>
            </a:xfrm>
            <a:custGeom>
              <a:avLst/>
              <a:gdLst>
                <a:gd name="T0" fmla="*/ 1367460395 w 416"/>
                <a:gd name="T1" fmla="*/ 15509006 h 369"/>
                <a:gd name="T2" fmla="*/ 1007983720 w 416"/>
                <a:gd name="T3" fmla="*/ 100769750 h 369"/>
                <a:gd name="T4" fmla="*/ 679812148 w 416"/>
                <a:gd name="T5" fmla="*/ 248027532 h 369"/>
                <a:gd name="T6" fmla="*/ 398499806 w 416"/>
                <a:gd name="T7" fmla="*/ 457282352 h 369"/>
                <a:gd name="T8" fmla="*/ 187554791 w 416"/>
                <a:gd name="T9" fmla="*/ 728573591 h 369"/>
                <a:gd name="T10" fmla="*/ 46898520 w 416"/>
                <a:gd name="T11" fmla="*/ 1046313480 h 369"/>
                <a:gd name="T12" fmla="*/ 0 w 416"/>
                <a:gd name="T13" fmla="*/ 1433844292 h 369"/>
                <a:gd name="T14" fmla="*/ 46898520 w 416"/>
                <a:gd name="T15" fmla="*/ 1821375103 h 369"/>
                <a:gd name="T16" fmla="*/ 187554791 w 416"/>
                <a:gd name="T17" fmla="*/ 2139154176 h 369"/>
                <a:gd name="T18" fmla="*/ 406335905 w 416"/>
                <a:gd name="T19" fmla="*/ 2147483647 h 369"/>
                <a:gd name="T20" fmla="*/ 679812148 w 416"/>
                <a:gd name="T21" fmla="*/ 2147483647 h 369"/>
                <a:gd name="T22" fmla="*/ 1007983720 w 416"/>
                <a:gd name="T23" fmla="*/ 2147483647 h 369"/>
                <a:gd name="T24" fmla="*/ 1367460395 w 416"/>
                <a:gd name="T25" fmla="*/ 2147483647 h 369"/>
                <a:gd name="T26" fmla="*/ 1750327295 w 416"/>
                <a:gd name="T27" fmla="*/ 2147483647 h 369"/>
                <a:gd name="T28" fmla="*/ 2125397388 w 416"/>
                <a:gd name="T29" fmla="*/ 2147483647 h 369"/>
                <a:gd name="T30" fmla="*/ 2147483647 w 416"/>
                <a:gd name="T31" fmla="*/ 2147483647 h 369"/>
                <a:gd name="T32" fmla="*/ 2147483647 w 416"/>
                <a:gd name="T33" fmla="*/ 2147483647 h 369"/>
                <a:gd name="T34" fmla="*/ 2147483647 w 416"/>
                <a:gd name="T35" fmla="*/ 2147483647 h 369"/>
                <a:gd name="T36" fmla="*/ 2147483647 w 416"/>
                <a:gd name="T37" fmla="*/ 1929899357 h 369"/>
                <a:gd name="T38" fmla="*/ 2147483647 w 416"/>
                <a:gd name="T39" fmla="*/ 1565632252 h 369"/>
                <a:gd name="T40" fmla="*/ 2147483647 w 416"/>
                <a:gd name="T41" fmla="*/ 1170346938 h 369"/>
                <a:gd name="T42" fmla="*/ 2147483647 w 416"/>
                <a:gd name="T43" fmla="*/ 821549655 h 369"/>
                <a:gd name="T44" fmla="*/ 2147483647 w 416"/>
                <a:gd name="T45" fmla="*/ 534788594 h 369"/>
                <a:gd name="T46" fmla="*/ 2147483647 w 416"/>
                <a:gd name="T47" fmla="*/ 310024570 h 369"/>
                <a:gd name="T48" fmla="*/ 2147483647 w 416"/>
                <a:gd name="T49" fmla="*/ 139503279 h 369"/>
                <a:gd name="T50" fmla="*/ 2000374023 w 416"/>
                <a:gd name="T51" fmla="*/ 38733529 h 369"/>
                <a:gd name="T52" fmla="*/ 1617507123 w 416"/>
                <a:gd name="T53" fmla="*/ 0 h 369"/>
                <a:gd name="T54" fmla="*/ 1805022623 w 416"/>
                <a:gd name="T55" fmla="*/ 844813164 h 369"/>
                <a:gd name="T56" fmla="*/ 2016006930 w 416"/>
                <a:gd name="T57" fmla="*/ 953337417 h 369"/>
                <a:gd name="T58" fmla="*/ 2147483647 w 416"/>
                <a:gd name="T59" fmla="*/ 1131574225 h 369"/>
                <a:gd name="T60" fmla="*/ 2147483647 w 416"/>
                <a:gd name="T61" fmla="*/ 1356338050 h 369"/>
                <a:gd name="T62" fmla="*/ 2147483647 w 416"/>
                <a:gd name="T63" fmla="*/ 1588856577 h 369"/>
                <a:gd name="T64" fmla="*/ 2125397388 w 416"/>
                <a:gd name="T65" fmla="*/ 1798150581 h 369"/>
                <a:gd name="T66" fmla="*/ 1953475503 w 416"/>
                <a:gd name="T67" fmla="*/ 1945408363 h 369"/>
                <a:gd name="T68" fmla="*/ 1719061681 w 416"/>
                <a:gd name="T69" fmla="*/ 2030669107 h 369"/>
                <a:gd name="T70" fmla="*/ 1445585239 w 416"/>
                <a:gd name="T71" fmla="*/ 2007405598 h 369"/>
                <a:gd name="T72" fmla="*/ 1226804125 w 416"/>
                <a:gd name="T73" fmla="*/ 1906635848 h 369"/>
                <a:gd name="T74" fmla="*/ 1086148053 w 416"/>
                <a:gd name="T75" fmla="*/ 1736153543 h 369"/>
                <a:gd name="T76" fmla="*/ 1015819819 w 416"/>
                <a:gd name="T77" fmla="*/ 1511350533 h 369"/>
                <a:gd name="T78" fmla="*/ 1031452725 w 416"/>
                <a:gd name="T79" fmla="*/ 1278832007 h 369"/>
                <a:gd name="T80" fmla="*/ 1117413667 w 416"/>
                <a:gd name="T81" fmla="*/ 1069577187 h 369"/>
                <a:gd name="T82" fmla="*/ 1297132359 w 416"/>
                <a:gd name="T83" fmla="*/ 906810201 h 369"/>
                <a:gd name="T84" fmla="*/ 1531546181 w 416"/>
                <a:gd name="T85" fmla="*/ 829304158 h 3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16" h="369">
                  <a:moveTo>
                    <a:pt x="207" y="0"/>
                  </a:moveTo>
                  <a:lnTo>
                    <a:pt x="192" y="1"/>
                  </a:lnTo>
                  <a:lnTo>
                    <a:pt x="175" y="2"/>
                  </a:lnTo>
                  <a:lnTo>
                    <a:pt x="159" y="5"/>
                  </a:lnTo>
                  <a:lnTo>
                    <a:pt x="143" y="8"/>
                  </a:lnTo>
                  <a:lnTo>
                    <a:pt x="129" y="13"/>
                  </a:lnTo>
                  <a:lnTo>
                    <a:pt x="114" y="18"/>
                  </a:lnTo>
                  <a:lnTo>
                    <a:pt x="100" y="25"/>
                  </a:lnTo>
                  <a:lnTo>
                    <a:pt x="87" y="32"/>
                  </a:lnTo>
                  <a:lnTo>
                    <a:pt x="75" y="40"/>
                  </a:lnTo>
                  <a:lnTo>
                    <a:pt x="62" y="49"/>
                  </a:lnTo>
                  <a:lnTo>
                    <a:pt x="51" y="59"/>
                  </a:lnTo>
                  <a:lnTo>
                    <a:pt x="42" y="69"/>
                  </a:lnTo>
                  <a:lnTo>
                    <a:pt x="32" y="81"/>
                  </a:lnTo>
                  <a:lnTo>
                    <a:pt x="24" y="94"/>
                  </a:lnTo>
                  <a:lnTo>
                    <a:pt x="17" y="106"/>
                  </a:lnTo>
                  <a:lnTo>
                    <a:pt x="12" y="121"/>
                  </a:lnTo>
                  <a:lnTo>
                    <a:pt x="6" y="135"/>
                  </a:lnTo>
                  <a:lnTo>
                    <a:pt x="3" y="151"/>
                  </a:lnTo>
                  <a:lnTo>
                    <a:pt x="1" y="168"/>
                  </a:lnTo>
                  <a:lnTo>
                    <a:pt x="0" y="185"/>
                  </a:lnTo>
                  <a:lnTo>
                    <a:pt x="1" y="202"/>
                  </a:lnTo>
                  <a:lnTo>
                    <a:pt x="3" y="219"/>
                  </a:lnTo>
                  <a:lnTo>
                    <a:pt x="6" y="235"/>
                  </a:lnTo>
                  <a:lnTo>
                    <a:pt x="12" y="249"/>
                  </a:lnTo>
                  <a:lnTo>
                    <a:pt x="17" y="263"/>
                  </a:lnTo>
                  <a:lnTo>
                    <a:pt x="24" y="276"/>
                  </a:lnTo>
                  <a:lnTo>
                    <a:pt x="32" y="289"/>
                  </a:lnTo>
                  <a:lnTo>
                    <a:pt x="42" y="300"/>
                  </a:lnTo>
                  <a:lnTo>
                    <a:pt x="52" y="311"/>
                  </a:lnTo>
                  <a:lnTo>
                    <a:pt x="62" y="320"/>
                  </a:lnTo>
                  <a:lnTo>
                    <a:pt x="75" y="329"/>
                  </a:lnTo>
                  <a:lnTo>
                    <a:pt x="87" y="337"/>
                  </a:lnTo>
                  <a:lnTo>
                    <a:pt x="100" y="345"/>
                  </a:lnTo>
                  <a:lnTo>
                    <a:pt x="114" y="351"/>
                  </a:lnTo>
                  <a:lnTo>
                    <a:pt x="129" y="356"/>
                  </a:lnTo>
                  <a:lnTo>
                    <a:pt x="144" y="361"/>
                  </a:lnTo>
                  <a:lnTo>
                    <a:pt x="159" y="364"/>
                  </a:lnTo>
                  <a:lnTo>
                    <a:pt x="175" y="366"/>
                  </a:lnTo>
                  <a:lnTo>
                    <a:pt x="192" y="367"/>
                  </a:lnTo>
                  <a:lnTo>
                    <a:pt x="207" y="369"/>
                  </a:lnTo>
                  <a:lnTo>
                    <a:pt x="224" y="367"/>
                  </a:lnTo>
                  <a:lnTo>
                    <a:pt x="240" y="366"/>
                  </a:lnTo>
                  <a:lnTo>
                    <a:pt x="256" y="364"/>
                  </a:lnTo>
                  <a:lnTo>
                    <a:pt x="272" y="361"/>
                  </a:lnTo>
                  <a:lnTo>
                    <a:pt x="287" y="356"/>
                  </a:lnTo>
                  <a:lnTo>
                    <a:pt x="301" y="351"/>
                  </a:lnTo>
                  <a:lnTo>
                    <a:pt x="316" y="345"/>
                  </a:lnTo>
                  <a:lnTo>
                    <a:pt x="329" y="337"/>
                  </a:lnTo>
                  <a:lnTo>
                    <a:pt x="341" y="329"/>
                  </a:lnTo>
                  <a:lnTo>
                    <a:pt x="353" y="320"/>
                  </a:lnTo>
                  <a:lnTo>
                    <a:pt x="364" y="311"/>
                  </a:lnTo>
                  <a:lnTo>
                    <a:pt x="374" y="300"/>
                  </a:lnTo>
                  <a:lnTo>
                    <a:pt x="383" y="289"/>
                  </a:lnTo>
                  <a:lnTo>
                    <a:pt x="391" y="276"/>
                  </a:lnTo>
                  <a:lnTo>
                    <a:pt x="399" y="263"/>
                  </a:lnTo>
                  <a:lnTo>
                    <a:pt x="404" y="249"/>
                  </a:lnTo>
                  <a:lnTo>
                    <a:pt x="409" y="233"/>
                  </a:lnTo>
                  <a:lnTo>
                    <a:pt x="412" y="219"/>
                  </a:lnTo>
                  <a:lnTo>
                    <a:pt x="415" y="202"/>
                  </a:lnTo>
                  <a:lnTo>
                    <a:pt x="416" y="185"/>
                  </a:lnTo>
                  <a:lnTo>
                    <a:pt x="415" y="168"/>
                  </a:lnTo>
                  <a:lnTo>
                    <a:pt x="412" y="151"/>
                  </a:lnTo>
                  <a:lnTo>
                    <a:pt x="409" y="135"/>
                  </a:lnTo>
                  <a:lnTo>
                    <a:pt x="404" y="121"/>
                  </a:lnTo>
                  <a:lnTo>
                    <a:pt x="399" y="106"/>
                  </a:lnTo>
                  <a:lnTo>
                    <a:pt x="391" y="94"/>
                  </a:lnTo>
                  <a:lnTo>
                    <a:pt x="383" y="81"/>
                  </a:lnTo>
                  <a:lnTo>
                    <a:pt x="374" y="69"/>
                  </a:lnTo>
                  <a:lnTo>
                    <a:pt x="364" y="59"/>
                  </a:lnTo>
                  <a:lnTo>
                    <a:pt x="353" y="49"/>
                  </a:lnTo>
                  <a:lnTo>
                    <a:pt x="341" y="40"/>
                  </a:lnTo>
                  <a:lnTo>
                    <a:pt x="329" y="32"/>
                  </a:lnTo>
                  <a:lnTo>
                    <a:pt x="316" y="25"/>
                  </a:lnTo>
                  <a:lnTo>
                    <a:pt x="301" y="18"/>
                  </a:lnTo>
                  <a:lnTo>
                    <a:pt x="287" y="13"/>
                  </a:lnTo>
                  <a:lnTo>
                    <a:pt x="272" y="8"/>
                  </a:lnTo>
                  <a:lnTo>
                    <a:pt x="256" y="5"/>
                  </a:lnTo>
                  <a:lnTo>
                    <a:pt x="240" y="2"/>
                  </a:lnTo>
                  <a:lnTo>
                    <a:pt x="224" y="1"/>
                  </a:lnTo>
                  <a:lnTo>
                    <a:pt x="207" y="0"/>
                  </a:lnTo>
                  <a:close/>
                  <a:moveTo>
                    <a:pt x="207" y="107"/>
                  </a:moveTo>
                  <a:lnTo>
                    <a:pt x="220" y="107"/>
                  </a:lnTo>
                  <a:lnTo>
                    <a:pt x="231" y="109"/>
                  </a:lnTo>
                  <a:lnTo>
                    <a:pt x="241" y="113"/>
                  </a:lnTo>
                  <a:lnTo>
                    <a:pt x="250" y="117"/>
                  </a:lnTo>
                  <a:lnTo>
                    <a:pt x="258" y="123"/>
                  </a:lnTo>
                  <a:lnTo>
                    <a:pt x="266" y="130"/>
                  </a:lnTo>
                  <a:lnTo>
                    <a:pt x="272" y="138"/>
                  </a:lnTo>
                  <a:lnTo>
                    <a:pt x="277" y="146"/>
                  </a:lnTo>
                  <a:lnTo>
                    <a:pt x="281" y="155"/>
                  </a:lnTo>
                  <a:lnTo>
                    <a:pt x="284" y="165"/>
                  </a:lnTo>
                  <a:lnTo>
                    <a:pt x="286" y="175"/>
                  </a:lnTo>
                  <a:lnTo>
                    <a:pt x="286" y="185"/>
                  </a:lnTo>
                  <a:lnTo>
                    <a:pt x="286" y="195"/>
                  </a:lnTo>
                  <a:lnTo>
                    <a:pt x="284" y="205"/>
                  </a:lnTo>
                  <a:lnTo>
                    <a:pt x="281" y="215"/>
                  </a:lnTo>
                  <a:lnTo>
                    <a:pt x="277" y="224"/>
                  </a:lnTo>
                  <a:lnTo>
                    <a:pt x="272" y="232"/>
                  </a:lnTo>
                  <a:lnTo>
                    <a:pt x="266" y="240"/>
                  </a:lnTo>
                  <a:lnTo>
                    <a:pt x="258" y="246"/>
                  </a:lnTo>
                  <a:lnTo>
                    <a:pt x="250" y="251"/>
                  </a:lnTo>
                  <a:lnTo>
                    <a:pt x="241" y="256"/>
                  </a:lnTo>
                  <a:lnTo>
                    <a:pt x="231" y="259"/>
                  </a:lnTo>
                  <a:lnTo>
                    <a:pt x="220" y="262"/>
                  </a:lnTo>
                  <a:lnTo>
                    <a:pt x="207" y="262"/>
                  </a:lnTo>
                  <a:lnTo>
                    <a:pt x="196" y="262"/>
                  </a:lnTo>
                  <a:lnTo>
                    <a:pt x="185" y="259"/>
                  </a:lnTo>
                  <a:lnTo>
                    <a:pt x="175" y="256"/>
                  </a:lnTo>
                  <a:lnTo>
                    <a:pt x="166" y="251"/>
                  </a:lnTo>
                  <a:lnTo>
                    <a:pt x="157" y="246"/>
                  </a:lnTo>
                  <a:lnTo>
                    <a:pt x="150" y="240"/>
                  </a:lnTo>
                  <a:lnTo>
                    <a:pt x="143" y="232"/>
                  </a:lnTo>
                  <a:lnTo>
                    <a:pt x="139" y="224"/>
                  </a:lnTo>
                  <a:lnTo>
                    <a:pt x="134" y="215"/>
                  </a:lnTo>
                  <a:lnTo>
                    <a:pt x="132" y="205"/>
                  </a:lnTo>
                  <a:lnTo>
                    <a:pt x="130" y="195"/>
                  </a:lnTo>
                  <a:lnTo>
                    <a:pt x="129" y="185"/>
                  </a:lnTo>
                  <a:lnTo>
                    <a:pt x="130" y="175"/>
                  </a:lnTo>
                  <a:lnTo>
                    <a:pt x="132" y="165"/>
                  </a:lnTo>
                  <a:lnTo>
                    <a:pt x="134" y="155"/>
                  </a:lnTo>
                  <a:lnTo>
                    <a:pt x="139" y="146"/>
                  </a:lnTo>
                  <a:lnTo>
                    <a:pt x="143" y="138"/>
                  </a:lnTo>
                  <a:lnTo>
                    <a:pt x="150" y="130"/>
                  </a:lnTo>
                  <a:lnTo>
                    <a:pt x="157" y="123"/>
                  </a:lnTo>
                  <a:lnTo>
                    <a:pt x="166" y="117"/>
                  </a:lnTo>
                  <a:lnTo>
                    <a:pt x="175" y="113"/>
                  </a:lnTo>
                  <a:lnTo>
                    <a:pt x="185" y="109"/>
                  </a:lnTo>
                  <a:lnTo>
                    <a:pt x="196" y="107"/>
                  </a:lnTo>
                  <a:lnTo>
                    <a:pt x="2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5" name="Freeform 109"/>
            <p:cNvSpPr>
              <a:spLocks/>
            </p:cNvSpPr>
            <p:nvPr/>
          </p:nvSpPr>
          <p:spPr bwMode="auto">
            <a:xfrm>
              <a:off x="5669775" y="6515113"/>
              <a:ext cx="71438" cy="71438"/>
            </a:xfrm>
            <a:custGeom>
              <a:avLst/>
              <a:gdLst>
                <a:gd name="T0" fmla="*/ 0 w 362"/>
                <a:gd name="T1" fmla="*/ 104150801 h 357"/>
                <a:gd name="T2" fmla="*/ 937617632 w 362"/>
                <a:gd name="T3" fmla="*/ 2147483647 h 357"/>
                <a:gd name="T4" fmla="*/ 945289718 w 362"/>
                <a:gd name="T5" fmla="*/ 1298060677 h 357"/>
                <a:gd name="T6" fmla="*/ 968344458 w 362"/>
                <a:gd name="T7" fmla="*/ 1129801575 h 357"/>
                <a:gd name="T8" fmla="*/ 1014454332 w 362"/>
                <a:gd name="T9" fmla="*/ 1017642314 h 357"/>
                <a:gd name="T10" fmla="*/ 1060564009 w 362"/>
                <a:gd name="T11" fmla="*/ 929468612 h 357"/>
                <a:gd name="T12" fmla="*/ 1145111671 w 362"/>
                <a:gd name="T13" fmla="*/ 865360311 h 357"/>
                <a:gd name="T14" fmla="*/ 1237331223 w 362"/>
                <a:gd name="T15" fmla="*/ 817309351 h 357"/>
                <a:gd name="T16" fmla="*/ 1360316673 w 362"/>
                <a:gd name="T17" fmla="*/ 785235090 h 357"/>
                <a:gd name="T18" fmla="*/ 1490935136 w 362"/>
                <a:gd name="T19" fmla="*/ 785235090 h 357"/>
                <a:gd name="T20" fmla="*/ 1598537538 w 362"/>
                <a:gd name="T21" fmla="*/ 817309351 h 357"/>
                <a:gd name="T22" fmla="*/ 1683085200 w 362"/>
                <a:gd name="T23" fmla="*/ 857351851 h 357"/>
                <a:gd name="T24" fmla="*/ 1744577926 w 362"/>
                <a:gd name="T25" fmla="*/ 929468612 h 357"/>
                <a:gd name="T26" fmla="*/ 1806031577 w 362"/>
                <a:gd name="T27" fmla="*/ 1049676354 h 357"/>
                <a:gd name="T28" fmla="*/ 1844469365 w 362"/>
                <a:gd name="T29" fmla="*/ 1241960836 h 357"/>
                <a:gd name="T30" fmla="*/ 1852180328 w 362"/>
                <a:gd name="T31" fmla="*/ 1426276879 h 357"/>
                <a:gd name="T32" fmla="*/ 1852180328 w 362"/>
                <a:gd name="T33" fmla="*/ 2147483647 h 357"/>
                <a:gd name="T34" fmla="*/ 2147483647 w 362"/>
                <a:gd name="T35" fmla="*/ 1145818695 h 357"/>
                <a:gd name="T36" fmla="*/ 2147483647 w 362"/>
                <a:gd name="T37" fmla="*/ 905443032 h 357"/>
                <a:gd name="T38" fmla="*/ 2147483647 w 362"/>
                <a:gd name="T39" fmla="*/ 689092949 h 357"/>
                <a:gd name="T40" fmla="*/ 2147483647 w 362"/>
                <a:gd name="T41" fmla="*/ 488759786 h 357"/>
                <a:gd name="T42" fmla="*/ 2147483647 w 362"/>
                <a:gd name="T43" fmla="*/ 328509344 h 357"/>
                <a:gd name="T44" fmla="*/ 2147483647 w 362"/>
                <a:gd name="T45" fmla="*/ 192324503 h 357"/>
                <a:gd name="T46" fmla="*/ 2147483647 w 362"/>
                <a:gd name="T47" fmla="*/ 88133681 h 357"/>
                <a:gd name="T48" fmla="*/ 2044291516 w 362"/>
                <a:gd name="T49" fmla="*/ 32034040 h 357"/>
                <a:gd name="T50" fmla="*/ 1790687602 w 362"/>
                <a:gd name="T51" fmla="*/ 0 h 357"/>
                <a:gd name="T52" fmla="*/ 1613920586 w 362"/>
                <a:gd name="T53" fmla="*/ 16017120 h 357"/>
                <a:gd name="T54" fmla="*/ 1460208310 w 362"/>
                <a:gd name="T55" fmla="*/ 48091181 h 357"/>
                <a:gd name="T56" fmla="*/ 1314206799 w 362"/>
                <a:gd name="T57" fmla="*/ 104150801 h 357"/>
                <a:gd name="T58" fmla="*/ 1175838497 w 362"/>
                <a:gd name="T59" fmla="*/ 192324503 h 357"/>
                <a:gd name="T60" fmla="*/ 1052892120 w 362"/>
                <a:gd name="T61" fmla="*/ 296475304 h 357"/>
                <a:gd name="T62" fmla="*/ 945289718 w 362"/>
                <a:gd name="T63" fmla="*/ 456725746 h 357"/>
                <a:gd name="T64" fmla="*/ 937617632 w 362"/>
                <a:gd name="T65" fmla="*/ 104150801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2" h="357">
                  <a:moveTo>
                    <a:pt x="122" y="13"/>
                  </a:moveTo>
                  <a:lnTo>
                    <a:pt x="0" y="13"/>
                  </a:lnTo>
                  <a:lnTo>
                    <a:pt x="0" y="357"/>
                  </a:lnTo>
                  <a:lnTo>
                    <a:pt x="122" y="357"/>
                  </a:lnTo>
                  <a:lnTo>
                    <a:pt x="122" y="178"/>
                  </a:lnTo>
                  <a:lnTo>
                    <a:pt x="123" y="162"/>
                  </a:lnTo>
                  <a:lnTo>
                    <a:pt x="125" y="148"/>
                  </a:lnTo>
                  <a:lnTo>
                    <a:pt x="126" y="141"/>
                  </a:lnTo>
                  <a:lnTo>
                    <a:pt x="128" y="134"/>
                  </a:lnTo>
                  <a:lnTo>
                    <a:pt x="132" y="127"/>
                  </a:lnTo>
                  <a:lnTo>
                    <a:pt x="135" y="122"/>
                  </a:lnTo>
                  <a:lnTo>
                    <a:pt x="138" y="116"/>
                  </a:lnTo>
                  <a:lnTo>
                    <a:pt x="143" y="112"/>
                  </a:lnTo>
                  <a:lnTo>
                    <a:pt x="149" y="108"/>
                  </a:lnTo>
                  <a:lnTo>
                    <a:pt x="154" y="105"/>
                  </a:lnTo>
                  <a:lnTo>
                    <a:pt x="161" y="102"/>
                  </a:lnTo>
                  <a:lnTo>
                    <a:pt x="169" y="99"/>
                  </a:lnTo>
                  <a:lnTo>
                    <a:pt x="177" y="98"/>
                  </a:lnTo>
                  <a:lnTo>
                    <a:pt x="186" y="98"/>
                  </a:lnTo>
                  <a:lnTo>
                    <a:pt x="194" y="98"/>
                  </a:lnTo>
                  <a:lnTo>
                    <a:pt x="201" y="99"/>
                  </a:lnTo>
                  <a:lnTo>
                    <a:pt x="208" y="102"/>
                  </a:lnTo>
                  <a:lnTo>
                    <a:pt x="215" y="105"/>
                  </a:lnTo>
                  <a:lnTo>
                    <a:pt x="219" y="107"/>
                  </a:lnTo>
                  <a:lnTo>
                    <a:pt x="224" y="112"/>
                  </a:lnTo>
                  <a:lnTo>
                    <a:pt x="227" y="116"/>
                  </a:lnTo>
                  <a:lnTo>
                    <a:pt x="231" y="121"/>
                  </a:lnTo>
                  <a:lnTo>
                    <a:pt x="235" y="131"/>
                  </a:lnTo>
                  <a:lnTo>
                    <a:pt x="239" y="143"/>
                  </a:lnTo>
                  <a:lnTo>
                    <a:pt x="240" y="155"/>
                  </a:lnTo>
                  <a:lnTo>
                    <a:pt x="241" y="167"/>
                  </a:lnTo>
                  <a:lnTo>
                    <a:pt x="241" y="178"/>
                  </a:lnTo>
                  <a:lnTo>
                    <a:pt x="241" y="188"/>
                  </a:lnTo>
                  <a:lnTo>
                    <a:pt x="241" y="357"/>
                  </a:lnTo>
                  <a:lnTo>
                    <a:pt x="362" y="357"/>
                  </a:lnTo>
                  <a:lnTo>
                    <a:pt x="362" y="143"/>
                  </a:lnTo>
                  <a:lnTo>
                    <a:pt x="362" y="129"/>
                  </a:lnTo>
                  <a:lnTo>
                    <a:pt x="361" y="113"/>
                  </a:lnTo>
                  <a:lnTo>
                    <a:pt x="359" y="99"/>
                  </a:lnTo>
                  <a:lnTo>
                    <a:pt x="356" y="86"/>
                  </a:lnTo>
                  <a:lnTo>
                    <a:pt x="351" y="73"/>
                  </a:lnTo>
                  <a:lnTo>
                    <a:pt x="347" y="61"/>
                  </a:lnTo>
                  <a:lnTo>
                    <a:pt x="340" y="51"/>
                  </a:lnTo>
                  <a:lnTo>
                    <a:pt x="333" y="41"/>
                  </a:lnTo>
                  <a:lnTo>
                    <a:pt x="324" y="32"/>
                  </a:lnTo>
                  <a:lnTo>
                    <a:pt x="315" y="24"/>
                  </a:lnTo>
                  <a:lnTo>
                    <a:pt x="304" y="17"/>
                  </a:lnTo>
                  <a:lnTo>
                    <a:pt x="293" y="11"/>
                  </a:lnTo>
                  <a:lnTo>
                    <a:pt x="279" y="7"/>
                  </a:lnTo>
                  <a:lnTo>
                    <a:pt x="266" y="4"/>
                  </a:lnTo>
                  <a:lnTo>
                    <a:pt x="250" y="1"/>
                  </a:lnTo>
                  <a:lnTo>
                    <a:pt x="233" y="0"/>
                  </a:lnTo>
                  <a:lnTo>
                    <a:pt x="222" y="1"/>
                  </a:lnTo>
                  <a:lnTo>
                    <a:pt x="210" y="2"/>
                  </a:lnTo>
                  <a:lnTo>
                    <a:pt x="199" y="4"/>
                  </a:lnTo>
                  <a:lnTo>
                    <a:pt x="190" y="6"/>
                  </a:lnTo>
                  <a:lnTo>
                    <a:pt x="180" y="9"/>
                  </a:lnTo>
                  <a:lnTo>
                    <a:pt x="171" y="13"/>
                  </a:lnTo>
                  <a:lnTo>
                    <a:pt x="162" y="18"/>
                  </a:lnTo>
                  <a:lnTo>
                    <a:pt x="153" y="24"/>
                  </a:lnTo>
                  <a:lnTo>
                    <a:pt x="145" y="31"/>
                  </a:lnTo>
                  <a:lnTo>
                    <a:pt x="137" y="37"/>
                  </a:lnTo>
                  <a:lnTo>
                    <a:pt x="131" y="46"/>
                  </a:lnTo>
                  <a:lnTo>
                    <a:pt x="123" y="57"/>
                  </a:lnTo>
                  <a:lnTo>
                    <a:pt x="122" y="57"/>
                  </a:lnTo>
                  <a:lnTo>
                    <a:pt x="12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6" name="Freeform 110"/>
            <p:cNvSpPr>
              <a:spLocks/>
            </p:cNvSpPr>
            <p:nvPr/>
          </p:nvSpPr>
          <p:spPr bwMode="auto">
            <a:xfrm>
              <a:off x="5753913" y="6515113"/>
              <a:ext cx="58738" cy="73025"/>
            </a:xfrm>
            <a:custGeom>
              <a:avLst/>
              <a:gdLst>
                <a:gd name="T0" fmla="*/ 1961843346 w 301"/>
                <a:gd name="T1" fmla="*/ 100769750 h 369"/>
                <a:gd name="T2" fmla="*/ 1642307845 w 301"/>
                <a:gd name="T3" fmla="*/ 31018210 h 369"/>
                <a:gd name="T4" fmla="*/ 1322734292 w 301"/>
                <a:gd name="T5" fmla="*/ 0 h 369"/>
                <a:gd name="T6" fmla="*/ 1070106642 w 301"/>
                <a:gd name="T7" fmla="*/ 31018210 h 369"/>
                <a:gd name="T8" fmla="*/ 832292482 w 301"/>
                <a:gd name="T9" fmla="*/ 85260744 h 369"/>
                <a:gd name="T10" fmla="*/ 609367917 w 301"/>
                <a:gd name="T11" fmla="*/ 193745814 h 369"/>
                <a:gd name="T12" fmla="*/ 423572012 w 301"/>
                <a:gd name="T13" fmla="*/ 333288277 h 369"/>
                <a:gd name="T14" fmla="*/ 289832416 w 301"/>
                <a:gd name="T15" fmla="*/ 527034091 h 369"/>
                <a:gd name="T16" fmla="*/ 208073218 w 301"/>
                <a:gd name="T17" fmla="*/ 767306922 h 369"/>
                <a:gd name="T18" fmla="*/ 193221676 w 301"/>
                <a:gd name="T19" fmla="*/ 1038598161 h 369"/>
                <a:gd name="T20" fmla="*/ 245239931 w 301"/>
                <a:gd name="T21" fmla="*/ 1255607484 h 369"/>
                <a:gd name="T22" fmla="*/ 326961272 w 301"/>
                <a:gd name="T23" fmla="*/ 1418374470 h 369"/>
                <a:gd name="T24" fmla="*/ 453313149 w 301"/>
                <a:gd name="T25" fmla="*/ 1526859539 h 369"/>
                <a:gd name="T26" fmla="*/ 653960401 w 301"/>
                <a:gd name="T27" fmla="*/ 1627629290 h 369"/>
                <a:gd name="T28" fmla="*/ 973495902 w 301"/>
                <a:gd name="T29" fmla="*/ 1705135333 h 369"/>
                <a:gd name="T30" fmla="*/ 1218697780 w 301"/>
                <a:gd name="T31" fmla="*/ 1790396078 h 369"/>
                <a:gd name="T32" fmla="*/ 1315308521 w 301"/>
                <a:gd name="T33" fmla="*/ 1891165828 h 369"/>
                <a:gd name="T34" fmla="*/ 1322734292 w 301"/>
                <a:gd name="T35" fmla="*/ 1999650897 h 369"/>
                <a:gd name="T36" fmla="*/ 1233587375 w 301"/>
                <a:gd name="T37" fmla="*/ 2108175349 h 369"/>
                <a:gd name="T38" fmla="*/ 1084958184 w 301"/>
                <a:gd name="T39" fmla="*/ 2146908679 h 369"/>
                <a:gd name="T40" fmla="*/ 802551539 w 301"/>
                <a:gd name="T41" fmla="*/ 2115929852 h 369"/>
                <a:gd name="T42" fmla="*/ 609367917 w 301"/>
                <a:gd name="T43" fmla="*/ 2046178113 h 369"/>
                <a:gd name="T44" fmla="*/ 326961272 w 301"/>
                <a:gd name="T45" fmla="*/ 1891165828 h 369"/>
                <a:gd name="T46" fmla="*/ 237814160 w 301"/>
                <a:gd name="T47" fmla="*/ 2147483647 h 369"/>
                <a:gd name="T48" fmla="*/ 624219459 w 301"/>
                <a:gd name="T49" fmla="*/ 2147483647 h 369"/>
                <a:gd name="T50" fmla="*/ 1032939929 w 301"/>
                <a:gd name="T51" fmla="*/ 2147483647 h 369"/>
                <a:gd name="T52" fmla="*/ 1300457173 w 301"/>
                <a:gd name="T53" fmla="*/ 2147483647 h 369"/>
                <a:gd name="T54" fmla="*/ 1553122681 w 301"/>
                <a:gd name="T55" fmla="*/ 2147483647 h 369"/>
                <a:gd name="T56" fmla="*/ 1783473212 w 301"/>
                <a:gd name="T57" fmla="*/ 2147483647 h 369"/>
                <a:gd name="T58" fmla="*/ 1984120464 w 301"/>
                <a:gd name="T59" fmla="*/ 2147483647 h 369"/>
                <a:gd name="T60" fmla="*/ 2132749655 w 301"/>
                <a:gd name="T61" fmla="*/ 2147483647 h 369"/>
                <a:gd name="T62" fmla="*/ 2147483647 w 301"/>
                <a:gd name="T63" fmla="*/ 2061648133 h 369"/>
                <a:gd name="T64" fmla="*/ 2147483647 w 301"/>
                <a:gd name="T65" fmla="*/ 1736153543 h 369"/>
                <a:gd name="T66" fmla="*/ 2140175426 w 301"/>
                <a:gd name="T67" fmla="*/ 1449353298 h 369"/>
                <a:gd name="T68" fmla="*/ 1961843346 w 301"/>
                <a:gd name="T69" fmla="*/ 1247852981 h 369"/>
                <a:gd name="T70" fmla="*/ 1701751872 w 301"/>
                <a:gd name="T71" fmla="*/ 1116104205 h 369"/>
                <a:gd name="T72" fmla="*/ 1441660398 w 301"/>
                <a:gd name="T73" fmla="*/ 1054067983 h 369"/>
                <a:gd name="T74" fmla="*/ 1241013147 w 301"/>
                <a:gd name="T75" fmla="*/ 1007579952 h 369"/>
                <a:gd name="T76" fmla="*/ 1114661269 w 301"/>
                <a:gd name="T77" fmla="*/ 914564704 h 369"/>
                <a:gd name="T78" fmla="*/ 1084958184 w 301"/>
                <a:gd name="T79" fmla="*/ 829304158 h 369"/>
                <a:gd name="T80" fmla="*/ 1144402211 w 301"/>
                <a:gd name="T81" fmla="*/ 720819088 h 369"/>
                <a:gd name="T82" fmla="*/ 1278179860 w 301"/>
                <a:gd name="T83" fmla="*/ 666537172 h 369"/>
                <a:gd name="T84" fmla="*/ 1449086169 w 301"/>
                <a:gd name="T85" fmla="*/ 658782669 h 369"/>
                <a:gd name="T86" fmla="*/ 1709177643 w 301"/>
                <a:gd name="T87" fmla="*/ 705309885 h 369"/>
                <a:gd name="T88" fmla="*/ 2147483647 w 301"/>
                <a:gd name="T89" fmla="*/ 178275992 h 3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1" h="369">
                  <a:moveTo>
                    <a:pt x="291" y="23"/>
                  </a:moveTo>
                  <a:lnTo>
                    <a:pt x="277" y="17"/>
                  </a:lnTo>
                  <a:lnTo>
                    <a:pt x="264" y="13"/>
                  </a:lnTo>
                  <a:lnTo>
                    <a:pt x="250" y="9"/>
                  </a:lnTo>
                  <a:lnTo>
                    <a:pt x="235" y="6"/>
                  </a:lnTo>
                  <a:lnTo>
                    <a:pt x="221" y="4"/>
                  </a:lnTo>
                  <a:lnTo>
                    <a:pt x="207" y="2"/>
                  </a:lnTo>
                  <a:lnTo>
                    <a:pt x="193" y="1"/>
                  </a:lnTo>
                  <a:lnTo>
                    <a:pt x="178" y="0"/>
                  </a:lnTo>
                  <a:lnTo>
                    <a:pt x="167" y="1"/>
                  </a:lnTo>
                  <a:lnTo>
                    <a:pt x="155" y="1"/>
                  </a:lnTo>
                  <a:lnTo>
                    <a:pt x="144" y="4"/>
                  </a:lnTo>
                  <a:lnTo>
                    <a:pt x="133" y="6"/>
                  </a:lnTo>
                  <a:lnTo>
                    <a:pt x="122" y="8"/>
                  </a:lnTo>
                  <a:lnTo>
                    <a:pt x="112" y="11"/>
                  </a:lnTo>
                  <a:lnTo>
                    <a:pt x="101" y="15"/>
                  </a:lnTo>
                  <a:lnTo>
                    <a:pt x="91" y="19"/>
                  </a:lnTo>
                  <a:lnTo>
                    <a:pt x="82" y="25"/>
                  </a:lnTo>
                  <a:lnTo>
                    <a:pt x="73" y="31"/>
                  </a:lnTo>
                  <a:lnTo>
                    <a:pt x="65" y="36"/>
                  </a:lnTo>
                  <a:lnTo>
                    <a:pt x="57" y="43"/>
                  </a:lnTo>
                  <a:lnTo>
                    <a:pt x="51" y="51"/>
                  </a:lnTo>
                  <a:lnTo>
                    <a:pt x="44" y="59"/>
                  </a:lnTo>
                  <a:lnTo>
                    <a:pt x="39" y="68"/>
                  </a:lnTo>
                  <a:lnTo>
                    <a:pt x="34" y="78"/>
                  </a:lnTo>
                  <a:lnTo>
                    <a:pt x="30" y="88"/>
                  </a:lnTo>
                  <a:lnTo>
                    <a:pt x="28" y="99"/>
                  </a:lnTo>
                  <a:lnTo>
                    <a:pt x="26" y="111"/>
                  </a:lnTo>
                  <a:lnTo>
                    <a:pt x="26" y="123"/>
                  </a:lnTo>
                  <a:lnTo>
                    <a:pt x="26" y="134"/>
                  </a:lnTo>
                  <a:lnTo>
                    <a:pt x="27" y="144"/>
                  </a:lnTo>
                  <a:lnTo>
                    <a:pt x="29" y="153"/>
                  </a:lnTo>
                  <a:lnTo>
                    <a:pt x="33" y="162"/>
                  </a:lnTo>
                  <a:lnTo>
                    <a:pt x="36" y="169"/>
                  </a:lnTo>
                  <a:lnTo>
                    <a:pt x="39" y="176"/>
                  </a:lnTo>
                  <a:lnTo>
                    <a:pt x="44" y="183"/>
                  </a:lnTo>
                  <a:lnTo>
                    <a:pt x="50" y="187"/>
                  </a:lnTo>
                  <a:lnTo>
                    <a:pt x="55" y="193"/>
                  </a:lnTo>
                  <a:lnTo>
                    <a:pt x="61" y="197"/>
                  </a:lnTo>
                  <a:lnTo>
                    <a:pt x="68" y="201"/>
                  </a:lnTo>
                  <a:lnTo>
                    <a:pt x="74" y="204"/>
                  </a:lnTo>
                  <a:lnTo>
                    <a:pt x="88" y="210"/>
                  </a:lnTo>
                  <a:lnTo>
                    <a:pt x="103" y="214"/>
                  </a:lnTo>
                  <a:lnTo>
                    <a:pt x="116" y="218"/>
                  </a:lnTo>
                  <a:lnTo>
                    <a:pt x="131" y="220"/>
                  </a:lnTo>
                  <a:lnTo>
                    <a:pt x="143" y="223"/>
                  </a:lnTo>
                  <a:lnTo>
                    <a:pt x="155" y="227"/>
                  </a:lnTo>
                  <a:lnTo>
                    <a:pt x="164" y="231"/>
                  </a:lnTo>
                  <a:lnTo>
                    <a:pt x="172" y="236"/>
                  </a:lnTo>
                  <a:lnTo>
                    <a:pt x="176" y="239"/>
                  </a:lnTo>
                  <a:lnTo>
                    <a:pt x="177" y="244"/>
                  </a:lnTo>
                  <a:lnTo>
                    <a:pt x="178" y="247"/>
                  </a:lnTo>
                  <a:lnTo>
                    <a:pt x="179" y="253"/>
                  </a:lnTo>
                  <a:lnTo>
                    <a:pt x="178" y="258"/>
                  </a:lnTo>
                  <a:lnTo>
                    <a:pt x="175" y="264"/>
                  </a:lnTo>
                  <a:lnTo>
                    <a:pt x="171" y="268"/>
                  </a:lnTo>
                  <a:lnTo>
                    <a:pt x="166" y="272"/>
                  </a:lnTo>
                  <a:lnTo>
                    <a:pt x="160" y="275"/>
                  </a:lnTo>
                  <a:lnTo>
                    <a:pt x="153" y="276"/>
                  </a:lnTo>
                  <a:lnTo>
                    <a:pt x="146" y="277"/>
                  </a:lnTo>
                  <a:lnTo>
                    <a:pt x="141" y="278"/>
                  </a:lnTo>
                  <a:lnTo>
                    <a:pt x="125" y="277"/>
                  </a:lnTo>
                  <a:lnTo>
                    <a:pt x="108" y="273"/>
                  </a:lnTo>
                  <a:lnTo>
                    <a:pt x="99" y="271"/>
                  </a:lnTo>
                  <a:lnTo>
                    <a:pt x="90" y="267"/>
                  </a:lnTo>
                  <a:lnTo>
                    <a:pt x="82" y="264"/>
                  </a:lnTo>
                  <a:lnTo>
                    <a:pt x="73" y="260"/>
                  </a:lnTo>
                  <a:lnTo>
                    <a:pt x="57" y="251"/>
                  </a:lnTo>
                  <a:lnTo>
                    <a:pt x="44" y="244"/>
                  </a:lnTo>
                  <a:lnTo>
                    <a:pt x="0" y="329"/>
                  </a:lnTo>
                  <a:lnTo>
                    <a:pt x="16" y="338"/>
                  </a:lnTo>
                  <a:lnTo>
                    <a:pt x="32" y="346"/>
                  </a:lnTo>
                  <a:lnTo>
                    <a:pt x="48" y="353"/>
                  </a:lnTo>
                  <a:lnTo>
                    <a:pt x="66" y="358"/>
                  </a:lnTo>
                  <a:lnTo>
                    <a:pt x="84" y="363"/>
                  </a:lnTo>
                  <a:lnTo>
                    <a:pt x="103" y="365"/>
                  </a:lnTo>
                  <a:lnTo>
                    <a:pt x="121" y="367"/>
                  </a:lnTo>
                  <a:lnTo>
                    <a:pt x="139" y="369"/>
                  </a:lnTo>
                  <a:lnTo>
                    <a:pt x="151" y="367"/>
                  </a:lnTo>
                  <a:lnTo>
                    <a:pt x="162" y="367"/>
                  </a:lnTo>
                  <a:lnTo>
                    <a:pt x="175" y="365"/>
                  </a:lnTo>
                  <a:lnTo>
                    <a:pt x="186" y="364"/>
                  </a:lnTo>
                  <a:lnTo>
                    <a:pt x="198" y="361"/>
                  </a:lnTo>
                  <a:lnTo>
                    <a:pt x="209" y="357"/>
                  </a:lnTo>
                  <a:lnTo>
                    <a:pt x="220" y="354"/>
                  </a:lnTo>
                  <a:lnTo>
                    <a:pt x="231" y="349"/>
                  </a:lnTo>
                  <a:lnTo>
                    <a:pt x="240" y="344"/>
                  </a:lnTo>
                  <a:lnTo>
                    <a:pt x="250" y="338"/>
                  </a:lnTo>
                  <a:lnTo>
                    <a:pt x="259" y="331"/>
                  </a:lnTo>
                  <a:lnTo>
                    <a:pt x="267" y="325"/>
                  </a:lnTo>
                  <a:lnTo>
                    <a:pt x="275" y="317"/>
                  </a:lnTo>
                  <a:lnTo>
                    <a:pt x="282" y="308"/>
                  </a:lnTo>
                  <a:lnTo>
                    <a:pt x="287" y="299"/>
                  </a:lnTo>
                  <a:lnTo>
                    <a:pt x="292" y="289"/>
                  </a:lnTo>
                  <a:lnTo>
                    <a:pt x="296" y="277"/>
                  </a:lnTo>
                  <a:lnTo>
                    <a:pt x="298" y="266"/>
                  </a:lnTo>
                  <a:lnTo>
                    <a:pt x="301" y="254"/>
                  </a:lnTo>
                  <a:lnTo>
                    <a:pt x="301" y="240"/>
                  </a:lnTo>
                  <a:lnTo>
                    <a:pt x="301" y="224"/>
                  </a:lnTo>
                  <a:lnTo>
                    <a:pt x="297" y="211"/>
                  </a:lnTo>
                  <a:lnTo>
                    <a:pt x="294" y="198"/>
                  </a:lnTo>
                  <a:lnTo>
                    <a:pt x="288" y="187"/>
                  </a:lnTo>
                  <a:lnTo>
                    <a:pt x="280" y="178"/>
                  </a:lnTo>
                  <a:lnTo>
                    <a:pt x="273" y="169"/>
                  </a:lnTo>
                  <a:lnTo>
                    <a:pt x="264" y="161"/>
                  </a:lnTo>
                  <a:lnTo>
                    <a:pt x="252" y="156"/>
                  </a:lnTo>
                  <a:lnTo>
                    <a:pt x="241" y="150"/>
                  </a:lnTo>
                  <a:lnTo>
                    <a:pt x="229" y="144"/>
                  </a:lnTo>
                  <a:lnTo>
                    <a:pt x="215" y="141"/>
                  </a:lnTo>
                  <a:lnTo>
                    <a:pt x="202" y="138"/>
                  </a:lnTo>
                  <a:lnTo>
                    <a:pt x="194" y="136"/>
                  </a:lnTo>
                  <a:lnTo>
                    <a:pt x="186" y="135"/>
                  </a:lnTo>
                  <a:lnTo>
                    <a:pt x="176" y="133"/>
                  </a:lnTo>
                  <a:lnTo>
                    <a:pt x="167" y="130"/>
                  </a:lnTo>
                  <a:lnTo>
                    <a:pt x="159" y="126"/>
                  </a:lnTo>
                  <a:lnTo>
                    <a:pt x="152" y="122"/>
                  </a:lnTo>
                  <a:lnTo>
                    <a:pt x="150" y="118"/>
                  </a:lnTo>
                  <a:lnTo>
                    <a:pt x="148" y="115"/>
                  </a:lnTo>
                  <a:lnTo>
                    <a:pt x="146" y="112"/>
                  </a:lnTo>
                  <a:lnTo>
                    <a:pt x="146" y="107"/>
                  </a:lnTo>
                  <a:lnTo>
                    <a:pt x="148" y="102"/>
                  </a:lnTo>
                  <a:lnTo>
                    <a:pt x="150" y="96"/>
                  </a:lnTo>
                  <a:lnTo>
                    <a:pt x="154" y="93"/>
                  </a:lnTo>
                  <a:lnTo>
                    <a:pt x="160" y="89"/>
                  </a:lnTo>
                  <a:lnTo>
                    <a:pt x="166" y="87"/>
                  </a:lnTo>
                  <a:lnTo>
                    <a:pt x="172" y="86"/>
                  </a:lnTo>
                  <a:lnTo>
                    <a:pt x="179" y="85"/>
                  </a:lnTo>
                  <a:lnTo>
                    <a:pt x="185" y="84"/>
                  </a:lnTo>
                  <a:lnTo>
                    <a:pt x="195" y="85"/>
                  </a:lnTo>
                  <a:lnTo>
                    <a:pt x="206" y="86"/>
                  </a:lnTo>
                  <a:lnTo>
                    <a:pt x="218" y="89"/>
                  </a:lnTo>
                  <a:lnTo>
                    <a:pt x="230" y="91"/>
                  </a:lnTo>
                  <a:lnTo>
                    <a:pt x="240" y="96"/>
                  </a:lnTo>
                  <a:lnTo>
                    <a:pt x="250" y="100"/>
                  </a:lnTo>
                  <a:lnTo>
                    <a:pt x="291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7" name="Freeform 111"/>
            <p:cNvSpPr>
              <a:spLocks/>
            </p:cNvSpPr>
            <p:nvPr/>
          </p:nvSpPr>
          <p:spPr bwMode="auto">
            <a:xfrm>
              <a:off x="5822175" y="6515113"/>
              <a:ext cx="58738" cy="73025"/>
            </a:xfrm>
            <a:custGeom>
              <a:avLst/>
              <a:gdLst>
                <a:gd name="T0" fmla="*/ 1974024021 w 300"/>
                <a:gd name="T1" fmla="*/ 100769750 h 369"/>
                <a:gd name="T2" fmla="*/ 1651281423 w 300"/>
                <a:gd name="T3" fmla="*/ 31018210 h 369"/>
                <a:gd name="T4" fmla="*/ 1336014019 w 300"/>
                <a:gd name="T5" fmla="*/ 0 h 369"/>
                <a:gd name="T6" fmla="*/ 1080817771 w 300"/>
                <a:gd name="T7" fmla="*/ 31018210 h 369"/>
                <a:gd name="T8" fmla="*/ 833135289 w 300"/>
                <a:gd name="T9" fmla="*/ 85260744 h 369"/>
                <a:gd name="T10" fmla="*/ 615468903 w 300"/>
                <a:gd name="T11" fmla="*/ 193745814 h 369"/>
                <a:gd name="T12" fmla="*/ 427819006 w 300"/>
                <a:gd name="T13" fmla="*/ 333288277 h 369"/>
                <a:gd name="T14" fmla="*/ 292726305 w 300"/>
                <a:gd name="T15" fmla="*/ 527034091 h 369"/>
                <a:gd name="T16" fmla="*/ 210152621 w 300"/>
                <a:gd name="T17" fmla="*/ 767306922 h 369"/>
                <a:gd name="T18" fmla="*/ 195163662 w 300"/>
                <a:gd name="T19" fmla="*/ 1038598161 h 369"/>
                <a:gd name="T20" fmla="*/ 240168913 w 300"/>
                <a:gd name="T21" fmla="*/ 1255607484 h 369"/>
                <a:gd name="T22" fmla="*/ 337769932 w 300"/>
                <a:gd name="T23" fmla="*/ 1418374470 h 369"/>
                <a:gd name="T24" fmla="*/ 450359909 w 300"/>
                <a:gd name="T25" fmla="*/ 1526859539 h 369"/>
                <a:gd name="T26" fmla="*/ 652998961 w 300"/>
                <a:gd name="T27" fmla="*/ 1627629290 h 369"/>
                <a:gd name="T28" fmla="*/ 975741559 w 300"/>
                <a:gd name="T29" fmla="*/ 1705135333 h 369"/>
                <a:gd name="T30" fmla="*/ 1230937806 w 300"/>
                <a:gd name="T31" fmla="*/ 1790396078 h 369"/>
                <a:gd name="T32" fmla="*/ 1321025060 w 300"/>
                <a:gd name="T33" fmla="*/ 1891165828 h 369"/>
                <a:gd name="T34" fmla="*/ 1336014019 w 300"/>
                <a:gd name="T35" fmla="*/ 1999650897 h 369"/>
                <a:gd name="T36" fmla="*/ 1238451376 w 300"/>
                <a:gd name="T37" fmla="*/ 2108175349 h 369"/>
                <a:gd name="T38" fmla="*/ 1095845105 w 300"/>
                <a:gd name="T39" fmla="*/ 2146908679 h 369"/>
                <a:gd name="T40" fmla="*/ 810632565 w 300"/>
                <a:gd name="T41" fmla="*/ 2115929852 h 369"/>
                <a:gd name="T42" fmla="*/ 615468903 w 300"/>
                <a:gd name="T43" fmla="*/ 2046178113 h 369"/>
                <a:gd name="T44" fmla="*/ 330256363 w 300"/>
                <a:gd name="T45" fmla="*/ 1891165828 h 369"/>
                <a:gd name="T46" fmla="*/ 232693720 w 300"/>
                <a:gd name="T47" fmla="*/ 2147483647 h 369"/>
                <a:gd name="T48" fmla="*/ 630496237 w 300"/>
                <a:gd name="T49" fmla="*/ 2147483647 h 369"/>
                <a:gd name="T50" fmla="*/ 1035774144 w 300"/>
                <a:gd name="T51" fmla="*/ 2147483647 h 369"/>
                <a:gd name="T52" fmla="*/ 1305997726 w 300"/>
                <a:gd name="T53" fmla="*/ 2147483647 h 369"/>
                <a:gd name="T54" fmla="*/ 1568707738 w 300"/>
                <a:gd name="T55" fmla="*/ 2147483647 h 369"/>
                <a:gd name="T56" fmla="*/ 1808876652 w 300"/>
                <a:gd name="T57" fmla="*/ 2147483647 h 369"/>
                <a:gd name="T58" fmla="*/ 1996526745 w 300"/>
                <a:gd name="T59" fmla="*/ 2147483647 h 369"/>
                <a:gd name="T60" fmla="*/ 2147483647 w 300"/>
                <a:gd name="T61" fmla="*/ 2147483647 h 369"/>
                <a:gd name="T62" fmla="*/ 2147483647 w 300"/>
                <a:gd name="T63" fmla="*/ 2061648133 h 369"/>
                <a:gd name="T64" fmla="*/ 2147483647 w 300"/>
                <a:gd name="T65" fmla="*/ 1736153543 h 369"/>
                <a:gd name="T66" fmla="*/ 2147483647 w 300"/>
                <a:gd name="T67" fmla="*/ 1449353298 h 369"/>
                <a:gd name="T68" fmla="*/ 1974024021 w 300"/>
                <a:gd name="T69" fmla="*/ 1247852981 h 369"/>
                <a:gd name="T70" fmla="*/ 1711314009 w 300"/>
                <a:gd name="T71" fmla="*/ 1116104205 h 369"/>
                <a:gd name="T72" fmla="*/ 1448603996 w 300"/>
                <a:gd name="T73" fmla="*/ 1054067983 h 369"/>
                <a:gd name="T74" fmla="*/ 1253440530 w 300"/>
                <a:gd name="T75" fmla="*/ 1007579952 h 369"/>
                <a:gd name="T76" fmla="*/ 1118347829 w 300"/>
                <a:gd name="T77" fmla="*/ 914564704 h 369"/>
                <a:gd name="T78" fmla="*/ 1095845105 w 300"/>
                <a:gd name="T79" fmla="*/ 829304158 h 369"/>
                <a:gd name="T80" fmla="*/ 1155877887 w 300"/>
                <a:gd name="T81" fmla="*/ 720819088 h 369"/>
                <a:gd name="T82" fmla="*/ 1290970392 w 300"/>
                <a:gd name="T83" fmla="*/ 666537172 h 369"/>
                <a:gd name="T84" fmla="*/ 1456117761 w 300"/>
                <a:gd name="T85" fmla="*/ 658782669 h 369"/>
                <a:gd name="T86" fmla="*/ 1718827774 w 300"/>
                <a:gd name="T87" fmla="*/ 705309885 h 369"/>
                <a:gd name="T88" fmla="*/ 2147483647 w 300"/>
                <a:gd name="T89" fmla="*/ 178275992 h 3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0" h="369">
                  <a:moveTo>
                    <a:pt x="290" y="23"/>
                  </a:moveTo>
                  <a:lnTo>
                    <a:pt x="277" y="17"/>
                  </a:lnTo>
                  <a:lnTo>
                    <a:pt x="263" y="13"/>
                  </a:lnTo>
                  <a:lnTo>
                    <a:pt x="250" y="9"/>
                  </a:lnTo>
                  <a:lnTo>
                    <a:pt x="235" y="6"/>
                  </a:lnTo>
                  <a:lnTo>
                    <a:pt x="220" y="4"/>
                  </a:lnTo>
                  <a:lnTo>
                    <a:pt x="207" y="2"/>
                  </a:lnTo>
                  <a:lnTo>
                    <a:pt x="192" y="1"/>
                  </a:lnTo>
                  <a:lnTo>
                    <a:pt x="178" y="0"/>
                  </a:lnTo>
                  <a:lnTo>
                    <a:pt x="166" y="1"/>
                  </a:lnTo>
                  <a:lnTo>
                    <a:pt x="155" y="1"/>
                  </a:lnTo>
                  <a:lnTo>
                    <a:pt x="144" y="4"/>
                  </a:lnTo>
                  <a:lnTo>
                    <a:pt x="132" y="6"/>
                  </a:lnTo>
                  <a:lnTo>
                    <a:pt x="121" y="8"/>
                  </a:lnTo>
                  <a:lnTo>
                    <a:pt x="111" y="11"/>
                  </a:lnTo>
                  <a:lnTo>
                    <a:pt x="101" y="15"/>
                  </a:lnTo>
                  <a:lnTo>
                    <a:pt x="91" y="19"/>
                  </a:lnTo>
                  <a:lnTo>
                    <a:pt x="82" y="25"/>
                  </a:lnTo>
                  <a:lnTo>
                    <a:pt x="73" y="31"/>
                  </a:lnTo>
                  <a:lnTo>
                    <a:pt x="65" y="36"/>
                  </a:lnTo>
                  <a:lnTo>
                    <a:pt x="57" y="43"/>
                  </a:lnTo>
                  <a:lnTo>
                    <a:pt x="50" y="51"/>
                  </a:lnTo>
                  <a:lnTo>
                    <a:pt x="44" y="59"/>
                  </a:lnTo>
                  <a:lnTo>
                    <a:pt x="39" y="68"/>
                  </a:lnTo>
                  <a:lnTo>
                    <a:pt x="35" y="78"/>
                  </a:lnTo>
                  <a:lnTo>
                    <a:pt x="30" y="88"/>
                  </a:lnTo>
                  <a:lnTo>
                    <a:pt x="28" y="99"/>
                  </a:lnTo>
                  <a:lnTo>
                    <a:pt x="26" y="111"/>
                  </a:lnTo>
                  <a:lnTo>
                    <a:pt x="26" y="123"/>
                  </a:lnTo>
                  <a:lnTo>
                    <a:pt x="26" y="134"/>
                  </a:lnTo>
                  <a:lnTo>
                    <a:pt x="27" y="144"/>
                  </a:lnTo>
                  <a:lnTo>
                    <a:pt x="29" y="153"/>
                  </a:lnTo>
                  <a:lnTo>
                    <a:pt x="32" y="162"/>
                  </a:lnTo>
                  <a:lnTo>
                    <a:pt x="36" y="169"/>
                  </a:lnTo>
                  <a:lnTo>
                    <a:pt x="39" y="176"/>
                  </a:lnTo>
                  <a:lnTo>
                    <a:pt x="45" y="183"/>
                  </a:lnTo>
                  <a:lnTo>
                    <a:pt x="49" y="187"/>
                  </a:lnTo>
                  <a:lnTo>
                    <a:pt x="55" y="193"/>
                  </a:lnTo>
                  <a:lnTo>
                    <a:pt x="60" y="197"/>
                  </a:lnTo>
                  <a:lnTo>
                    <a:pt x="67" y="201"/>
                  </a:lnTo>
                  <a:lnTo>
                    <a:pt x="74" y="204"/>
                  </a:lnTo>
                  <a:lnTo>
                    <a:pt x="87" y="210"/>
                  </a:lnTo>
                  <a:lnTo>
                    <a:pt x="102" y="214"/>
                  </a:lnTo>
                  <a:lnTo>
                    <a:pt x="117" y="218"/>
                  </a:lnTo>
                  <a:lnTo>
                    <a:pt x="130" y="220"/>
                  </a:lnTo>
                  <a:lnTo>
                    <a:pt x="143" y="223"/>
                  </a:lnTo>
                  <a:lnTo>
                    <a:pt x="155" y="227"/>
                  </a:lnTo>
                  <a:lnTo>
                    <a:pt x="164" y="231"/>
                  </a:lnTo>
                  <a:lnTo>
                    <a:pt x="172" y="236"/>
                  </a:lnTo>
                  <a:lnTo>
                    <a:pt x="175" y="239"/>
                  </a:lnTo>
                  <a:lnTo>
                    <a:pt x="176" y="244"/>
                  </a:lnTo>
                  <a:lnTo>
                    <a:pt x="178" y="247"/>
                  </a:lnTo>
                  <a:lnTo>
                    <a:pt x="179" y="253"/>
                  </a:lnTo>
                  <a:lnTo>
                    <a:pt x="178" y="258"/>
                  </a:lnTo>
                  <a:lnTo>
                    <a:pt x="174" y="264"/>
                  </a:lnTo>
                  <a:lnTo>
                    <a:pt x="171" y="268"/>
                  </a:lnTo>
                  <a:lnTo>
                    <a:pt x="165" y="272"/>
                  </a:lnTo>
                  <a:lnTo>
                    <a:pt x="159" y="275"/>
                  </a:lnTo>
                  <a:lnTo>
                    <a:pt x="153" y="276"/>
                  </a:lnTo>
                  <a:lnTo>
                    <a:pt x="146" y="277"/>
                  </a:lnTo>
                  <a:lnTo>
                    <a:pt x="140" y="278"/>
                  </a:lnTo>
                  <a:lnTo>
                    <a:pt x="125" y="277"/>
                  </a:lnTo>
                  <a:lnTo>
                    <a:pt x="108" y="273"/>
                  </a:lnTo>
                  <a:lnTo>
                    <a:pt x="99" y="271"/>
                  </a:lnTo>
                  <a:lnTo>
                    <a:pt x="90" y="267"/>
                  </a:lnTo>
                  <a:lnTo>
                    <a:pt x="82" y="264"/>
                  </a:lnTo>
                  <a:lnTo>
                    <a:pt x="73" y="260"/>
                  </a:lnTo>
                  <a:lnTo>
                    <a:pt x="57" y="251"/>
                  </a:lnTo>
                  <a:lnTo>
                    <a:pt x="44" y="244"/>
                  </a:lnTo>
                  <a:lnTo>
                    <a:pt x="0" y="329"/>
                  </a:lnTo>
                  <a:lnTo>
                    <a:pt x="15" y="338"/>
                  </a:lnTo>
                  <a:lnTo>
                    <a:pt x="31" y="346"/>
                  </a:lnTo>
                  <a:lnTo>
                    <a:pt x="48" y="353"/>
                  </a:lnTo>
                  <a:lnTo>
                    <a:pt x="66" y="358"/>
                  </a:lnTo>
                  <a:lnTo>
                    <a:pt x="84" y="363"/>
                  </a:lnTo>
                  <a:lnTo>
                    <a:pt x="102" y="365"/>
                  </a:lnTo>
                  <a:lnTo>
                    <a:pt x="120" y="367"/>
                  </a:lnTo>
                  <a:lnTo>
                    <a:pt x="138" y="369"/>
                  </a:lnTo>
                  <a:lnTo>
                    <a:pt x="150" y="367"/>
                  </a:lnTo>
                  <a:lnTo>
                    <a:pt x="162" y="367"/>
                  </a:lnTo>
                  <a:lnTo>
                    <a:pt x="174" y="365"/>
                  </a:lnTo>
                  <a:lnTo>
                    <a:pt x="185" y="364"/>
                  </a:lnTo>
                  <a:lnTo>
                    <a:pt x="198" y="361"/>
                  </a:lnTo>
                  <a:lnTo>
                    <a:pt x="209" y="357"/>
                  </a:lnTo>
                  <a:lnTo>
                    <a:pt x="219" y="354"/>
                  </a:lnTo>
                  <a:lnTo>
                    <a:pt x="230" y="349"/>
                  </a:lnTo>
                  <a:lnTo>
                    <a:pt x="241" y="344"/>
                  </a:lnTo>
                  <a:lnTo>
                    <a:pt x="250" y="338"/>
                  </a:lnTo>
                  <a:lnTo>
                    <a:pt x="259" y="331"/>
                  </a:lnTo>
                  <a:lnTo>
                    <a:pt x="266" y="325"/>
                  </a:lnTo>
                  <a:lnTo>
                    <a:pt x="274" y="317"/>
                  </a:lnTo>
                  <a:lnTo>
                    <a:pt x="281" y="308"/>
                  </a:lnTo>
                  <a:lnTo>
                    <a:pt x="287" y="299"/>
                  </a:lnTo>
                  <a:lnTo>
                    <a:pt x="291" y="289"/>
                  </a:lnTo>
                  <a:lnTo>
                    <a:pt x="296" y="277"/>
                  </a:lnTo>
                  <a:lnTo>
                    <a:pt x="298" y="266"/>
                  </a:lnTo>
                  <a:lnTo>
                    <a:pt x="300" y="254"/>
                  </a:lnTo>
                  <a:lnTo>
                    <a:pt x="300" y="240"/>
                  </a:lnTo>
                  <a:lnTo>
                    <a:pt x="300" y="224"/>
                  </a:lnTo>
                  <a:lnTo>
                    <a:pt x="297" y="211"/>
                  </a:lnTo>
                  <a:lnTo>
                    <a:pt x="293" y="198"/>
                  </a:lnTo>
                  <a:lnTo>
                    <a:pt x="288" y="187"/>
                  </a:lnTo>
                  <a:lnTo>
                    <a:pt x="280" y="178"/>
                  </a:lnTo>
                  <a:lnTo>
                    <a:pt x="272" y="169"/>
                  </a:lnTo>
                  <a:lnTo>
                    <a:pt x="263" y="161"/>
                  </a:lnTo>
                  <a:lnTo>
                    <a:pt x="252" y="156"/>
                  </a:lnTo>
                  <a:lnTo>
                    <a:pt x="241" y="150"/>
                  </a:lnTo>
                  <a:lnTo>
                    <a:pt x="228" y="144"/>
                  </a:lnTo>
                  <a:lnTo>
                    <a:pt x="215" y="141"/>
                  </a:lnTo>
                  <a:lnTo>
                    <a:pt x="201" y="138"/>
                  </a:lnTo>
                  <a:lnTo>
                    <a:pt x="193" y="136"/>
                  </a:lnTo>
                  <a:lnTo>
                    <a:pt x="185" y="135"/>
                  </a:lnTo>
                  <a:lnTo>
                    <a:pt x="175" y="133"/>
                  </a:lnTo>
                  <a:lnTo>
                    <a:pt x="167" y="130"/>
                  </a:lnTo>
                  <a:lnTo>
                    <a:pt x="158" y="126"/>
                  </a:lnTo>
                  <a:lnTo>
                    <a:pt x="152" y="122"/>
                  </a:lnTo>
                  <a:lnTo>
                    <a:pt x="149" y="118"/>
                  </a:lnTo>
                  <a:lnTo>
                    <a:pt x="147" y="115"/>
                  </a:lnTo>
                  <a:lnTo>
                    <a:pt x="146" y="112"/>
                  </a:lnTo>
                  <a:lnTo>
                    <a:pt x="146" y="107"/>
                  </a:lnTo>
                  <a:lnTo>
                    <a:pt x="147" y="102"/>
                  </a:lnTo>
                  <a:lnTo>
                    <a:pt x="149" y="96"/>
                  </a:lnTo>
                  <a:lnTo>
                    <a:pt x="154" y="93"/>
                  </a:lnTo>
                  <a:lnTo>
                    <a:pt x="159" y="89"/>
                  </a:lnTo>
                  <a:lnTo>
                    <a:pt x="165" y="87"/>
                  </a:lnTo>
                  <a:lnTo>
                    <a:pt x="172" y="86"/>
                  </a:lnTo>
                  <a:lnTo>
                    <a:pt x="179" y="85"/>
                  </a:lnTo>
                  <a:lnTo>
                    <a:pt x="184" y="84"/>
                  </a:lnTo>
                  <a:lnTo>
                    <a:pt x="194" y="85"/>
                  </a:lnTo>
                  <a:lnTo>
                    <a:pt x="206" y="86"/>
                  </a:lnTo>
                  <a:lnTo>
                    <a:pt x="218" y="89"/>
                  </a:lnTo>
                  <a:lnTo>
                    <a:pt x="229" y="91"/>
                  </a:lnTo>
                  <a:lnTo>
                    <a:pt x="239" y="96"/>
                  </a:lnTo>
                  <a:lnTo>
                    <a:pt x="250" y="100"/>
                  </a:lnTo>
                  <a:lnTo>
                    <a:pt x="29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8" name="Freeform 112"/>
            <p:cNvSpPr>
              <a:spLocks/>
            </p:cNvSpPr>
            <p:nvPr/>
          </p:nvSpPr>
          <p:spPr bwMode="auto">
            <a:xfrm>
              <a:off x="5888850" y="6515113"/>
              <a:ext cx="55563" cy="73025"/>
            </a:xfrm>
            <a:custGeom>
              <a:avLst/>
              <a:gdLst>
                <a:gd name="T0" fmla="*/ 2147483647 w 274"/>
                <a:gd name="T1" fmla="*/ 123994273 h 369"/>
                <a:gd name="T2" fmla="*/ 2034656833 w 274"/>
                <a:gd name="T3" fmla="*/ 61997038 h 369"/>
                <a:gd name="T4" fmla="*/ 1867908620 w 274"/>
                <a:gd name="T5" fmla="*/ 31018210 h 369"/>
                <a:gd name="T6" fmla="*/ 1692771610 w 274"/>
                <a:gd name="T7" fmla="*/ 7754503 h 369"/>
                <a:gd name="T8" fmla="*/ 1434281178 w 274"/>
                <a:gd name="T9" fmla="*/ 7754503 h 369"/>
                <a:gd name="T10" fmla="*/ 1125745517 w 274"/>
                <a:gd name="T11" fmla="*/ 61997038 h 369"/>
                <a:gd name="T12" fmla="*/ 833864359 w 274"/>
                <a:gd name="T13" fmla="*/ 170521291 h 369"/>
                <a:gd name="T14" fmla="*/ 583721355 w 274"/>
                <a:gd name="T15" fmla="*/ 317779073 h 369"/>
                <a:gd name="T16" fmla="*/ 358580485 w 274"/>
                <a:gd name="T17" fmla="*/ 511524887 h 369"/>
                <a:gd name="T18" fmla="*/ 183443475 w 274"/>
                <a:gd name="T19" fmla="*/ 744043413 h 369"/>
                <a:gd name="T20" fmla="*/ 66699326 w 274"/>
                <a:gd name="T21" fmla="*/ 1007579952 h 369"/>
                <a:gd name="T22" fmla="*/ 8347631 w 274"/>
                <a:gd name="T23" fmla="*/ 1302095516 h 369"/>
                <a:gd name="T24" fmla="*/ 8347631 w 274"/>
                <a:gd name="T25" fmla="*/ 1604365583 h 369"/>
                <a:gd name="T26" fmla="*/ 66699326 w 274"/>
                <a:gd name="T27" fmla="*/ 1891165828 h 369"/>
                <a:gd name="T28" fmla="*/ 183443475 w 274"/>
                <a:gd name="T29" fmla="*/ 2139154176 h 369"/>
                <a:gd name="T30" fmla="*/ 358580485 w 274"/>
                <a:gd name="T31" fmla="*/ 2147483647 h 369"/>
                <a:gd name="T32" fmla="*/ 575373724 w 274"/>
                <a:gd name="T33" fmla="*/ 2147483647 h 369"/>
                <a:gd name="T34" fmla="*/ 817210059 w 274"/>
                <a:gd name="T35" fmla="*/ 2147483647 h 369"/>
                <a:gd name="T36" fmla="*/ 1100743587 w 274"/>
                <a:gd name="T37" fmla="*/ 2147483647 h 369"/>
                <a:gd name="T38" fmla="*/ 1400931414 w 274"/>
                <a:gd name="T39" fmla="*/ 2147483647 h 369"/>
                <a:gd name="T40" fmla="*/ 1651074215 w 274"/>
                <a:gd name="T41" fmla="*/ 2147483647 h 369"/>
                <a:gd name="T42" fmla="*/ 1842865524 w 274"/>
                <a:gd name="T43" fmla="*/ 2147483647 h 369"/>
                <a:gd name="T44" fmla="*/ 2018002533 w 274"/>
                <a:gd name="T45" fmla="*/ 2147483647 h 369"/>
                <a:gd name="T46" fmla="*/ 2147483647 w 274"/>
                <a:gd name="T47" fmla="*/ 2147483647 h 369"/>
                <a:gd name="T48" fmla="*/ 2147483647 w 274"/>
                <a:gd name="T49" fmla="*/ 1906635848 h 369"/>
                <a:gd name="T50" fmla="*/ 2118051421 w 274"/>
                <a:gd name="T51" fmla="*/ 1999650897 h 369"/>
                <a:gd name="T52" fmla="*/ 1951303208 w 274"/>
                <a:gd name="T53" fmla="*/ 2061648133 h 369"/>
                <a:gd name="T54" fmla="*/ 1767818567 w 274"/>
                <a:gd name="T55" fmla="*/ 2077157139 h 369"/>
                <a:gd name="T56" fmla="*/ 1567720793 w 274"/>
                <a:gd name="T57" fmla="*/ 2061648133 h 369"/>
                <a:gd name="T58" fmla="*/ 1400931414 w 274"/>
                <a:gd name="T59" fmla="*/ 1999650897 h 369"/>
                <a:gd name="T60" fmla="*/ 1250837501 w 274"/>
                <a:gd name="T61" fmla="*/ 1898881147 h 369"/>
                <a:gd name="T62" fmla="*/ 1142440982 w 274"/>
                <a:gd name="T63" fmla="*/ 1767132569 h 369"/>
                <a:gd name="T64" fmla="*/ 1075700491 w 274"/>
                <a:gd name="T65" fmla="*/ 1604365583 h 369"/>
                <a:gd name="T66" fmla="*/ 1050698561 w 274"/>
                <a:gd name="T67" fmla="*/ 1426128973 h 369"/>
                <a:gd name="T68" fmla="*/ 1075700491 w 274"/>
                <a:gd name="T69" fmla="*/ 1247852981 h 369"/>
                <a:gd name="T70" fmla="*/ 1142440982 w 274"/>
                <a:gd name="T71" fmla="*/ 1092840696 h 369"/>
                <a:gd name="T72" fmla="*/ 1259144169 w 274"/>
                <a:gd name="T73" fmla="*/ 961091920 h 369"/>
                <a:gd name="T74" fmla="*/ 1400931414 w 274"/>
                <a:gd name="T75" fmla="*/ 868076673 h 369"/>
                <a:gd name="T76" fmla="*/ 1559373162 w 274"/>
                <a:gd name="T77" fmla="*/ 798325132 h 369"/>
                <a:gd name="T78" fmla="*/ 1751164268 w 274"/>
                <a:gd name="T79" fmla="*/ 775061623 h 369"/>
                <a:gd name="T80" fmla="*/ 1892910550 w 274"/>
                <a:gd name="T81" fmla="*/ 790570629 h 369"/>
                <a:gd name="T82" fmla="*/ 2026350164 w 274"/>
                <a:gd name="T83" fmla="*/ 829304158 h 369"/>
                <a:gd name="T84" fmla="*/ 2147483647 w 274"/>
                <a:gd name="T85" fmla="*/ 961091920 h 3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4" h="369">
                  <a:moveTo>
                    <a:pt x="274" y="20"/>
                  </a:moveTo>
                  <a:lnTo>
                    <a:pt x="263" y="16"/>
                  </a:lnTo>
                  <a:lnTo>
                    <a:pt x="254" y="13"/>
                  </a:lnTo>
                  <a:lnTo>
                    <a:pt x="244" y="8"/>
                  </a:lnTo>
                  <a:lnTo>
                    <a:pt x="234" y="6"/>
                  </a:lnTo>
                  <a:lnTo>
                    <a:pt x="224" y="4"/>
                  </a:lnTo>
                  <a:lnTo>
                    <a:pt x="214" y="2"/>
                  </a:lnTo>
                  <a:lnTo>
                    <a:pt x="203" y="1"/>
                  </a:lnTo>
                  <a:lnTo>
                    <a:pt x="192" y="0"/>
                  </a:lnTo>
                  <a:lnTo>
                    <a:pt x="172" y="1"/>
                  </a:lnTo>
                  <a:lnTo>
                    <a:pt x="153" y="5"/>
                  </a:lnTo>
                  <a:lnTo>
                    <a:pt x="135" y="8"/>
                  </a:lnTo>
                  <a:lnTo>
                    <a:pt x="117" y="15"/>
                  </a:lnTo>
                  <a:lnTo>
                    <a:pt x="100" y="22"/>
                  </a:lnTo>
                  <a:lnTo>
                    <a:pt x="84" y="31"/>
                  </a:lnTo>
                  <a:lnTo>
                    <a:pt x="70" y="41"/>
                  </a:lnTo>
                  <a:lnTo>
                    <a:pt x="55" y="53"/>
                  </a:lnTo>
                  <a:lnTo>
                    <a:pt x="43" y="66"/>
                  </a:lnTo>
                  <a:lnTo>
                    <a:pt x="33" y="80"/>
                  </a:lnTo>
                  <a:lnTo>
                    <a:pt x="22" y="96"/>
                  </a:lnTo>
                  <a:lnTo>
                    <a:pt x="15" y="112"/>
                  </a:lnTo>
                  <a:lnTo>
                    <a:pt x="8" y="130"/>
                  </a:lnTo>
                  <a:lnTo>
                    <a:pt x="3" y="148"/>
                  </a:lnTo>
                  <a:lnTo>
                    <a:pt x="1" y="168"/>
                  </a:lnTo>
                  <a:lnTo>
                    <a:pt x="0" y="188"/>
                  </a:lnTo>
                  <a:lnTo>
                    <a:pt x="1" y="207"/>
                  </a:lnTo>
                  <a:lnTo>
                    <a:pt x="3" y="226"/>
                  </a:lnTo>
                  <a:lnTo>
                    <a:pt x="8" y="244"/>
                  </a:lnTo>
                  <a:lnTo>
                    <a:pt x="15" y="260"/>
                  </a:lnTo>
                  <a:lnTo>
                    <a:pt x="22" y="276"/>
                  </a:lnTo>
                  <a:lnTo>
                    <a:pt x="33" y="291"/>
                  </a:lnTo>
                  <a:lnTo>
                    <a:pt x="43" y="304"/>
                  </a:lnTo>
                  <a:lnTo>
                    <a:pt x="55" y="317"/>
                  </a:lnTo>
                  <a:lnTo>
                    <a:pt x="69" y="329"/>
                  </a:lnTo>
                  <a:lnTo>
                    <a:pt x="83" y="338"/>
                  </a:lnTo>
                  <a:lnTo>
                    <a:pt x="98" y="347"/>
                  </a:lnTo>
                  <a:lnTo>
                    <a:pt x="115" y="355"/>
                  </a:lnTo>
                  <a:lnTo>
                    <a:pt x="132" y="361"/>
                  </a:lnTo>
                  <a:lnTo>
                    <a:pt x="150" y="365"/>
                  </a:lnTo>
                  <a:lnTo>
                    <a:pt x="168" y="367"/>
                  </a:lnTo>
                  <a:lnTo>
                    <a:pt x="187" y="369"/>
                  </a:lnTo>
                  <a:lnTo>
                    <a:pt x="198" y="367"/>
                  </a:lnTo>
                  <a:lnTo>
                    <a:pt x="209" y="367"/>
                  </a:lnTo>
                  <a:lnTo>
                    <a:pt x="221" y="365"/>
                  </a:lnTo>
                  <a:lnTo>
                    <a:pt x="231" y="364"/>
                  </a:lnTo>
                  <a:lnTo>
                    <a:pt x="242" y="361"/>
                  </a:lnTo>
                  <a:lnTo>
                    <a:pt x="252" y="357"/>
                  </a:lnTo>
                  <a:lnTo>
                    <a:pt x="263" y="354"/>
                  </a:lnTo>
                  <a:lnTo>
                    <a:pt x="274" y="348"/>
                  </a:lnTo>
                  <a:lnTo>
                    <a:pt x="274" y="246"/>
                  </a:lnTo>
                  <a:lnTo>
                    <a:pt x="265" y="253"/>
                  </a:lnTo>
                  <a:lnTo>
                    <a:pt x="254" y="258"/>
                  </a:lnTo>
                  <a:lnTo>
                    <a:pt x="244" y="263"/>
                  </a:lnTo>
                  <a:lnTo>
                    <a:pt x="234" y="266"/>
                  </a:lnTo>
                  <a:lnTo>
                    <a:pt x="223" y="268"/>
                  </a:lnTo>
                  <a:lnTo>
                    <a:pt x="212" y="268"/>
                  </a:lnTo>
                  <a:lnTo>
                    <a:pt x="199" y="268"/>
                  </a:lnTo>
                  <a:lnTo>
                    <a:pt x="188" y="266"/>
                  </a:lnTo>
                  <a:lnTo>
                    <a:pt x="178" y="263"/>
                  </a:lnTo>
                  <a:lnTo>
                    <a:pt x="168" y="258"/>
                  </a:lnTo>
                  <a:lnTo>
                    <a:pt x="159" y="253"/>
                  </a:lnTo>
                  <a:lnTo>
                    <a:pt x="150" y="245"/>
                  </a:lnTo>
                  <a:lnTo>
                    <a:pt x="143" y="237"/>
                  </a:lnTo>
                  <a:lnTo>
                    <a:pt x="137" y="228"/>
                  </a:lnTo>
                  <a:lnTo>
                    <a:pt x="133" y="219"/>
                  </a:lnTo>
                  <a:lnTo>
                    <a:pt x="129" y="207"/>
                  </a:lnTo>
                  <a:lnTo>
                    <a:pt x="127" y="196"/>
                  </a:lnTo>
                  <a:lnTo>
                    <a:pt x="126" y="184"/>
                  </a:lnTo>
                  <a:lnTo>
                    <a:pt x="127" y="173"/>
                  </a:lnTo>
                  <a:lnTo>
                    <a:pt x="129" y="161"/>
                  </a:lnTo>
                  <a:lnTo>
                    <a:pt x="133" y="151"/>
                  </a:lnTo>
                  <a:lnTo>
                    <a:pt x="137" y="141"/>
                  </a:lnTo>
                  <a:lnTo>
                    <a:pt x="143" y="132"/>
                  </a:lnTo>
                  <a:lnTo>
                    <a:pt x="151" y="124"/>
                  </a:lnTo>
                  <a:lnTo>
                    <a:pt x="159" y="117"/>
                  </a:lnTo>
                  <a:lnTo>
                    <a:pt x="168" y="112"/>
                  </a:lnTo>
                  <a:lnTo>
                    <a:pt x="177" y="106"/>
                  </a:lnTo>
                  <a:lnTo>
                    <a:pt x="187" y="103"/>
                  </a:lnTo>
                  <a:lnTo>
                    <a:pt x="198" y="100"/>
                  </a:lnTo>
                  <a:lnTo>
                    <a:pt x="210" y="100"/>
                  </a:lnTo>
                  <a:lnTo>
                    <a:pt x="218" y="100"/>
                  </a:lnTo>
                  <a:lnTo>
                    <a:pt x="227" y="102"/>
                  </a:lnTo>
                  <a:lnTo>
                    <a:pt x="235" y="104"/>
                  </a:lnTo>
                  <a:lnTo>
                    <a:pt x="243" y="107"/>
                  </a:lnTo>
                  <a:lnTo>
                    <a:pt x="259" y="115"/>
                  </a:lnTo>
                  <a:lnTo>
                    <a:pt x="274" y="124"/>
                  </a:lnTo>
                  <a:lnTo>
                    <a:pt x="274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9" name="Freeform 113"/>
            <p:cNvSpPr>
              <a:spLocks/>
            </p:cNvSpPr>
            <p:nvPr/>
          </p:nvSpPr>
          <p:spPr bwMode="auto">
            <a:xfrm>
              <a:off x="5958700" y="6475425"/>
              <a:ext cx="73025" cy="111125"/>
            </a:xfrm>
            <a:custGeom>
              <a:avLst/>
              <a:gdLst>
                <a:gd name="T0" fmla="*/ 0 w 364"/>
                <a:gd name="T1" fmla="*/ 2147483647 h 557"/>
                <a:gd name="T2" fmla="*/ 993150633 w 364"/>
                <a:gd name="T3" fmla="*/ 2147483647 h 557"/>
                <a:gd name="T4" fmla="*/ 1009289960 w 364"/>
                <a:gd name="T5" fmla="*/ 2147483647 h 557"/>
                <a:gd name="T6" fmla="*/ 1041608739 w 364"/>
                <a:gd name="T7" fmla="*/ 2147483647 h 557"/>
                <a:gd name="T8" fmla="*/ 1098116447 w 364"/>
                <a:gd name="T9" fmla="*/ 2147483647 h 557"/>
                <a:gd name="T10" fmla="*/ 1162713880 w 364"/>
                <a:gd name="T11" fmla="*/ 2147483647 h 557"/>
                <a:gd name="T12" fmla="*/ 1251540367 w 364"/>
                <a:gd name="T13" fmla="*/ 2147483647 h 557"/>
                <a:gd name="T14" fmla="*/ 1364555783 w 364"/>
                <a:gd name="T15" fmla="*/ 2147483647 h 557"/>
                <a:gd name="T16" fmla="*/ 1501840576 w 364"/>
                <a:gd name="T17" fmla="*/ 2147483647 h 557"/>
                <a:gd name="T18" fmla="*/ 1639084844 w 364"/>
                <a:gd name="T19" fmla="*/ 2147483647 h 557"/>
                <a:gd name="T20" fmla="*/ 1736001257 w 364"/>
                <a:gd name="T21" fmla="*/ 2147483647 h 557"/>
                <a:gd name="T22" fmla="*/ 1816738018 w 364"/>
                <a:gd name="T23" fmla="*/ 2147483647 h 557"/>
                <a:gd name="T24" fmla="*/ 1873245726 w 364"/>
                <a:gd name="T25" fmla="*/ 2147483647 h 557"/>
                <a:gd name="T26" fmla="*/ 1905564505 w 364"/>
                <a:gd name="T27" fmla="*/ 2147483647 h 557"/>
                <a:gd name="T28" fmla="*/ 1937843159 w 364"/>
                <a:gd name="T29" fmla="*/ 2147483647 h 557"/>
                <a:gd name="T30" fmla="*/ 1945932885 w 364"/>
                <a:gd name="T31" fmla="*/ 2147483647 h 557"/>
                <a:gd name="T32" fmla="*/ 2147483647 w 364"/>
                <a:gd name="T33" fmla="*/ 2147483647 h 557"/>
                <a:gd name="T34" fmla="*/ 2147483647 w 364"/>
                <a:gd name="T35" fmla="*/ 2147483647 h 557"/>
                <a:gd name="T36" fmla="*/ 2147483647 w 364"/>
                <a:gd name="T37" fmla="*/ 2147483647 h 557"/>
                <a:gd name="T38" fmla="*/ 2147483647 w 364"/>
                <a:gd name="T39" fmla="*/ 2072569432 h 557"/>
                <a:gd name="T40" fmla="*/ 2147483647 w 364"/>
                <a:gd name="T41" fmla="*/ 1961400341 h 557"/>
                <a:gd name="T42" fmla="*/ 2147483647 w 364"/>
                <a:gd name="T43" fmla="*/ 1858151849 h 557"/>
                <a:gd name="T44" fmla="*/ 2147483647 w 364"/>
                <a:gd name="T45" fmla="*/ 1778745355 h 557"/>
                <a:gd name="T46" fmla="*/ 2147483647 w 364"/>
                <a:gd name="T47" fmla="*/ 1707299562 h 557"/>
                <a:gd name="T48" fmla="*/ 2147483647 w 364"/>
                <a:gd name="T49" fmla="*/ 1651694966 h 557"/>
                <a:gd name="T50" fmla="*/ 2139725186 w 364"/>
                <a:gd name="T51" fmla="*/ 1619932368 h 557"/>
                <a:gd name="T52" fmla="*/ 1970161938 w 364"/>
                <a:gd name="T53" fmla="*/ 1596130271 h 557"/>
                <a:gd name="T54" fmla="*/ 1744090983 w 364"/>
                <a:gd name="T55" fmla="*/ 1596130271 h 557"/>
                <a:gd name="T56" fmla="*/ 1501840576 w 364"/>
                <a:gd name="T57" fmla="*/ 1651694966 h 557"/>
                <a:gd name="T58" fmla="*/ 1283819022 w 364"/>
                <a:gd name="T59" fmla="*/ 1762864057 h 557"/>
                <a:gd name="T60" fmla="*/ 1081977119 w 364"/>
                <a:gd name="T61" fmla="*/ 1929637743 h 557"/>
                <a:gd name="T62" fmla="*/ 993150633 w 364"/>
                <a:gd name="T63" fmla="*/ 2024925536 h 557"/>
                <a:gd name="T64" fmla="*/ 0 w 364"/>
                <a:gd name="T65" fmla="*/ 0 h 5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4" h="557">
                  <a:moveTo>
                    <a:pt x="0" y="0"/>
                  </a:moveTo>
                  <a:lnTo>
                    <a:pt x="0" y="557"/>
                  </a:lnTo>
                  <a:lnTo>
                    <a:pt x="123" y="557"/>
                  </a:lnTo>
                  <a:lnTo>
                    <a:pt x="123" y="380"/>
                  </a:lnTo>
                  <a:lnTo>
                    <a:pt x="123" y="365"/>
                  </a:lnTo>
                  <a:lnTo>
                    <a:pt x="125" y="350"/>
                  </a:lnTo>
                  <a:lnTo>
                    <a:pt x="127" y="343"/>
                  </a:lnTo>
                  <a:lnTo>
                    <a:pt x="129" y="336"/>
                  </a:lnTo>
                  <a:lnTo>
                    <a:pt x="133" y="330"/>
                  </a:lnTo>
                  <a:lnTo>
                    <a:pt x="136" y="324"/>
                  </a:lnTo>
                  <a:lnTo>
                    <a:pt x="140" y="318"/>
                  </a:lnTo>
                  <a:lnTo>
                    <a:pt x="144" y="314"/>
                  </a:lnTo>
                  <a:lnTo>
                    <a:pt x="150" y="309"/>
                  </a:lnTo>
                  <a:lnTo>
                    <a:pt x="155" y="305"/>
                  </a:lnTo>
                  <a:lnTo>
                    <a:pt x="162" y="303"/>
                  </a:lnTo>
                  <a:lnTo>
                    <a:pt x="169" y="300"/>
                  </a:lnTo>
                  <a:lnTo>
                    <a:pt x="178" y="298"/>
                  </a:lnTo>
                  <a:lnTo>
                    <a:pt x="186" y="298"/>
                  </a:lnTo>
                  <a:lnTo>
                    <a:pt x="195" y="298"/>
                  </a:lnTo>
                  <a:lnTo>
                    <a:pt x="203" y="300"/>
                  </a:lnTo>
                  <a:lnTo>
                    <a:pt x="209" y="303"/>
                  </a:lnTo>
                  <a:lnTo>
                    <a:pt x="215" y="305"/>
                  </a:lnTo>
                  <a:lnTo>
                    <a:pt x="221" y="309"/>
                  </a:lnTo>
                  <a:lnTo>
                    <a:pt x="225" y="314"/>
                  </a:lnTo>
                  <a:lnTo>
                    <a:pt x="229" y="318"/>
                  </a:lnTo>
                  <a:lnTo>
                    <a:pt x="232" y="324"/>
                  </a:lnTo>
                  <a:lnTo>
                    <a:pt x="234" y="330"/>
                  </a:lnTo>
                  <a:lnTo>
                    <a:pt x="236" y="336"/>
                  </a:lnTo>
                  <a:lnTo>
                    <a:pt x="239" y="343"/>
                  </a:lnTo>
                  <a:lnTo>
                    <a:pt x="240" y="350"/>
                  </a:lnTo>
                  <a:lnTo>
                    <a:pt x="241" y="365"/>
                  </a:lnTo>
                  <a:lnTo>
                    <a:pt x="241" y="380"/>
                  </a:lnTo>
                  <a:lnTo>
                    <a:pt x="241" y="557"/>
                  </a:lnTo>
                  <a:lnTo>
                    <a:pt x="364" y="557"/>
                  </a:lnTo>
                  <a:lnTo>
                    <a:pt x="364" y="346"/>
                  </a:lnTo>
                  <a:lnTo>
                    <a:pt x="363" y="324"/>
                  </a:lnTo>
                  <a:lnTo>
                    <a:pt x="360" y="305"/>
                  </a:lnTo>
                  <a:lnTo>
                    <a:pt x="356" y="286"/>
                  </a:lnTo>
                  <a:lnTo>
                    <a:pt x="349" y="269"/>
                  </a:lnTo>
                  <a:lnTo>
                    <a:pt x="346" y="261"/>
                  </a:lnTo>
                  <a:lnTo>
                    <a:pt x="341" y="254"/>
                  </a:lnTo>
                  <a:lnTo>
                    <a:pt x="337" y="247"/>
                  </a:lnTo>
                  <a:lnTo>
                    <a:pt x="331" y="241"/>
                  </a:lnTo>
                  <a:lnTo>
                    <a:pt x="325" y="234"/>
                  </a:lnTo>
                  <a:lnTo>
                    <a:pt x="320" y="228"/>
                  </a:lnTo>
                  <a:lnTo>
                    <a:pt x="313" y="224"/>
                  </a:lnTo>
                  <a:lnTo>
                    <a:pt x="306" y="219"/>
                  </a:lnTo>
                  <a:lnTo>
                    <a:pt x="298" y="215"/>
                  </a:lnTo>
                  <a:lnTo>
                    <a:pt x="290" y="211"/>
                  </a:lnTo>
                  <a:lnTo>
                    <a:pt x="283" y="208"/>
                  </a:lnTo>
                  <a:lnTo>
                    <a:pt x="274" y="206"/>
                  </a:lnTo>
                  <a:lnTo>
                    <a:pt x="265" y="204"/>
                  </a:lnTo>
                  <a:lnTo>
                    <a:pt x="254" y="202"/>
                  </a:lnTo>
                  <a:lnTo>
                    <a:pt x="244" y="201"/>
                  </a:lnTo>
                  <a:lnTo>
                    <a:pt x="234" y="200"/>
                  </a:lnTo>
                  <a:lnTo>
                    <a:pt x="216" y="201"/>
                  </a:lnTo>
                  <a:lnTo>
                    <a:pt x="200" y="204"/>
                  </a:lnTo>
                  <a:lnTo>
                    <a:pt x="186" y="208"/>
                  </a:lnTo>
                  <a:lnTo>
                    <a:pt x="171" y="214"/>
                  </a:lnTo>
                  <a:lnTo>
                    <a:pt x="159" y="222"/>
                  </a:lnTo>
                  <a:lnTo>
                    <a:pt x="146" y="232"/>
                  </a:lnTo>
                  <a:lnTo>
                    <a:pt x="134" y="243"/>
                  </a:lnTo>
                  <a:lnTo>
                    <a:pt x="124" y="255"/>
                  </a:lnTo>
                  <a:lnTo>
                    <a:pt x="123" y="255"/>
                  </a:lnTo>
                  <a:lnTo>
                    <a:pt x="1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Freeform 114"/>
            <p:cNvSpPr>
              <a:spLocks/>
            </p:cNvSpPr>
            <p:nvPr/>
          </p:nvSpPr>
          <p:spPr bwMode="auto">
            <a:xfrm>
              <a:off x="6046013" y="6518288"/>
              <a:ext cx="73025" cy="69850"/>
            </a:xfrm>
            <a:custGeom>
              <a:avLst/>
              <a:gdLst>
                <a:gd name="T0" fmla="*/ 0 w 366"/>
                <a:gd name="T1" fmla="*/ 0 h 356"/>
                <a:gd name="T2" fmla="*/ 0 w 366"/>
                <a:gd name="T3" fmla="*/ 1563576946 h 356"/>
                <a:gd name="T4" fmla="*/ 0 w 366"/>
                <a:gd name="T5" fmla="*/ 1714641305 h 356"/>
                <a:gd name="T6" fmla="*/ 31767471 w 366"/>
                <a:gd name="T7" fmla="*/ 1850614533 h 356"/>
                <a:gd name="T8" fmla="*/ 63535142 w 366"/>
                <a:gd name="T9" fmla="*/ 1986587761 h 356"/>
                <a:gd name="T10" fmla="*/ 111186548 w 366"/>
                <a:gd name="T11" fmla="*/ 2099886031 h 356"/>
                <a:gd name="T12" fmla="*/ 174721491 w 366"/>
                <a:gd name="T13" fmla="*/ 2147483647 h 356"/>
                <a:gd name="T14" fmla="*/ 246218552 w 366"/>
                <a:gd name="T15" fmla="*/ 2147483647 h 356"/>
                <a:gd name="T16" fmla="*/ 325637430 w 366"/>
                <a:gd name="T17" fmla="*/ 2147483647 h 356"/>
                <a:gd name="T18" fmla="*/ 420979947 w 366"/>
                <a:gd name="T19" fmla="*/ 2147483647 h 356"/>
                <a:gd name="T20" fmla="*/ 524204575 w 366"/>
                <a:gd name="T21" fmla="*/ 2147483647 h 356"/>
                <a:gd name="T22" fmla="*/ 635430828 w 366"/>
                <a:gd name="T23" fmla="*/ 2147483647 h 356"/>
                <a:gd name="T24" fmla="*/ 754579097 w 366"/>
                <a:gd name="T25" fmla="*/ 2147483647 h 356"/>
                <a:gd name="T26" fmla="*/ 881649381 w 366"/>
                <a:gd name="T27" fmla="*/ 2147483647 h 356"/>
                <a:gd name="T28" fmla="*/ 1016681384 w 366"/>
                <a:gd name="T29" fmla="*/ 2147483647 h 356"/>
                <a:gd name="T30" fmla="*/ 1159635404 w 366"/>
                <a:gd name="T31" fmla="*/ 2147483647 h 356"/>
                <a:gd name="T32" fmla="*/ 1302629128 w 366"/>
                <a:gd name="T33" fmla="*/ 2147483647 h 356"/>
                <a:gd name="T34" fmla="*/ 1453545067 w 366"/>
                <a:gd name="T35" fmla="*/ 2147483647 h 356"/>
                <a:gd name="T36" fmla="*/ 1604420902 w 366"/>
                <a:gd name="T37" fmla="*/ 2147483647 h 356"/>
                <a:gd name="T38" fmla="*/ 1755336841 w 366"/>
                <a:gd name="T39" fmla="*/ 2147483647 h 356"/>
                <a:gd name="T40" fmla="*/ 1898330566 w 366"/>
                <a:gd name="T41" fmla="*/ 2147483647 h 356"/>
                <a:gd name="T42" fmla="*/ 2033362569 w 366"/>
                <a:gd name="T43" fmla="*/ 2147483647 h 356"/>
                <a:gd name="T44" fmla="*/ 2147483647 w 366"/>
                <a:gd name="T45" fmla="*/ 2147483647 h 356"/>
                <a:gd name="T46" fmla="*/ 2147483647 w 366"/>
                <a:gd name="T47" fmla="*/ 2147483647 h 356"/>
                <a:gd name="T48" fmla="*/ 2147483647 w 366"/>
                <a:gd name="T49" fmla="*/ 2147483647 h 356"/>
                <a:gd name="T50" fmla="*/ 2147483647 w 366"/>
                <a:gd name="T51" fmla="*/ 2147483647 h 356"/>
                <a:gd name="T52" fmla="*/ 2147483647 w 366"/>
                <a:gd name="T53" fmla="*/ 2147483647 h 356"/>
                <a:gd name="T54" fmla="*/ 2147483647 w 366"/>
                <a:gd name="T55" fmla="*/ 2147483647 h 356"/>
                <a:gd name="T56" fmla="*/ 2147483647 w 366"/>
                <a:gd name="T57" fmla="*/ 2147483647 h 356"/>
                <a:gd name="T58" fmla="*/ 2147483647 w 366"/>
                <a:gd name="T59" fmla="*/ 2099886031 h 356"/>
                <a:gd name="T60" fmla="*/ 2147483647 w 366"/>
                <a:gd name="T61" fmla="*/ 1986587761 h 356"/>
                <a:gd name="T62" fmla="*/ 2147483647 w 366"/>
                <a:gd name="T63" fmla="*/ 1850614533 h 356"/>
                <a:gd name="T64" fmla="*/ 2147483647 w 366"/>
                <a:gd name="T65" fmla="*/ 1714641305 h 356"/>
                <a:gd name="T66" fmla="*/ 2147483647 w 366"/>
                <a:gd name="T67" fmla="*/ 1563576946 h 356"/>
                <a:gd name="T68" fmla="*/ 2147483647 w 366"/>
                <a:gd name="T69" fmla="*/ 0 h 356"/>
                <a:gd name="T70" fmla="*/ 1945981972 w 366"/>
                <a:gd name="T71" fmla="*/ 0 h 356"/>
                <a:gd name="T72" fmla="*/ 1945981972 w 366"/>
                <a:gd name="T73" fmla="*/ 1382292258 h 356"/>
                <a:gd name="T74" fmla="*/ 1945981972 w 366"/>
                <a:gd name="T75" fmla="*/ 1457824242 h 356"/>
                <a:gd name="T76" fmla="*/ 1938020252 w 366"/>
                <a:gd name="T77" fmla="*/ 1533356422 h 356"/>
                <a:gd name="T78" fmla="*/ 1930098236 w 366"/>
                <a:gd name="T79" fmla="*/ 1616434167 h 356"/>
                <a:gd name="T80" fmla="*/ 1906252581 w 366"/>
                <a:gd name="T81" fmla="*/ 1676875215 h 356"/>
                <a:gd name="T82" fmla="*/ 1882446830 w 366"/>
                <a:gd name="T83" fmla="*/ 1729770894 h 356"/>
                <a:gd name="T84" fmla="*/ 1842717439 w 366"/>
                <a:gd name="T85" fmla="*/ 1790173485 h 356"/>
                <a:gd name="T86" fmla="*/ 1810949968 w 366"/>
                <a:gd name="T87" fmla="*/ 1835523598 h 356"/>
                <a:gd name="T88" fmla="*/ 1755336841 w 366"/>
                <a:gd name="T89" fmla="*/ 1880835057 h 356"/>
                <a:gd name="T90" fmla="*/ 1699763420 w 366"/>
                <a:gd name="T91" fmla="*/ 1903471755 h 356"/>
                <a:gd name="T92" fmla="*/ 1628266558 w 366"/>
                <a:gd name="T93" fmla="*/ 1926146713 h 356"/>
                <a:gd name="T94" fmla="*/ 1548847680 w 366"/>
                <a:gd name="T95" fmla="*/ 1948821867 h 356"/>
                <a:gd name="T96" fmla="*/ 1453545067 w 366"/>
                <a:gd name="T97" fmla="*/ 1948821867 h 356"/>
                <a:gd name="T98" fmla="*/ 1366164270 w 366"/>
                <a:gd name="T99" fmla="*/ 1948821867 h 356"/>
                <a:gd name="T100" fmla="*/ 1286745392 w 366"/>
                <a:gd name="T101" fmla="*/ 1926146713 h 356"/>
                <a:gd name="T102" fmla="*/ 1207286611 w 366"/>
                <a:gd name="T103" fmla="*/ 1903471755 h 356"/>
                <a:gd name="T104" fmla="*/ 1151713388 w 366"/>
                <a:gd name="T105" fmla="*/ 1880835057 h 356"/>
                <a:gd name="T106" fmla="*/ 1104061982 w 366"/>
                <a:gd name="T107" fmla="*/ 1835523598 h 356"/>
                <a:gd name="T108" fmla="*/ 1056370871 w 366"/>
                <a:gd name="T109" fmla="*/ 1790173485 h 356"/>
                <a:gd name="T110" fmla="*/ 1032565120 w 366"/>
                <a:gd name="T111" fmla="*/ 1729770894 h 356"/>
                <a:gd name="T112" fmla="*/ 1008719465 w 366"/>
                <a:gd name="T113" fmla="*/ 1676875215 h 356"/>
                <a:gd name="T114" fmla="*/ 984913714 w 366"/>
                <a:gd name="T115" fmla="*/ 1616434167 h 356"/>
                <a:gd name="T116" fmla="*/ 976951994 w 366"/>
                <a:gd name="T117" fmla="*/ 1533356422 h 356"/>
                <a:gd name="T118" fmla="*/ 969029978 w 366"/>
                <a:gd name="T119" fmla="*/ 1457824242 h 356"/>
                <a:gd name="T120" fmla="*/ 969029978 w 366"/>
                <a:gd name="T121" fmla="*/ 1382292258 h 356"/>
                <a:gd name="T122" fmla="*/ 969029978 w 366"/>
                <a:gd name="T123" fmla="*/ 0 h 356"/>
                <a:gd name="T124" fmla="*/ 0 w 366"/>
                <a:gd name="T125" fmla="*/ 0 h 3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66" h="356">
                  <a:moveTo>
                    <a:pt x="0" y="0"/>
                  </a:moveTo>
                  <a:lnTo>
                    <a:pt x="0" y="207"/>
                  </a:lnTo>
                  <a:lnTo>
                    <a:pt x="0" y="227"/>
                  </a:lnTo>
                  <a:lnTo>
                    <a:pt x="4" y="245"/>
                  </a:lnTo>
                  <a:lnTo>
                    <a:pt x="8" y="263"/>
                  </a:lnTo>
                  <a:lnTo>
                    <a:pt x="14" y="278"/>
                  </a:lnTo>
                  <a:lnTo>
                    <a:pt x="22" y="291"/>
                  </a:lnTo>
                  <a:lnTo>
                    <a:pt x="31" y="304"/>
                  </a:lnTo>
                  <a:lnTo>
                    <a:pt x="41" y="314"/>
                  </a:lnTo>
                  <a:lnTo>
                    <a:pt x="53" y="324"/>
                  </a:lnTo>
                  <a:lnTo>
                    <a:pt x="66" y="332"/>
                  </a:lnTo>
                  <a:lnTo>
                    <a:pt x="80" y="339"/>
                  </a:lnTo>
                  <a:lnTo>
                    <a:pt x="95" y="343"/>
                  </a:lnTo>
                  <a:lnTo>
                    <a:pt x="111" y="348"/>
                  </a:lnTo>
                  <a:lnTo>
                    <a:pt x="128" y="351"/>
                  </a:lnTo>
                  <a:lnTo>
                    <a:pt x="146" y="353"/>
                  </a:lnTo>
                  <a:lnTo>
                    <a:pt x="164" y="354"/>
                  </a:lnTo>
                  <a:lnTo>
                    <a:pt x="183" y="356"/>
                  </a:lnTo>
                  <a:lnTo>
                    <a:pt x="202" y="354"/>
                  </a:lnTo>
                  <a:lnTo>
                    <a:pt x="221" y="353"/>
                  </a:lnTo>
                  <a:lnTo>
                    <a:pt x="239" y="351"/>
                  </a:lnTo>
                  <a:lnTo>
                    <a:pt x="256" y="348"/>
                  </a:lnTo>
                  <a:lnTo>
                    <a:pt x="272" y="343"/>
                  </a:lnTo>
                  <a:lnTo>
                    <a:pt x="286" y="339"/>
                  </a:lnTo>
                  <a:lnTo>
                    <a:pt x="301" y="332"/>
                  </a:lnTo>
                  <a:lnTo>
                    <a:pt x="314" y="324"/>
                  </a:lnTo>
                  <a:lnTo>
                    <a:pt x="326" y="314"/>
                  </a:lnTo>
                  <a:lnTo>
                    <a:pt x="336" y="304"/>
                  </a:lnTo>
                  <a:lnTo>
                    <a:pt x="345" y="291"/>
                  </a:lnTo>
                  <a:lnTo>
                    <a:pt x="353" y="278"/>
                  </a:lnTo>
                  <a:lnTo>
                    <a:pt x="359" y="263"/>
                  </a:lnTo>
                  <a:lnTo>
                    <a:pt x="363" y="245"/>
                  </a:lnTo>
                  <a:lnTo>
                    <a:pt x="365" y="227"/>
                  </a:lnTo>
                  <a:lnTo>
                    <a:pt x="366" y="207"/>
                  </a:lnTo>
                  <a:lnTo>
                    <a:pt x="366" y="0"/>
                  </a:lnTo>
                  <a:lnTo>
                    <a:pt x="245" y="0"/>
                  </a:lnTo>
                  <a:lnTo>
                    <a:pt x="245" y="183"/>
                  </a:lnTo>
                  <a:lnTo>
                    <a:pt x="245" y="193"/>
                  </a:lnTo>
                  <a:lnTo>
                    <a:pt x="244" y="203"/>
                  </a:lnTo>
                  <a:lnTo>
                    <a:pt x="243" y="214"/>
                  </a:lnTo>
                  <a:lnTo>
                    <a:pt x="240" y="222"/>
                  </a:lnTo>
                  <a:lnTo>
                    <a:pt x="237" y="229"/>
                  </a:lnTo>
                  <a:lnTo>
                    <a:pt x="232" y="237"/>
                  </a:lnTo>
                  <a:lnTo>
                    <a:pt x="228" y="243"/>
                  </a:lnTo>
                  <a:lnTo>
                    <a:pt x="221" y="249"/>
                  </a:lnTo>
                  <a:lnTo>
                    <a:pt x="214" y="252"/>
                  </a:lnTo>
                  <a:lnTo>
                    <a:pt x="205" y="255"/>
                  </a:lnTo>
                  <a:lnTo>
                    <a:pt x="195" y="258"/>
                  </a:lnTo>
                  <a:lnTo>
                    <a:pt x="183" y="258"/>
                  </a:lnTo>
                  <a:lnTo>
                    <a:pt x="172" y="258"/>
                  </a:lnTo>
                  <a:lnTo>
                    <a:pt x="162" y="255"/>
                  </a:lnTo>
                  <a:lnTo>
                    <a:pt x="152" y="252"/>
                  </a:lnTo>
                  <a:lnTo>
                    <a:pt x="145" y="249"/>
                  </a:lnTo>
                  <a:lnTo>
                    <a:pt x="139" y="243"/>
                  </a:lnTo>
                  <a:lnTo>
                    <a:pt x="133" y="237"/>
                  </a:lnTo>
                  <a:lnTo>
                    <a:pt x="130" y="229"/>
                  </a:lnTo>
                  <a:lnTo>
                    <a:pt x="127" y="222"/>
                  </a:lnTo>
                  <a:lnTo>
                    <a:pt x="124" y="214"/>
                  </a:lnTo>
                  <a:lnTo>
                    <a:pt x="123" y="203"/>
                  </a:lnTo>
                  <a:lnTo>
                    <a:pt x="122" y="193"/>
                  </a:lnTo>
                  <a:lnTo>
                    <a:pt x="122" y="183"/>
                  </a:lnTo>
                  <a:lnTo>
                    <a:pt x="1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1" name="Rectangle 115"/>
            <p:cNvSpPr>
              <a:spLocks noChangeArrowheads="1"/>
            </p:cNvSpPr>
            <p:nvPr/>
          </p:nvSpPr>
          <p:spPr bwMode="auto">
            <a:xfrm>
              <a:off x="6134914" y="6475426"/>
              <a:ext cx="23812" cy="1111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  <p:sp>
          <p:nvSpPr>
            <p:cNvPr id="22" name="Freeform 116"/>
            <p:cNvSpPr>
              <a:spLocks noEditPoints="1"/>
            </p:cNvSpPr>
            <p:nvPr/>
          </p:nvSpPr>
          <p:spPr bwMode="auto">
            <a:xfrm>
              <a:off x="6169838" y="6515113"/>
              <a:ext cx="76200" cy="73025"/>
            </a:xfrm>
            <a:custGeom>
              <a:avLst/>
              <a:gdLst>
                <a:gd name="T0" fmla="*/ 1015966178 w 380"/>
                <a:gd name="T1" fmla="*/ 976561940 h 369"/>
                <a:gd name="T2" fmla="*/ 1080504570 w 380"/>
                <a:gd name="T3" fmla="*/ 860322170 h 369"/>
                <a:gd name="T4" fmla="*/ 1161127178 w 380"/>
                <a:gd name="T5" fmla="*/ 767306922 h 369"/>
                <a:gd name="T6" fmla="*/ 1265956721 w 380"/>
                <a:gd name="T7" fmla="*/ 689800879 h 369"/>
                <a:gd name="T8" fmla="*/ 1378828372 w 380"/>
                <a:gd name="T9" fmla="*/ 651067350 h 369"/>
                <a:gd name="T10" fmla="*/ 1515907159 w 380"/>
                <a:gd name="T11" fmla="*/ 620049338 h 369"/>
                <a:gd name="T12" fmla="*/ 1652985745 w 380"/>
                <a:gd name="T13" fmla="*/ 620049338 h 369"/>
                <a:gd name="T14" fmla="*/ 1781981918 w 380"/>
                <a:gd name="T15" fmla="*/ 651067350 h 369"/>
                <a:gd name="T16" fmla="*/ 1894893875 w 380"/>
                <a:gd name="T17" fmla="*/ 697555382 h 369"/>
                <a:gd name="T18" fmla="*/ 1999723418 w 380"/>
                <a:gd name="T19" fmla="*/ 775061623 h 369"/>
                <a:gd name="T20" fmla="*/ 2072263813 w 380"/>
                <a:gd name="T21" fmla="*/ 868076673 h 369"/>
                <a:gd name="T22" fmla="*/ 2128719791 w 380"/>
                <a:gd name="T23" fmla="*/ 976561940 h 369"/>
                <a:gd name="T24" fmla="*/ 999841656 w 380"/>
                <a:gd name="T25" fmla="*/ 1038598161 h 369"/>
                <a:gd name="T26" fmla="*/ 2147483647 w 380"/>
                <a:gd name="T27" fmla="*/ 1379601757 h 369"/>
                <a:gd name="T28" fmla="*/ 2147483647 w 380"/>
                <a:gd name="T29" fmla="*/ 1162592237 h 369"/>
                <a:gd name="T30" fmla="*/ 2147483647 w 380"/>
                <a:gd name="T31" fmla="*/ 968807437 h 369"/>
                <a:gd name="T32" fmla="*/ 2147483647 w 380"/>
                <a:gd name="T33" fmla="*/ 790570629 h 369"/>
                <a:gd name="T34" fmla="*/ 2147483647 w 380"/>
                <a:gd name="T35" fmla="*/ 620049338 h 369"/>
                <a:gd name="T36" fmla="*/ 2147483647 w 380"/>
                <a:gd name="T37" fmla="*/ 472791556 h 369"/>
                <a:gd name="T38" fmla="*/ 2147483647 w 380"/>
                <a:gd name="T39" fmla="*/ 341042780 h 369"/>
                <a:gd name="T40" fmla="*/ 2147483647 w 380"/>
                <a:gd name="T41" fmla="*/ 240273029 h 369"/>
                <a:gd name="T42" fmla="*/ 2147483647 w 380"/>
                <a:gd name="T43" fmla="*/ 139503279 h 369"/>
                <a:gd name="T44" fmla="*/ 2088388334 w 380"/>
                <a:gd name="T45" fmla="*/ 77506241 h 369"/>
                <a:gd name="T46" fmla="*/ 1878769353 w 380"/>
                <a:gd name="T47" fmla="*/ 38733529 h 369"/>
                <a:gd name="T48" fmla="*/ 1652985745 w 380"/>
                <a:gd name="T49" fmla="*/ 7754503 h 369"/>
                <a:gd name="T50" fmla="*/ 1370746159 w 380"/>
                <a:gd name="T51" fmla="*/ 7754503 h 369"/>
                <a:gd name="T52" fmla="*/ 1064339743 w 380"/>
                <a:gd name="T53" fmla="*/ 61997038 h 369"/>
                <a:gd name="T54" fmla="*/ 782140262 w 380"/>
                <a:gd name="T55" fmla="*/ 155012285 h 369"/>
                <a:gd name="T56" fmla="*/ 532190024 w 380"/>
                <a:gd name="T57" fmla="*/ 294515564 h 369"/>
                <a:gd name="T58" fmla="*/ 338655459 w 380"/>
                <a:gd name="T59" fmla="*/ 480546059 h 369"/>
                <a:gd name="T60" fmla="*/ 169327629 w 380"/>
                <a:gd name="T61" fmla="*/ 705309885 h 369"/>
                <a:gd name="T62" fmla="*/ 64498086 w 380"/>
                <a:gd name="T63" fmla="*/ 968807437 h 369"/>
                <a:gd name="T64" fmla="*/ 8082414 w 380"/>
                <a:gd name="T65" fmla="*/ 1271116688 h 369"/>
                <a:gd name="T66" fmla="*/ 8082414 w 380"/>
                <a:gd name="T67" fmla="*/ 1596611080 h 369"/>
                <a:gd name="T68" fmla="*/ 72580500 w 380"/>
                <a:gd name="T69" fmla="*/ 1906635848 h 369"/>
                <a:gd name="T70" fmla="*/ 193534565 w 380"/>
                <a:gd name="T71" fmla="*/ 2147483647 h 369"/>
                <a:gd name="T72" fmla="*/ 354779981 w 380"/>
                <a:gd name="T73" fmla="*/ 2147483647 h 369"/>
                <a:gd name="T74" fmla="*/ 572481175 w 380"/>
                <a:gd name="T75" fmla="*/ 2147483647 h 369"/>
                <a:gd name="T76" fmla="*/ 830514027 w 380"/>
                <a:gd name="T77" fmla="*/ 2147483647 h 369"/>
                <a:gd name="T78" fmla="*/ 1120795721 w 380"/>
                <a:gd name="T79" fmla="*/ 2147483647 h 369"/>
                <a:gd name="T80" fmla="*/ 1435284351 w 380"/>
                <a:gd name="T81" fmla="*/ 2147483647 h 369"/>
                <a:gd name="T82" fmla="*/ 1725566245 w 380"/>
                <a:gd name="T83" fmla="*/ 2147483647 h 369"/>
                <a:gd name="T84" fmla="*/ 1959391961 w 380"/>
                <a:gd name="T85" fmla="*/ 2147483647 h 369"/>
                <a:gd name="T86" fmla="*/ 2147483647 w 380"/>
                <a:gd name="T87" fmla="*/ 2147483647 h 369"/>
                <a:gd name="T88" fmla="*/ 2147483647 w 380"/>
                <a:gd name="T89" fmla="*/ 2147483647 h 369"/>
                <a:gd name="T90" fmla="*/ 2147483647 w 380"/>
                <a:gd name="T91" fmla="*/ 2147483647 h 369"/>
                <a:gd name="T92" fmla="*/ 2147483647 w 380"/>
                <a:gd name="T93" fmla="*/ 2147483647 h 369"/>
                <a:gd name="T94" fmla="*/ 2147483647 w 380"/>
                <a:gd name="T95" fmla="*/ 2147483647 h 369"/>
                <a:gd name="T96" fmla="*/ 2147483647 w 380"/>
                <a:gd name="T97" fmla="*/ 2053893432 h 369"/>
                <a:gd name="T98" fmla="*/ 2072263813 w 380"/>
                <a:gd name="T99" fmla="*/ 1937653860 h 369"/>
                <a:gd name="T100" fmla="*/ 1991641004 w 380"/>
                <a:gd name="T101" fmla="*/ 2053893432 h 369"/>
                <a:gd name="T102" fmla="*/ 1878769353 w 380"/>
                <a:gd name="T103" fmla="*/ 2123684355 h 369"/>
                <a:gd name="T104" fmla="*/ 1749732875 w 380"/>
                <a:gd name="T105" fmla="*/ 2147483647 h 369"/>
                <a:gd name="T106" fmla="*/ 1604612181 w 380"/>
                <a:gd name="T107" fmla="*/ 2147483647 h 369"/>
                <a:gd name="T108" fmla="*/ 1459451181 w 380"/>
                <a:gd name="T109" fmla="*/ 2147483647 h 369"/>
                <a:gd name="T110" fmla="*/ 1338496915 w 380"/>
                <a:gd name="T111" fmla="*/ 2139154176 h 369"/>
                <a:gd name="T112" fmla="*/ 1225625264 w 380"/>
                <a:gd name="T113" fmla="*/ 2100420648 h 369"/>
                <a:gd name="T114" fmla="*/ 1145002656 w 380"/>
                <a:gd name="T115" fmla="*/ 2030669107 h 369"/>
                <a:gd name="T116" fmla="*/ 1072422156 w 380"/>
                <a:gd name="T117" fmla="*/ 1945408363 h 369"/>
                <a:gd name="T118" fmla="*/ 1024048592 w 380"/>
                <a:gd name="T119" fmla="*/ 1844638612 h 369"/>
                <a:gd name="T120" fmla="*/ 999841656 w 380"/>
                <a:gd name="T121" fmla="*/ 1720644537 h 369"/>
                <a:gd name="T122" fmla="*/ 991799548 w 380"/>
                <a:gd name="T123" fmla="*/ 1588856577 h 369"/>
                <a:gd name="T124" fmla="*/ 2147483647 w 380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80" h="369">
                  <a:moveTo>
                    <a:pt x="124" y="134"/>
                  </a:moveTo>
                  <a:lnTo>
                    <a:pt x="126" y="126"/>
                  </a:lnTo>
                  <a:lnTo>
                    <a:pt x="130" y="118"/>
                  </a:lnTo>
                  <a:lnTo>
                    <a:pt x="134" y="111"/>
                  </a:lnTo>
                  <a:lnTo>
                    <a:pt x="139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7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9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4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80" y="192"/>
                  </a:moveTo>
                  <a:lnTo>
                    <a:pt x="380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3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5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2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7" y="7"/>
                  </a:lnTo>
                  <a:lnTo>
                    <a:pt x="233" y="5"/>
                  </a:lnTo>
                  <a:lnTo>
                    <a:pt x="220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4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9" y="246"/>
                  </a:lnTo>
                  <a:lnTo>
                    <a:pt x="15" y="264"/>
                  </a:lnTo>
                  <a:lnTo>
                    <a:pt x="24" y="280"/>
                  </a:lnTo>
                  <a:lnTo>
                    <a:pt x="33" y="295"/>
                  </a:lnTo>
                  <a:lnTo>
                    <a:pt x="44" y="309"/>
                  </a:lnTo>
                  <a:lnTo>
                    <a:pt x="57" y="321"/>
                  </a:lnTo>
                  <a:lnTo>
                    <a:pt x="71" y="333"/>
                  </a:lnTo>
                  <a:lnTo>
                    <a:pt x="87" y="342"/>
                  </a:lnTo>
                  <a:lnTo>
                    <a:pt x="103" y="349"/>
                  </a:lnTo>
                  <a:lnTo>
                    <a:pt x="121" y="356"/>
                  </a:lnTo>
                  <a:lnTo>
                    <a:pt x="139" y="362"/>
                  </a:lnTo>
                  <a:lnTo>
                    <a:pt x="158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9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10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7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9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6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30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3" y="205"/>
                  </a:lnTo>
                  <a:lnTo>
                    <a:pt x="380" y="205"/>
                  </a:lnTo>
                  <a:lnTo>
                    <a:pt x="380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3" name="Freeform 117"/>
            <p:cNvSpPr>
              <a:spLocks/>
            </p:cNvSpPr>
            <p:nvPr/>
          </p:nvSpPr>
          <p:spPr bwMode="auto">
            <a:xfrm>
              <a:off x="6298425" y="6483363"/>
              <a:ext cx="74613" cy="104775"/>
            </a:xfrm>
            <a:custGeom>
              <a:avLst/>
              <a:gdLst>
                <a:gd name="T0" fmla="*/ 2147483647 w 375"/>
                <a:gd name="T1" fmla="*/ 220298775 h 533"/>
                <a:gd name="T2" fmla="*/ 2147483647 w 375"/>
                <a:gd name="T3" fmla="*/ 106343087 h 533"/>
                <a:gd name="T4" fmla="*/ 1961321489 w 375"/>
                <a:gd name="T5" fmla="*/ 30372759 h 533"/>
                <a:gd name="T6" fmla="*/ 1646238351 w 375"/>
                <a:gd name="T7" fmla="*/ 0 h 533"/>
                <a:gd name="T8" fmla="*/ 1252414422 w 375"/>
                <a:gd name="T9" fmla="*/ 22798883 h 533"/>
                <a:gd name="T10" fmla="*/ 858590295 w 375"/>
                <a:gd name="T11" fmla="*/ 144328251 h 533"/>
                <a:gd name="T12" fmla="*/ 551385295 w 375"/>
                <a:gd name="T13" fmla="*/ 349402019 h 533"/>
                <a:gd name="T14" fmla="*/ 322961077 w 375"/>
                <a:gd name="T15" fmla="*/ 638058716 h 533"/>
                <a:gd name="T16" fmla="*/ 189033926 w 375"/>
                <a:gd name="T17" fmla="*/ 1010298147 h 533"/>
                <a:gd name="T18" fmla="*/ 173277849 w 375"/>
                <a:gd name="T19" fmla="*/ 1390072924 h 533"/>
                <a:gd name="T20" fmla="*/ 212668141 w 375"/>
                <a:gd name="T21" fmla="*/ 1671155746 h 533"/>
                <a:gd name="T22" fmla="*/ 315082939 w 375"/>
                <a:gd name="T23" fmla="*/ 1883841919 h 533"/>
                <a:gd name="T24" fmla="*/ 456848634 w 375"/>
                <a:gd name="T25" fmla="*/ 2043356647 h 533"/>
                <a:gd name="T26" fmla="*/ 645882560 w 375"/>
                <a:gd name="T27" fmla="*/ 2147483647 h 533"/>
                <a:gd name="T28" fmla="*/ 882184915 w 375"/>
                <a:gd name="T29" fmla="*/ 2147483647 h 533"/>
                <a:gd name="T30" fmla="*/ 1142121486 w 375"/>
                <a:gd name="T31" fmla="*/ 2147483647 h 533"/>
                <a:gd name="T32" fmla="*/ 1394179918 w 375"/>
                <a:gd name="T33" fmla="*/ 2147483647 h 533"/>
                <a:gd name="T34" fmla="*/ 1646238351 w 375"/>
                <a:gd name="T35" fmla="*/ 2147483647 h 533"/>
                <a:gd name="T36" fmla="*/ 1827433932 w 375"/>
                <a:gd name="T37" fmla="*/ 2147483647 h 533"/>
                <a:gd name="T38" fmla="*/ 1866784629 w 375"/>
                <a:gd name="T39" fmla="*/ 2147483647 h 533"/>
                <a:gd name="T40" fmla="*/ 1866784629 w 375"/>
                <a:gd name="T41" fmla="*/ 2147483647 h 533"/>
                <a:gd name="T42" fmla="*/ 1803799717 w 375"/>
                <a:gd name="T43" fmla="*/ 2147483647 h 533"/>
                <a:gd name="T44" fmla="*/ 1717140995 w 375"/>
                <a:gd name="T45" fmla="*/ 2147483647 h 533"/>
                <a:gd name="T46" fmla="*/ 1457204425 w 375"/>
                <a:gd name="T47" fmla="*/ 2147483647 h 533"/>
                <a:gd name="T48" fmla="*/ 1197267855 w 375"/>
                <a:gd name="T49" fmla="*/ 2147483647 h 533"/>
                <a:gd name="T50" fmla="*/ 953087560 w 375"/>
                <a:gd name="T51" fmla="*/ 2147483647 h 533"/>
                <a:gd name="T52" fmla="*/ 716785205 w 375"/>
                <a:gd name="T53" fmla="*/ 2147483647 h 533"/>
                <a:gd name="T54" fmla="*/ 519873141 w 375"/>
                <a:gd name="T55" fmla="*/ 2147483647 h 533"/>
                <a:gd name="T56" fmla="*/ 110292937 w 375"/>
                <a:gd name="T57" fmla="*/ 2147483647 h 533"/>
                <a:gd name="T58" fmla="*/ 433214419 w 375"/>
                <a:gd name="T59" fmla="*/ 2147483647 h 533"/>
                <a:gd name="T60" fmla="*/ 787687650 w 375"/>
                <a:gd name="T61" fmla="*/ 2147483647 h 533"/>
                <a:gd name="T62" fmla="*/ 1157877563 w 375"/>
                <a:gd name="T63" fmla="*/ 2147483647 h 533"/>
                <a:gd name="T64" fmla="*/ 1512350993 w 375"/>
                <a:gd name="T65" fmla="*/ 2147483647 h 533"/>
                <a:gd name="T66" fmla="*/ 1811677855 w 375"/>
                <a:gd name="T67" fmla="*/ 2147483647 h 533"/>
                <a:gd name="T68" fmla="*/ 2103086985 w 375"/>
                <a:gd name="T69" fmla="*/ 2147483647 h 533"/>
                <a:gd name="T70" fmla="*/ 2147483647 w 375"/>
                <a:gd name="T71" fmla="*/ 2147483647 h 533"/>
                <a:gd name="T72" fmla="*/ 2147483647 w 375"/>
                <a:gd name="T73" fmla="*/ 2147483647 h 533"/>
                <a:gd name="T74" fmla="*/ 2147483647 w 375"/>
                <a:gd name="T75" fmla="*/ 2147483647 h 533"/>
                <a:gd name="T76" fmla="*/ 2147483647 w 375"/>
                <a:gd name="T77" fmla="*/ 2147483647 h 533"/>
                <a:gd name="T78" fmla="*/ 2147483647 w 375"/>
                <a:gd name="T79" fmla="*/ 2147483647 h 533"/>
                <a:gd name="T80" fmla="*/ 2147483647 w 375"/>
                <a:gd name="T81" fmla="*/ 2147483647 h 533"/>
                <a:gd name="T82" fmla="*/ 2147483647 w 375"/>
                <a:gd name="T83" fmla="*/ 2147483647 h 533"/>
                <a:gd name="T84" fmla="*/ 2147483647 w 375"/>
                <a:gd name="T85" fmla="*/ 2020557765 h 533"/>
                <a:gd name="T86" fmla="*/ 2147483647 w 375"/>
                <a:gd name="T87" fmla="*/ 1838244154 h 533"/>
                <a:gd name="T88" fmla="*/ 2147483647 w 375"/>
                <a:gd name="T89" fmla="*/ 1701528308 h 533"/>
                <a:gd name="T90" fmla="*/ 1969199428 w 375"/>
                <a:gd name="T91" fmla="*/ 1595185222 h 533"/>
                <a:gd name="T92" fmla="*/ 1551741285 w 375"/>
                <a:gd name="T93" fmla="*/ 1473655854 h 533"/>
                <a:gd name="T94" fmla="*/ 1339073144 w 375"/>
                <a:gd name="T95" fmla="*/ 1359700166 h 533"/>
                <a:gd name="T96" fmla="*/ 1252414422 w 375"/>
                <a:gd name="T97" fmla="*/ 1230558196 h 533"/>
                <a:gd name="T98" fmla="*/ 1244536284 w 375"/>
                <a:gd name="T99" fmla="*/ 1116641233 h 533"/>
                <a:gd name="T100" fmla="*/ 1291804714 w 375"/>
                <a:gd name="T101" fmla="*/ 1017872023 h 533"/>
                <a:gd name="T102" fmla="*/ 1465082563 w 375"/>
                <a:gd name="T103" fmla="*/ 881156177 h 533"/>
                <a:gd name="T104" fmla="*/ 1685628643 w 375"/>
                <a:gd name="T105" fmla="*/ 835558608 h 533"/>
                <a:gd name="T106" fmla="*/ 1961321489 w 375"/>
                <a:gd name="T107" fmla="*/ 873543772 h 533"/>
                <a:gd name="T108" fmla="*/ 2147483647 w 375"/>
                <a:gd name="T109" fmla="*/ 979886859 h 533"/>
                <a:gd name="T110" fmla="*/ 2147483647 w 375"/>
                <a:gd name="T111" fmla="*/ 311455384 h 5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75" h="533">
                  <a:moveTo>
                    <a:pt x="354" y="41"/>
                  </a:moveTo>
                  <a:lnTo>
                    <a:pt x="343" y="35"/>
                  </a:lnTo>
                  <a:lnTo>
                    <a:pt x="330" y="29"/>
                  </a:lnTo>
                  <a:lnTo>
                    <a:pt x="318" y="25"/>
                  </a:lnTo>
                  <a:lnTo>
                    <a:pt x="304" y="19"/>
                  </a:lnTo>
                  <a:lnTo>
                    <a:pt x="291" y="14"/>
                  </a:lnTo>
                  <a:lnTo>
                    <a:pt x="277" y="11"/>
                  </a:lnTo>
                  <a:lnTo>
                    <a:pt x="263" y="8"/>
                  </a:lnTo>
                  <a:lnTo>
                    <a:pt x="249" y="4"/>
                  </a:lnTo>
                  <a:lnTo>
                    <a:pt x="236" y="3"/>
                  </a:lnTo>
                  <a:lnTo>
                    <a:pt x="222" y="1"/>
                  </a:lnTo>
                  <a:lnTo>
                    <a:pt x="209" y="0"/>
                  </a:lnTo>
                  <a:lnTo>
                    <a:pt x="195" y="0"/>
                  </a:lnTo>
                  <a:lnTo>
                    <a:pt x="177" y="1"/>
                  </a:lnTo>
                  <a:lnTo>
                    <a:pt x="159" y="3"/>
                  </a:lnTo>
                  <a:lnTo>
                    <a:pt x="142" y="7"/>
                  </a:lnTo>
                  <a:lnTo>
                    <a:pt x="125" y="12"/>
                  </a:lnTo>
                  <a:lnTo>
                    <a:pt x="109" y="19"/>
                  </a:lnTo>
                  <a:lnTo>
                    <a:pt x="96" y="27"/>
                  </a:lnTo>
                  <a:lnTo>
                    <a:pt x="82" y="36"/>
                  </a:lnTo>
                  <a:lnTo>
                    <a:pt x="70" y="46"/>
                  </a:lnTo>
                  <a:lnTo>
                    <a:pt x="59" y="58"/>
                  </a:lnTo>
                  <a:lnTo>
                    <a:pt x="49" y="71"/>
                  </a:lnTo>
                  <a:lnTo>
                    <a:pt x="41" y="84"/>
                  </a:lnTo>
                  <a:lnTo>
                    <a:pt x="34" y="100"/>
                  </a:lnTo>
                  <a:lnTo>
                    <a:pt x="28" y="116"/>
                  </a:lnTo>
                  <a:lnTo>
                    <a:pt x="24" y="133"/>
                  </a:lnTo>
                  <a:lnTo>
                    <a:pt x="22" y="151"/>
                  </a:lnTo>
                  <a:lnTo>
                    <a:pt x="21" y="170"/>
                  </a:lnTo>
                  <a:lnTo>
                    <a:pt x="22" y="183"/>
                  </a:lnTo>
                  <a:lnTo>
                    <a:pt x="23" y="197"/>
                  </a:lnTo>
                  <a:lnTo>
                    <a:pt x="24" y="209"/>
                  </a:lnTo>
                  <a:lnTo>
                    <a:pt x="27" y="220"/>
                  </a:lnTo>
                  <a:lnTo>
                    <a:pt x="31" y="230"/>
                  </a:lnTo>
                  <a:lnTo>
                    <a:pt x="35" y="240"/>
                  </a:lnTo>
                  <a:lnTo>
                    <a:pt x="40" y="248"/>
                  </a:lnTo>
                  <a:lnTo>
                    <a:pt x="45" y="256"/>
                  </a:lnTo>
                  <a:lnTo>
                    <a:pt x="51" y="262"/>
                  </a:lnTo>
                  <a:lnTo>
                    <a:pt x="58" y="269"/>
                  </a:lnTo>
                  <a:lnTo>
                    <a:pt x="66" y="275"/>
                  </a:lnTo>
                  <a:lnTo>
                    <a:pt x="73" y="280"/>
                  </a:lnTo>
                  <a:lnTo>
                    <a:pt x="82" y="286"/>
                  </a:lnTo>
                  <a:lnTo>
                    <a:pt x="91" y="290"/>
                  </a:lnTo>
                  <a:lnTo>
                    <a:pt x="102" y="294"/>
                  </a:lnTo>
                  <a:lnTo>
                    <a:pt x="112" y="298"/>
                  </a:lnTo>
                  <a:lnTo>
                    <a:pt x="123" y="302"/>
                  </a:lnTo>
                  <a:lnTo>
                    <a:pt x="134" y="306"/>
                  </a:lnTo>
                  <a:lnTo>
                    <a:pt x="145" y="310"/>
                  </a:lnTo>
                  <a:lnTo>
                    <a:pt x="158" y="313"/>
                  </a:lnTo>
                  <a:lnTo>
                    <a:pt x="167" y="315"/>
                  </a:lnTo>
                  <a:lnTo>
                    <a:pt x="177" y="319"/>
                  </a:lnTo>
                  <a:lnTo>
                    <a:pt x="187" y="322"/>
                  </a:lnTo>
                  <a:lnTo>
                    <a:pt x="198" y="327"/>
                  </a:lnTo>
                  <a:lnTo>
                    <a:pt x="209" y="331"/>
                  </a:lnTo>
                  <a:lnTo>
                    <a:pt x="218" y="337"/>
                  </a:lnTo>
                  <a:lnTo>
                    <a:pt x="225" y="343"/>
                  </a:lnTo>
                  <a:lnTo>
                    <a:pt x="232" y="351"/>
                  </a:lnTo>
                  <a:lnTo>
                    <a:pt x="234" y="356"/>
                  </a:lnTo>
                  <a:lnTo>
                    <a:pt x="237" y="360"/>
                  </a:lnTo>
                  <a:lnTo>
                    <a:pt x="237" y="365"/>
                  </a:lnTo>
                  <a:lnTo>
                    <a:pt x="238" y="370"/>
                  </a:lnTo>
                  <a:lnTo>
                    <a:pt x="237" y="377"/>
                  </a:lnTo>
                  <a:lnTo>
                    <a:pt x="237" y="383"/>
                  </a:lnTo>
                  <a:lnTo>
                    <a:pt x="234" y="389"/>
                  </a:lnTo>
                  <a:lnTo>
                    <a:pt x="232" y="394"/>
                  </a:lnTo>
                  <a:lnTo>
                    <a:pt x="229" y="399"/>
                  </a:lnTo>
                  <a:lnTo>
                    <a:pt x="225" y="402"/>
                  </a:lnTo>
                  <a:lnTo>
                    <a:pt x="222" y="407"/>
                  </a:lnTo>
                  <a:lnTo>
                    <a:pt x="218" y="410"/>
                  </a:lnTo>
                  <a:lnTo>
                    <a:pt x="207" y="414"/>
                  </a:lnTo>
                  <a:lnTo>
                    <a:pt x="197" y="419"/>
                  </a:lnTo>
                  <a:lnTo>
                    <a:pt x="185" y="421"/>
                  </a:lnTo>
                  <a:lnTo>
                    <a:pt x="174" y="421"/>
                  </a:lnTo>
                  <a:lnTo>
                    <a:pt x="162" y="421"/>
                  </a:lnTo>
                  <a:lnTo>
                    <a:pt x="152" y="420"/>
                  </a:lnTo>
                  <a:lnTo>
                    <a:pt x="141" y="418"/>
                  </a:lnTo>
                  <a:lnTo>
                    <a:pt x="131" y="414"/>
                  </a:lnTo>
                  <a:lnTo>
                    <a:pt x="121" y="411"/>
                  </a:lnTo>
                  <a:lnTo>
                    <a:pt x="111" y="407"/>
                  </a:lnTo>
                  <a:lnTo>
                    <a:pt x="102" y="401"/>
                  </a:lnTo>
                  <a:lnTo>
                    <a:pt x="91" y="395"/>
                  </a:lnTo>
                  <a:lnTo>
                    <a:pt x="82" y="390"/>
                  </a:lnTo>
                  <a:lnTo>
                    <a:pt x="73" y="383"/>
                  </a:lnTo>
                  <a:lnTo>
                    <a:pt x="66" y="376"/>
                  </a:lnTo>
                  <a:lnTo>
                    <a:pt x="57" y="369"/>
                  </a:lnTo>
                  <a:lnTo>
                    <a:pt x="0" y="475"/>
                  </a:lnTo>
                  <a:lnTo>
                    <a:pt x="14" y="484"/>
                  </a:lnTo>
                  <a:lnTo>
                    <a:pt x="27" y="492"/>
                  </a:lnTo>
                  <a:lnTo>
                    <a:pt x="41" y="500"/>
                  </a:lnTo>
                  <a:lnTo>
                    <a:pt x="55" y="507"/>
                  </a:lnTo>
                  <a:lnTo>
                    <a:pt x="70" y="512"/>
                  </a:lnTo>
                  <a:lnTo>
                    <a:pt x="85" y="518"/>
                  </a:lnTo>
                  <a:lnTo>
                    <a:pt x="100" y="523"/>
                  </a:lnTo>
                  <a:lnTo>
                    <a:pt x="115" y="526"/>
                  </a:lnTo>
                  <a:lnTo>
                    <a:pt x="131" y="529"/>
                  </a:lnTo>
                  <a:lnTo>
                    <a:pt x="147" y="532"/>
                  </a:lnTo>
                  <a:lnTo>
                    <a:pt x="162" y="533"/>
                  </a:lnTo>
                  <a:lnTo>
                    <a:pt x="178" y="533"/>
                  </a:lnTo>
                  <a:lnTo>
                    <a:pt x="192" y="533"/>
                  </a:lnTo>
                  <a:lnTo>
                    <a:pt x="204" y="532"/>
                  </a:lnTo>
                  <a:lnTo>
                    <a:pt x="216" y="530"/>
                  </a:lnTo>
                  <a:lnTo>
                    <a:pt x="230" y="528"/>
                  </a:lnTo>
                  <a:lnTo>
                    <a:pt x="242" y="526"/>
                  </a:lnTo>
                  <a:lnTo>
                    <a:pt x="255" y="523"/>
                  </a:lnTo>
                  <a:lnTo>
                    <a:pt x="267" y="518"/>
                  </a:lnTo>
                  <a:lnTo>
                    <a:pt x="278" y="512"/>
                  </a:lnTo>
                  <a:lnTo>
                    <a:pt x="291" y="507"/>
                  </a:lnTo>
                  <a:lnTo>
                    <a:pt x="301" y="501"/>
                  </a:lnTo>
                  <a:lnTo>
                    <a:pt x="312" y="493"/>
                  </a:lnTo>
                  <a:lnTo>
                    <a:pt x="322" y="485"/>
                  </a:lnTo>
                  <a:lnTo>
                    <a:pt x="331" y="476"/>
                  </a:lnTo>
                  <a:lnTo>
                    <a:pt x="340" y="467"/>
                  </a:lnTo>
                  <a:lnTo>
                    <a:pt x="347" y="457"/>
                  </a:lnTo>
                  <a:lnTo>
                    <a:pt x="354" y="446"/>
                  </a:lnTo>
                  <a:lnTo>
                    <a:pt x="359" y="435"/>
                  </a:lnTo>
                  <a:lnTo>
                    <a:pt x="364" y="423"/>
                  </a:lnTo>
                  <a:lnTo>
                    <a:pt x="367" y="411"/>
                  </a:lnTo>
                  <a:lnTo>
                    <a:pt x="370" y="400"/>
                  </a:lnTo>
                  <a:lnTo>
                    <a:pt x="372" y="387"/>
                  </a:lnTo>
                  <a:lnTo>
                    <a:pt x="374" y="374"/>
                  </a:lnTo>
                  <a:lnTo>
                    <a:pt x="374" y="361"/>
                  </a:lnTo>
                  <a:lnTo>
                    <a:pt x="375" y="349"/>
                  </a:lnTo>
                  <a:lnTo>
                    <a:pt x="374" y="334"/>
                  </a:lnTo>
                  <a:lnTo>
                    <a:pt x="372" y="321"/>
                  </a:lnTo>
                  <a:lnTo>
                    <a:pt x="370" y="307"/>
                  </a:lnTo>
                  <a:lnTo>
                    <a:pt x="365" y="296"/>
                  </a:lnTo>
                  <a:lnTo>
                    <a:pt x="359" y="285"/>
                  </a:lnTo>
                  <a:lnTo>
                    <a:pt x="354" y="275"/>
                  </a:lnTo>
                  <a:lnTo>
                    <a:pt x="347" y="266"/>
                  </a:lnTo>
                  <a:lnTo>
                    <a:pt x="339" y="257"/>
                  </a:lnTo>
                  <a:lnTo>
                    <a:pt x="330" y="249"/>
                  </a:lnTo>
                  <a:lnTo>
                    <a:pt x="320" y="242"/>
                  </a:lnTo>
                  <a:lnTo>
                    <a:pt x="310" y="235"/>
                  </a:lnTo>
                  <a:lnTo>
                    <a:pt x="299" y="230"/>
                  </a:lnTo>
                  <a:lnTo>
                    <a:pt x="287" y="224"/>
                  </a:lnTo>
                  <a:lnTo>
                    <a:pt x="275" y="220"/>
                  </a:lnTo>
                  <a:lnTo>
                    <a:pt x="263" y="215"/>
                  </a:lnTo>
                  <a:lnTo>
                    <a:pt x="250" y="210"/>
                  </a:lnTo>
                  <a:lnTo>
                    <a:pt x="216" y="200"/>
                  </a:lnTo>
                  <a:lnTo>
                    <a:pt x="207" y="198"/>
                  </a:lnTo>
                  <a:lnTo>
                    <a:pt x="197" y="194"/>
                  </a:lnTo>
                  <a:lnTo>
                    <a:pt x="187" y="190"/>
                  </a:lnTo>
                  <a:lnTo>
                    <a:pt x="178" y="185"/>
                  </a:lnTo>
                  <a:lnTo>
                    <a:pt x="170" y="179"/>
                  </a:lnTo>
                  <a:lnTo>
                    <a:pt x="164" y="171"/>
                  </a:lnTo>
                  <a:lnTo>
                    <a:pt x="161" y="167"/>
                  </a:lnTo>
                  <a:lnTo>
                    <a:pt x="159" y="162"/>
                  </a:lnTo>
                  <a:lnTo>
                    <a:pt x="158" y="158"/>
                  </a:lnTo>
                  <a:lnTo>
                    <a:pt x="158" y="152"/>
                  </a:lnTo>
                  <a:lnTo>
                    <a:pt x="158" y="147"/>
                  </a:lnTo>
                  <a:lnTo>
                    <a:pt x="159" y="143"/>
                  </a:lnTo>
                  <a:lnTo>
                    <a:pt x="161" y="138"/>
                  </a:lnTo>
                  <a:lnTo>
                    <a:pt x="164" y="134"/>
                  </a:lnTo>
                  <a:lnTo>
                    <a:pt x="169" y="126"/>
                  </a:lnTo>
                  <a:lnTo>
                    <a:pt x="177" y="120"/>
                  </a:lnTo>
                  <a:lnTo>
                    <a:pt x="186" y="116"/>
                  </a:lnTo>
                  <a:lnTo>
                    <a:pt x="195" y="112"/>
                  </a:lnTo>
                  <a:lnTo>
                    <a:pt x="205" y="110"/>
                  </a:lnTo>
                  <a:lnTo>
                    <a:pt x="214" y="110"/>
                  </a:lnTo>
                  <a:lnTo>
                    <a:pt x="227" y="110"/>
                  </a:lnTo>
                  <a:lnTo>
                    <a:pt x="238" y="112"/>
                  </a:lnTo>
                  <a:lnTo>
                    <a:pt x="249" y="115"/>
                  </a:lnTo>
                  <a:lnTo>
                    <a:pt x="260" y="119"/>
                  </a:lnTo>
                  <a:lnTo>
                    <a:pt x="272" y="124"/>
                  </a:lnTo>
                  <a:lnTo>
                    <a:pt x="282" y="129"/>
                  </a:lnTo>
                  <a:lnTo>
                    <a:pt x="292" y="136"/>
                  </a:lnTo>
                  <a:lnTo>
                    <a:pt x="301" y="144"/>
                  </a:lnTo>
                  <a:lnTo>
                    <a:pt x="354" y="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Freeform 118"/>
            <p:cNvSpPr>
              <a:spLocks noEditPoints="1"/>
            </p:cNvSpPr>
            <p:nvPr/>
          </p:nvSpPr>
          <p:spPr bwMode="auto">
            <a:xfrm>
              <a:off x="6379388" y="6515113"/>
              <a:ext cx="74613" cy="73025"/>
            </a:xfrm>
            <a:custGeom>
              <a:avLst/>
              <a:gdLst>
                <a:gd name="T0" fmla="*/ 961368424 w 379"/>
                <a:gd name="T1" fmla="*/ 976561940 h 369"/>
                <a:gd name="T2" fmla="*/ 1022410718 w 379"/>
                <a:gd name="T3" fmla="*/ 860322170 h 369"/>
                <a:gd name="T4" fmla="*/ 1098723280 w 379"/>
                <a:gd name="T5" fmla="*/ 767306922 h 369"/>
                <a:gd name="T6" fmla="*/ 1190267328 w 379"/>
                <a:gd name="T7" fmla="*/ 689800879 h 369"/>
                <a:gd name="T8" fmla="*/ 1304716976 w 379"/>
                <a:gd name="T9" fmla="*/ 651067350 h 369"/>
                <a:gd name="T10" fmla="*/ 1434436697 w 379"/>
                <a:gd name="T11" fmla="*/ 620049338 h 369"/>
                <a:gd name="T12" fmla="*/ 1564156614 w 379"/>
                <a:gd name="T13" fmla="*/ 620049338 h 369"/>
                <a:gd name="T14" fmla="*/ 1686241200 w 379"/>
                <a:gd name="T15" fmla="*/ 651067350 h 369"/>
                <a:gd name="T16" fmla="*/ 1793055714 w 379"/>
                <a:gd name="T17" fmla="*/ 697555382 h 369"/>
                <a:gd name="T18" fmla="*/ 1892234897 w 379"/>
                <a:gd name="T19" fmla="*/ 775061623 h 369"/>
                <a:gd name="T20" fmla="*/ 1960912325 w 379"/>
                <a:gd name="T21" fmla="*/ 868076673 h 369"/>
                <a:gd name="T22" fmla="*/ 2006684349 w 379"/>
                <a:gd name="T23" fmla="*/ 976561940 h 369"/>
                <a:gd name="T24" fmla="*/ 946136742 w 379"/>
                <a:gd name="T25" fmla="*/ 1038598161 h 369"/>
                <a:gd name="T26" fmla="*/ 2147483647 w 379"/>
                <a:gd name="T27" fmla="*/ 1379601757 h 369"/>
                <a:gd name="T28" fmla="*/ 2147483647 w 379"/>
                <a:gd name="T29" fmla="*/ 1162592237 h 369"/>
                <a:gd name="T30" fmla="*/ 2147483647 w 379"/>
                <a:gd name="T31" fmla="*/ 968807437 h 369"/>
                <a:gd name="T32" fmla="*/ 2147483647 w 379"/>
                <a:gd name="T33" fmla="*/ 790570629 h 369"/>
                <a:gd name="T34" fmla="*/ 2147483647 w 379"/>
                <a:gd name="T35" fmla="*/ 620049338 h 369"/>
                <a:gd name="T36" fmla="*/ 2147483647 w 379"/>
                <a:gd name="T37" fmla="*/ 472791556 h 369"/>
                <a:gd name="T38" fmla="*/ 2147483647 w 379"/>
                <a:gd name="T39" fmla="*/ 341042780 h 369"/>
                <a:gd name="T40" fmla="*/ 2147483647 w 379"/>
                <a:gd name="T41" fmla="*/ 240273029 h 369"/>
                <a:gd name="T42" fmla="*/ 2144039401 w 379"/>
                <a:gd name="T43" fmla="*/ 139503279 h 369"/>
                <a:gd name="T44" fmla="*/ 1976182594 w 379"/>
                <a:gd name="T45" fmla="*/ 77506241 h 369"/>
                <a:gd name="T46" fmla="*/ 1777785445 w 379"/>
                <a:gd name="T47" fmla="*/ 38733529 h 369"/>
                <a:gd name="T48" fmla="*/ 1564156614 w 379"/>
                <a:gd name="T49" fmla="*/ 7754503 h 369"/>
                <a:gd name="T50" fmla="*/ 1297120625 w 379"/>
                <a:gd name="T51" fmla="*/ 7754503 h 369"/>
                <a:gd name="T52" fmla="*/ 1007179232 w 379"/>
                <a:gd name="T53" fmla="*/ 61997038 h 369"/>
                <a:gd name="T54" fmla="*/ 740104459 w 379"/>
                <a:gd name="T55" fmla="*/ 155012285 h 369"/>
                <a:gd name="T56" fmla="*/ 503570224 w 379"/>
                <a:gd name="T57" fmla="*/ 294515564 h 369"/>
                <a:gd name="T58" fmla="*/ 320443148 w 379"/>
                <a:gd name="T59" fmla="*/ 480546059 h 369"/>
                <a:gd name="T60" fmla="*/ 160221673 w 379"/>
                <a:gd name="T61" fmla="*/ 705309885 h 369"/>
                <a:gd name="T62" fmla="*/ 61042293 w 379"/>
                <a:gd name="T63" fmla="*/ 968807437 h 369"/>
                <a:gd name="T64" fmla="*/ 7635135 w 379"/>
                <a:gd name="T65" fmla="*/ 1271116688 h 369"/>
                <a:gd name="T66" fmla="*/ 7635135 w 379"/>
                <a:gd name="T67" fmla="*/ 1596611080 h 369"/>
                <a:gd name="T68" fmla="*/ 68677428 w 379"/>
                <a:gd name="T69" fmla="*/ 1906635848 h 369"/>
                <a:gd name="T70" fmla="*/ 183127076 w 379"/>
                <a:gd name="T71" fmla="*/ 2147483647 h 369"/>
                <a:gd name="T72" fmla="*/ 335713417 w 379"/>
                <a:gd name="T73" fmla="*/ 2147483647 h 369"/>
                <a:gd name="T74" fmla="*/ 541745897 w 379"/>
                <a:gd name="T75" fmla="*/ 2147483647 h 369"/>
                <a:gd name="T76" fmla="*/ 778280131 w 379"/>
                <a:gd name="T77" fmla="*/ 2147483647 h 369"/>
                <a:gd name="T78" fmla="*/ 1052951256 w 379"/>
                <a:gd name="T79" fmla="*/ 2147483647 h 369"/>
                <a:gd name="T80" fmla="*/ 1358162918 w 379"/>
                <a:gd name="T81" fmla="*/ 2147483647 h 369"/>
                <a:gd name="T82" fmla="*/ 1632834042 w 379"/>
                <a:gd name="T83" fmla="*/ 2147483647 h 369"/>
                <a:gd name="T84" fmla="*/ 1854098007 w 379"/>
                <a:gd name="T85" fmla="*/ 2147483647 h 369"/>
                <a:gd name="T86" fmla="*/ 2067726839 w 379"/>
                <a:gd name="T87" fmla="*/ 2147483647 h 369"/>
                <a:gd name="T88" fmla="*/ 2147483647 w 379"/>
                <a:gd name="T89" fmla="*/ 2147483647 h 369"/>
                <a:gd name="T90" fmla="*/ 2147483647 w 379"/>
                <a:gd name="T91" fmla="*/ 2147483647 h 369"/>
                <a:gd name="T92" fmla="*/ 2147483647 w 379"/>
                <a:gd name="T93" fmla="*/ 2147483647 h 369"/>
                <a:gd name="T94" fmla="*/ 2147483647 w 379"/>
                <a:gd name="T95" fmla="*/ 2147483647 h 369"/>
                <a:gd name="T96" fmla="*/ 2147483647 w 379"/>
                <a:gd name="T97" fmla="*/ 2053893432 h 369"/>
                <a:gd name="T98" fmla="*/ 1960912325 w 379"/>
                <a:gd name="T99" fmla="*/ 1937653860 h 369"/>
                <a:gd name="T100" fmla="*/ 1884599763 w 379"/>
                <a:gd name="T101" fmla="*/ 2053893432 h 369"/>
                <a:gd name="T102" fmla="*/ 1777785445 w 379"/>
                <a:gd name="T103" fmla="*/ 2123684355 h 369"/>
                <a:gd name="T104" fmla="*/ 1655700662 w 379"/>
                <a:gd name="T105" fmla="*/ 2147483647 h 369"/>
                <a:gd name="T106" fmla="*/ 1518384590 w 379"/>
                <a:gd name="T107" fmla="*/ 2147483647 h 369"/>
                <a:gd name="T108" fmla="*/ 1381029538 w 379"/>
                <a:gd name="T109" fmla="*/ 2147483647 h 369"/>
                <a:gd name="T110" fmla="*/ 1258944952 w 379"/>
                <a:gd name="T111" fmla="*/ 2139154176 h 369"/>
                <a:gd name="T112" fmla="*/ 1159765573 w 379"/>
                <a:gd name="T113" fmla="*/ 2100420648 h 369"/>
                <a:gd name="T114" fmla="*/ 1083453011 w 379"/>
                <a:gd name="T115" fmla="*/ 2030669107 h 369"/>
                <a:gd name="T116" fmla="*/ 1014775583 w 379"/>
                <a:gd name="T117" fmla="*/ 1945408363 h 369"/>
                <a:gd name="T118" fmla="*/ 969003559 w 379"/>
                <a:gd name="T119" fmla="*/ 1844638612 h 369"/>
                <a:gd name="T120" fmla="*/ 946136742 w 379"/>
                <a:gd name="T121" fmla="*/ 1720644537 h 369"/>
                <a:gd name="T122" fmla="*/ 938501607 w 379"/>
                <a:gd name="T123" fmla="*/ 1588856577 h 369"/>
                <a:gd name="T124" fmla="*/ 2147483647 w 379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9" h="369">
                  <a:moveTo>
                    <a:pt x="124" y="134"/>
                  </a:moveTo>
                  <a:lnTo>
                    <a:pt x="126" y="126"/>
                  </a:lnTo>
                  <a:lnTo>
                    <a:pt x="129" y="118"/>
                  </a:lnTo>
                  <a:lnTo>
                    <a:pt x="134" y="111"/>
                  </a:lnTo>
                  <a:lnTo>
                    <a:pt x="138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6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7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3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79" y="192"/>
                  </a:moveTo>
                  <a:lnTo>
                    <a:pt x="379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3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5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1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7" y="7"/>
                  </a:lnTo>
                  <a:lnTo>
                    <a:pt x="233" y="5"/>
                  </a:lnTo>
                  <a:lnTo>
                    <a:pt x="220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3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9" y="246"/>
                  </a:lnTo>
                  <a:lnTo>
                    <a:pt x="15" y="264"/>
                  </a:lnTo>
                  <a:lnTo>
                    <a:pt x="24" y="280"/>
                  </a:lnTo>
                  <a:lnTo>
                    <a:pt x="33" y="295"/>
                  </a:lnTo>
                  <a:lnTo>
                    <a:pt x="44" y="309"/>
                  </a:lnTo>
                  <a:lnTo>
                    <a:pt x="57" y="321"/>
                  </a:lnTo>
                  <a:lnTo>
                    <a:pt x="71" y="333"/>
                  </a:lnTo>
                  <a:lnTo>
                    <a:pt x="87" y="342"/>
                  </a:lnTo>
                  <a:lnTo>
                    <a:pt x="102" y="349"/>
                  </a:lnTo>
                  <a:lnTo>
                    <a:pt x="120" y="356"/>
                  </a:lnTo>
                  <a:lnTo>
                    <a:pt x="138" y="362"/>
                  </a:lnTo>
                  <a:lnTo>
                    <a:pt x="158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9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10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7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9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5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29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3" y="205"/>
                  </a:lnTo>
                  <a:lnTo>
                    <a:pt x="379" y="205"/>
                  </a:lnTo>
                  <a:lnTo>
                    <a:pt x="379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Freeform 119"/>
            <p:cNvSpPr>
              <a:spLocks noEditPoints="1"/>
            </p:cNvSpPr>
            <p:nvPr/>
          </p:nvSpPr>
          <p:spPr bwMode="auto">
            <a:xfrm>
              <a:off x="6460350" y="6515113"/>
              <a:ext cx="76200" cy="73025"/>
            </a:xfrm>
            <a:custGeom>
              <a:avLst/>
              <a:gdLst>
                <a:gd name="T0" fmla="*/ 1024042954 w 379"/>
                <a:gd name="T1" fmla="*/ 976561940 h 369"/>
                <a:gd name="T2" fmla="*/ 1089043564 w 379"/>
                <a:gd name="T3" fmla="*/ 860322170 h 369"/>
                <a:gd name="T4" fmla="*/ 1170334689 w 379"/>
                <a:gd name="T5" fmla="*/ 767306922 h 369"/>
                <a:gd name="T6" fmla="*/ 1267876118 w 379"/>
                <a:gd name="T7" fmla="*/ 689800879 h 369"/>
                <a:gd name="T8" fmla="*/ 1389752288 w 379"/>
                <a:gd name="T9" fmla="*/ 651067350 h 369"/>
                <a:gd name="T10" fmla="*/ 1527918972 w 379"/>
                <a:gd name="T11" fmla="*/ 620049338 h 369"/>
                <a:gd name="T12" fmla="*/ 1666085858 w 379"/>
                <a:gd name="T13" fmla="*/ 620049338 h 369"/>
                <a:gd name="T14" fmla="*/ 1796127491 w 379"/>
                <a:gd name="T15" fmla="*/ 651067350 h 369"/>
                <a:gd name="T16" fmla="*/ 1909919022 w 379"/>
                <a:gd name="T17" fmla="*/ 697555382 h 369"/>
                <a:gd name="T18" fmla="*/ 2015585501 w 379"/>
                <a:gd name="T19" fmla="*/ 775061623 h 369"/>
                <a:gd name="T20" fmla="*/ 2088711163 w 379"/>
                <a:gd name="T21" fmla="*/ 868076673 h 369"/>
                <a:gd name="T22" fmla="*/ 2137502083 w 379"/>
                <a:gd name="T23" fmla="*/ 976561940 h 369"/>
                <a:gd name="T24" fmla="*/ 1007792650 w 379"/>
                <a:gd name="T25" fmla="*/ 1038598161 h 369"/>
                <a:gd name="T26" fmla="*/ 2147483647 w 379"/>
                <a:gd name="T27" fmla="*/ 1379601757 h 369"/>
                <a:gd name="T28" fmla="*/ 2147483647 w 379"/>
                <a:gd name="T29" fmla="*/ 1162592237 h 369"/>
                <a:gd name="T30" fmla="*/ 2147483647 w 379"/>
                <a:gd name="T31" fmla="*/ 968807437 h 369"/>
                <a:gd name="T32" fmla="*/ 2147483647 w 379"/>
                <a:gd name="T33" fmla="*/ 790570629 h 369"/>
                <a:gd name="T34" fmla="*/ 2147483647 w 379"/>
                <a:gd name="T35" fmla="*/ 620049338 h 369"/>
                <a:gd name="T36" fmla="*/ 2147483647 w 379"/>
                <a:gd name="T37" fmla="*/ 472791556 h 369"/>
                <a:gd name="T38" fmla="*/ 2147483647 w 379"/>
                <a:gd name="T39" fmla="*/ 341042780 h 369"/>
                <a:gd name="T40" fmla="*/ 2147483647 w 379"/>
                <a:gd name="T41" fmla="*/ 240273029 h 369"/>
                <a:gd name="T42" fmla="*/ 2147483647 w 379"/>
                <a:gd name="T43" fmla="*/ 139503279 h 369"/>
                <a:gd name="T44" fmla="*/ 2104961265 w 379"/>
                <a:gd name="T45" fmla="*/ 77506241 h 369"/>
                <a:gd name="T46" fmla="*/ 1893668919 w 379"/>
                <a:gd name="T47" fmla="*/ 38733529 h 369"/>
                <a:gd name="T48" fmla="*/ 1666085858 w 379"/>
                <a:gd name="T49" fmla="*/ 7754503 h 369"/>
                <a:gd name="T50" fmla="*/ 1381627236 w 379"/>
                <a:gd name="T51" fmla="*/ 7754503 h 369"/>
                <a:gd name="T52" fmla="*/ 1072793261 w 379"/>
                <a:gd name="T53" fmla="*/ 61997038 h 369"/>
                <a:gd name="T54" fmla="*/ 788334841 w 379"/>
                <a:gd name="T55" fmla="*/ 155012285 h 369"/>
                <a:gd name="T56" fmla="*/ 536416836 w 379"/>
                <a:gd name="T57" fmla="*/ 294515564 h 369"/>
                <a:gd name="T58" fmla="*/ 341334180 w 379"/>
                <a:gd name="T59" fmla="*/ 480546059 h 369"/>
                <a:gd name="T60" fmla="*/ 170667090 w 379"/>
                <a:gd name="T61" fmla="*/ 705309885 h 369"/>
                <a:gd name="T62" fmla="*/ 65000611 w 379"/>
                <a:gd name="T63" fmla="*/ 968807437 h 369"/>
                <a:gd name="T64" fmla="*/ 8125051 w 379"/>
                <a:gd name="T65" fmla="*/ 1271116688 h 369"/>
                <a:gd name="T66" fmla="*/ 8125051 w 379"/>
                <a:gd name="T67" fmla="*/ 1596611080 h 369"/>
                <a:gd name="T68" fmla="*/ 65000611 w 379"/>
                <a:gd name="T69" fmla="*/ 1906635848 h 369"/>
                <a:gd name="T70" fmla="*/ 186917193 w 379"/>
                <a:gd name="T71" fmla="*/ 2147483647 h 369"/>
                <a:gd name="T72" fmla="*/ 357584283 w 379"/>
                <a:gd name="T73" fmla="*/ 2147483647 h 369"/>
                <a:gd name="T74" fmla="*/ 577042293 w 379"/>
                <a:gd name="T75" fmla="*/ 2147483647 h 369"/>
                <a:gd name="T76" fmla="*/ 829000509 w 379"/>
                <a:gd name="T77" fmla="*/ 2147483647 h 369"/>
                <a:gd name="T78" fmla="*/ 1121584181 w 379"/>
                <a:gd name="T79" fmla="*/ 2147483647 h 369"/>
                <a:gd name="T80" fmla="*/ 1446668259 w 379"/>
                <a:gd name="T81" fmla="*/ 2147483647 h 369"/>
                <a:gd name="T82" fmla="*/ 1739251931 w 379"/>
                <a:gd name="T83" fmla="*/ 2147483647 h 369"/>
                <a:gd name="T84" fmla="*/ 1974919632 w 379"/>
                <a:gd name="T85" fmla="*/ 2147483647 h 369"/>
                <a:gd name="T86" fmla="*/ 2147483647 w 379"/>
                <a:gd name="T87" fmla="*/ 2147483647 h 369"/>
                <a:gd name="T88" fmla="*/ 2147483647 w 379"/>
                <a:gd name="T89" fmla="*/ 2147483647 h 369"/>
                <a:gd name="T90" fmla="*/ 2147483647 w 379"/>
                <a:gd name="T91" fmla="*/ 2147483647 h 369"/>
                <a:gd name="T92" fmla="*/ 2147483647 w 379"/>
                <a:gd name="T93" fmla="*/ 2147483647 h 369"/>
                <a:gd name="T94" fmla="*/ 2147483647 w 379"/>
                <a:gd name="T95" fmla="*/ 2147483647 h 369"/>
                <a:gd name="T96" fmla="*/ 2147483647 w 379"/>
                <a:gd name="T97" fmla="*/ 2053893432 h 369"/>
                <a:gd name="T98" fmla="*/ 2088711163 w 379"/>
                <a:gd name="T99" fmla="*/ 1937653860 h 369"/>
                <a:gd name="T100" fmla="*/ 1991210147 w 379"/>
                <a:gd name="T101" fmla="*/ 2053893432 h 369"/>
                <a:gd name="T102" fmla="*/ 1893668919 w 379"/>
                <a:gd name="T103" fmla="*/ 2123684355 h 369"/>
                <a:gd name="T104" fmla="*/ 1763627085 w 379"/>
                <a:gd name="T105" fmla="*/ 2147483647 h 369"/>
                <a:gd name="T106" fmla="*/ 1609210298 w 379"/>
                <a:gd name="T107" fmla="*/ 2147483647 h 369"/>
                <a:gd name="T108" fmla="*/ 1471043413 w 379"/>
                <a:gd name="T109" fmla="*/ 2147483647 h 369"/>
                <a:gd name="T110" fmla="*/ 1341001779 w 379"/>
                <a:gd name="T111" fmla="*/ 2139154176 h 369"/>
                <a:gd name="T112" fmla="*/ 1235335300 w 379"/>
                <a:gd name="T113" fmla="*/ 2100420648 h 369"/>
                <a:gd name="T114" fmla="*/ 1154084587 w 379"/>
                <a:gd name="T115" fmla="*/ 2030669107 h 369"/>
                <a:gd name="T116" fmla="*/ 1080918513 w 379"/>
                <a:gd name="T117" fmla="*/ 1945408363 h 369"/>
                <a:gd name="T118" fmla="*/ 1032168005 w 379"/>
                <a:gd name="T119" fmla="*/ 1844638612 h 369"/>
                <a:gd name="T120" fmla="*/ 1007792650 w 379"/>
                <a:gd name="T121" fmla="*/ 1720644537 h 369"/>
                <a:gd name="T122" fmla="*/ 983417497 w 379"/>
                <a:gd name="T123" fmla="*/ 1588856577 h 369"/>
                <a:gd name="T124" fmla="*/ 2147483647 w 379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9" h="369">
                  <a:moveTo>
                    <a:pt x="124" y="134"/>
                  </a:moveTo>
                  <a:lnTo>
                    <a:pt x="126" y="126"/>
                  </a:lnTo>
                  <a:lnTo>
                    <a:pt x="129" y="118"/>
                  </a:lnTo>
                  <a:lnTo>
                    <a:pt x="134" y="111"/>
                  </a:lnTo>
                  <a:lnTo>
                    <a:pt x="138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6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7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3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79" y="192"/>
                  </a:moveTo>
                  <a:lnTo>
                    <a:pt x="379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2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4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1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6" y="7"/>
                  </a:lnTo>
                  <a:lnTo>
                    <a:pt x="233" y="5"/>
                  </a:lnTo>
                  <a:lnTo>
                    <a:pt x="219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3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8" y="246"/>
                  </a:lnTo>
                  <a:lnTo>
                    <a:pt x="14" y="264"/>
                  </a:lnTo>
                  <a:lnTo>
                    <a:pt x="23" y="280"/>
                  </a:lnTo>
                  <a:lnTo>
                    <a:pt x="32" y="295"/>
                  </a:lnTo>
                  <a:lnTo>
                    <a:pt x="44" y="309"/>
                  </a:lnTo>
                  <a:lnTo>
                    <a:pt x="56" y="321"/>
                  </a:lnTo>
                  <a:lnTo>
                    <a:pt x="71" y="333"/>
                  </a:lnTo>
                  <a:lnTo>
                    <a:pt x="85" y="342"/>
                  </a:lnTo>
                  <a:lnTo>
                    <a:pt x="102" y="349"/>
                  </a:lnTo>
                  <a:lnTo>
                    <a:pt x="120" y="356"/>
                  </a:lnTo>
                  <a:lnTo>
                    <a:pt x="138" y="362"/>
                  </a:lnTo>
                  <a:lnTo>
                    <a:pt x="157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8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09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5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8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5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29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1" y="205"/>
                  </a:lnTo>
                  <a:lnTo>
                    <a:pt x="379" y="205"/>
                  </a:lnTo>
                  <a:lnTo>
                    <a:pt x="379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6" name="Freeform 120"/>
            <p:cNvSpPr>
              <a:spLocks/>
            </p:cNvSpPr>
            <p:nvPr/>
          </p:nvSpPr>
          <p:spPr bwMode="auto">
            <a:xfrm>
              <a:off x="6541313" y="6497650"/>
              <a:ext cx="46038" cy="88900"/>
            </a:xfrm>
            <a:custGeom>
              <a:avLst/>
              <a:gdLst>
                <a:gd name="T0" fmla="*/ 1265894186 w 232"/>
                <a:gd name="T1" fmla="*/ 1594038119 h 448"/>
                <a:gd name="T2" fmla="*/ 1812898056 w 232"/>
                <a:gd name="T3" fmla="*/ 1594038119 h 448"/>
                <a:gd name="T4" fmla="*/ 1812898056 w 232"/>
                <a:gd name="T5" fmla="*/ 812671611 h 448"/>
                <a:gd name="T6" fmla="*/ 1265894186 w 232"/>
                <a:gd name="T7" fmla="*/ 812671611 h 448"/>
                <a:gd name="T8" fmla="*/ 1265894186 w 232"/>
                <a:gd name="T9" fmla="*/ 0 h 448"/>
                <a:gd name="T10" fmla="*/ 320381815 w 232"/>
                <a:gd name="T11" fmla="*/ 0 h 448"/>
                <a:gd name="T12" fmla="*/ 320381815 w 232"/>
                <a:gd name="T13" fmla="*/ 812671611 h 448"/>
                <a:gd name="T14" fmla="*/ 0 w 232"/>
                <a:gd name="T15" fmla="*/ 812671611 h 448"/>
                <a:gd name="T16" fmla="*/ 0 w 232"/>
                <a:gd name="T17" fmla="*/ 1594038119 h 448"/>
                <a:gd name="T18" fmla="*/ 320381815 w 232"/>
                <a:gd name="T19" fmla="*/ 1594038119 h 448"/>
                <a:gd name="T20" fmla="*/ 320381815 w 232"/>
                <a:gd name="T21" fmla="*/ 2147483647 h 448"/>
                <a:gd name="T22" fmla="*/ 1265894186 w 232"/>
                <a:gd name="T23" fmla="*/ 2147483647 h 448"/>
                <a:gd name="T24" fmla="*/ 1265894186 w 232"/>
                <a:gd name="T25" fmla="*/ 1594038119 h 4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2" h="448">
                  <a:moveTo>
                    <a:pt x="162" y="204"/>
                  </a:moveTo>
                  <a:lnTo>
                    <a:pt x="232" y="204"/>
                  </a:lnTo>
                  <a:lnTo>
                    <a:pt x="232" y="104"/>
                  </a:lnTo>
                  <a:lnTo>
                    <a:pt x="162" y="104"/>
                  </a:lnTo>
                  <a:lnTo>
                    <a:pt x="162" y="0"/>
                  </a:lnTo>
                  <a:lnTo>
                    <a:pt x="41" y="0"/>
                  </a:lnTo>
                  <a:lnTo>
                    <a:pt x="41" y="104"/>
                  </a:lnTo>
                  <a:lnTo>
                    <a:pt x="0" y="104"/>
                  </a:lnTo>
                  <a:lnTo>
                    <a:pt x="0" y="204"/>
                  </a:lnTo>
                  <a:lnTo>
                    <a:pt x="41" y="204"/>
                  </a:lnTo>
                  <a:lnTo>
                    <a:pt x="41" y="448"/>
                  </a:lnTo>
                  <a:lnTo>
                    <a:pt x="162" y="448"/>
                  </a:lnTo>
                  <a:lnTo>
                    <a:pt x="162" y="2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7" name="Freeform 121"/>
            <p:cNvSpPr>
              <a:spLocks noEditPoints="1"/>
            </p:cNvSpPr>
            <p:nvPr/>
          </p:nvSpPr>
          <p:spPr bwMode="auto">
            <a:xfrm>
              <a:off x="6590525" y="6515113"/>
              <a:ext cx="79375" cy="73025"/>
            </a:xfrm>
            <a:custGeom>
              <a:avLst/>
              <a:gdLst>
                <a:gd name="T0" fmla="*/ 1670458919 w 402"/>
                <a:gd name="T1" fmla="*/ 829304158 h 369"/>
                <a:gd name="T2" fmla="*/ 1839816737 w 402"/>
                <a:gd name="T3" fmla="*/ 875831373 h 369"/>
                <a:gd name="T4" fmla="*/ 1962975342 w 402"/>
                <a:gd name="T5" fmla="*/ 953337417 h 369"/>
                <a:gd name="T6" fmla="*/ 2070734408 w 402"/>
                <a:gd name="T7" fmla="*/ 1069577187 h 369"/>
                <a:gd name="T8" fmla="*/ 2140013579 w 402"/>
                <a:gd name="T9" fmla="*/ 1201325765 h 369"/>
                <a:gd name="T10" fmla="*/ 2147483647 w 402"/>
                <a:gd name="T11" fmla="*/ 1356338050 h 369"/>
                <a:gd name="T12" fmla="*/ 2147483647 w 402"/>
                <a:gd name="T13" fmla="*/ 1511350533 h 369"/>
                <a:gd name="T14" fmla="*/ 2140013579 w 402"/>
                <a:gd name="T15" fmla="*/ 1666362818 h 369"/>
                <a:gd name="T16" fmla="*/ 2070734408 w 402"/>
                <a:gd name="T17" fmla="*/ 1798150581 h 369"/>
                <a:gd name="T18" fmla="*/ 1962975342 w 402"/>
                <a:gd name="T19" fmla="*/ 1906635848 h 369"/>
                <a:gd name="T20" fmla="*/ 1839816737 w 402"/>
                <a:gd name="T21" fmla="*/ 1984141891 h 369"/>
                <a:gd name="T22" fmla="*/ 1670458919 w 402"/>
                <a:gd name="T23" fmla="*/ 2030669107 h 369"/>
                <a:gd name="T24" fmla="*/ 1477982048 w 402"/>
                <a:gd name="T25" fmla="*/ 2030669107 h 369"/>
                <a:gd name="T26" fmla="*/ 1324023968 w 402"/>
                <a:gd name="T27" fmla="*/ 1984141891 h 369"/>
                <a:gd name="T28" fmla="*/ 1185465625 w 402"/>
                <a:gd name="T29" fmla="*/ 1906635848 h 369"/>
                <a:gd name="T30" fmla="*/ 1085386979 w 402"/>
                <a:gd name="T31" fmla="*/ 1798150581 h 369"/>
                <a:gd name="T32" fmla="*/ 1016107808 w 402"/>
                <a:gd name="T33" fmla="*/ 1666362818 h 369"/>
                <a:gd name="T34" fmla="*/ 977627914 w 402"/>
                <a:gd name="T35" fmla="*/ 1511350533 h 369"/>
                <a:gd name="T36" fmla="*/ 977627914 w 402"/>
                <a:gd name="T37" fmla="*/ 1356338050 h 369"/>
                <a:gd name="T38" fmla="*/ 1016107808 w 402"/>
                <a:gd name="T39" fmla="*/ 1201325765 h 369"/>
                <a:gd name="T40" fmla="*/ 1085386979 w 402"/>
                <a:gd name="T41" fmla="*/ 1069577187 h 369"/>
                <a:gd name="T42" fmla="*/ 1185465625 w 402"/>
                <a:gd name="T43" fmla="*/ 953337417 h 369"/>
                <a:gd name="T44" fmla="*/ 1324023968 w 402"/>
                <a:gd name="T45" fmla="*/ 875831373 h 369"/>
                <a:gd name="T46" fmla="*/ 1477982048 w 402"/>
                <a:gd name="T47" fmla="*/ 829304158 h 369"/>
                <a:gd name="T48" fmla="*/ 2147483647 w 402"/>
                <a:gd name="T49" fmla="*/ 100769750 h 369"/>
                <a:gd name="T50" fmla="*/ 2147483647 w 402"/>
                <a:gd name="T51" fmla="*/ 348758099 h 369"/>
                <a:gd name="T52" fmla="*/ 2047654251 w 402"/>
                <a:gd name="T53" fmla="*/ 248027532 h 369"/>
                <a:gd name="T54" fmla="*/ 1916776130 w 402"/>
                <a:gd name="T55" fmla="*/ 155012285 h 369"/>
                <a:gd name="T56" fmla="*/ 1785898207 w 402"/>
                <a:gd name="T57" fmla="*/ 85260744 h 369"/>
                <a:gd name="T58" fmla="*/ 1639659445 w 402"/>
                <a:gd name="T59" fmla="*/ 46488032 h 369"/>
                <a:gd name="T60" fmla="*/ 1477982048 w 402"/>
                <a:gd name="T61" fmla="*/ 15509006 h 369"/>
                <a:gd name="T62" fmla="*/ 1324023968 w 402"/>
                <a:gd name="T63" fmla="*/ 0 h 369"/>
                <a:gd name="T64" fmla="*/ 1046907282 w 402"/>
                <a:gd name="T65" fmla="*/ 38733529 h 369"/>
                <a:gd name="T66" fmla="*/ 785190137 w 402"/>
                <a:gd name="T67" fmla="*/ 123994273 h 369"/>
                <a:gd name="T68" fmla="*/ 561952886 w 402"/>
                <a:gd name="T69" fmla="*/ 255782035 h 369"/>
                <a:gd name="T70" fmla="*/ 369514911 w 402"/>
                <a:gd name="T71" fmla="*/ 426264340 h 369"/>
                <a:gd name="T72" fmla="*/ 215556831 w 402"/>
                <a:gd name="T73" fmla="*/ 635558344 h 369"/>
                <a:gd name="T74" fmla="*/ 92359328 w 402"/>
                <a:gd name="T75" fmla="*/ 883585876 h 369"/>
                <a:gd name="T76" fmla="*/ 23080157 w 402"/>
                <a:gd name="T77" fmla="*/ 1147083231 h 369"/>
                <a:gd name="T78" fmla="*/ 0 w 402"/>
                <a:gd name="T79" fmla="*/ 1426128973 h 369"/>
                <a:gd name="T80" fmla="*/ 15399737 w 402"/>
                <a:gd name="T81" fmla="*/ 1650892799 h 369"/>
                <a:gd name="T82" fmla="*/ 61598752 w 402"/>
                <a:gd name="T83" fmla="*/ 1867902319 h 369"/>
                <a:gd name="T84" fmla="*/ 138558343 w 402"/>
                <a:gd name="T85" fmla="*/ 2069402636 h 369"/>
                <a:gd name="T86" fmla="*/ 238636988 w 402"/>
                <a:gd name="T87" fmla="*/ 2147483647 h 369"/>
                <a:gd name="T88" fmla="*/ 369514911 w 402"/>
                <a:gd name="T89" fmla="*/ 2147483647 h 369"/>
                <a:gd name="T90" fmla="*/ 523472991 w 402"/>
                <a:gd name="T91" fmla="*/ 2147483647 h 369"/>
                <a:gd name="T92" fmla="*/ 700511228 w 402"/>
                <a:gd name="T93" fmla="*/ 2147483647 h 369"/>
                <a:gd name="T94" fmla="*/ 900668520 w 402"/>
                <a:gd name="T95" fmla="*/ 2147483647 h 369"/>
                <a:gd name="T96" fmla="*/ 1108506034 w 402"/>
                <a:gd name="T97" fmla="*/ 2147483647 h 369"/>
                <a:gd name="T98" fmla="*/ 1339423705 w 402"/>
                <a:gd name="T99" fmla="*/ 2147483647 h 369"/>
                <a:gd name="T100" fmla="*/ 1501101102 w 402"/>
                <a:gd name="T101" fmla="*/ 2147483647 h 369"/>
                <a:gd name="T102" fmla="*/ 1647339865 w 402"/>
                <a:gd name="T103" fmla="*/ 2147483647 h 369"/>
                <a:gd name="T104" fmla="*/ 1793617525 w 402"/>
                <a:gd name="T105" fmla="*/ 2147483647 h 369"/>
                <a:gd name="T106" fmla="*/ 1932175868 w 402"/>
                <a:gd name="T107" fmla="*/ 2147483647 h 369"/>
                <a:gd name="T108" fmla="*/ 2047654251 w 402"/>
                <a:gd name="T109" fmla="*/ 2147483647 h 369"/>
                <a:gd name="T110" fmla="*/ 2140013579 w 402"/>
                <a:gd name="T111" fmla="*/ 2147483647 h 369"/>
                <a:gd name="T112" fmla="*/ 2147483647 w 402"/>
                <a:gd name="T113" fmla="*/ 2147483647 h 369"/>
                <a:gd name="T114" fmla="*/ 2147483647 w 402"/>
                <a:gd name="T115" fmla="*/ 100769750 h 3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2" h="369">
                  <a:moveTo>
                    <a:pt x="205" y="107"/>
                  </a:moveTo>
                  <a:lnTo>
                    <a:pt x="217" y="107"/>
                  </a:lnTo>
                  <a:lnTo>
                    <a:pt x="228" y="109"/>
                  </a:lnTo>
                  <a:lnTo>
                    <a:pt x="239" y="113"/>
                  </a:lnTo>
                  <a:lnTo>
                    <a:pt x="248" y="117"/>
                  </a:lnTo>
                  <a:lnTo>
                    <a:pt x="255" y="123"/>
                  </a:lnTo>
                  <a:lnTo>
                    <a:pt x="263" y="130"/>
                  </a:lnTo>
                  <a:lnTo>
                    <a:pt x="269" y="138"/>
                  </a:lnTo>
                  <a:lnTo>
                    <a:pt x="275" y="146"/>
                  </a:lnTo>
                  <a:lnTo>
                    <a:pt x="278" y="155"/>
                  </a:lnTo>
                  <a:lnTo>
                    <a:pt x="281" y="165"/>
                  </a:lnTo>
                  <a:lnTo>
                    <a:pt x="282" y="175"/>
                  </a:lnTo>
                  <a:lnTo>
                    <a:pt x="284" y="185"/>
                  </a:lnTo>
                  <a:lnTo>
                    <a:pt x="282" y="195"/>
                  </a:lnTo>
                  <a:lnTo>
                    <a:pt x="281" y="205"/>
                  </a:lnTo>
                  <a:lnTo>
                    <a:pt x="278" y="215"/>
                  </a:lnTo>
                  <a:lnTo>
                    <a:pt x="275" y="224"/>
                  </a:lnTo>
                  <a:lnTo>
                    <a:pt x="269" y="232"/>
                  </a:lnTo>
                  <a:lnTo>
                    <a:pt x="263" y="240"/>
                  </a:lnTo>
                  <a:lnTo>
                    <a:pt x="255" y="246"/>
                  </a:lnTo>
                  <a:lnTo>
                    <a:pt x="248" y="251"/>
                  </a:lnTo>
                  <a:lnTo>
                    <a:pt x="239" y="256"/>
                  </a:lnTo>
                  <a:lnTo>
                    <a:pt x="228" y="259"/>
                  </a:lnTo>
                  <a:lnTo>
                    <a:pt x="217" y="262"/>
                  </a:lnTo>
                  <a:lnTo>
                    <a:pt x="205" y="262"/>
                  </a:lnTo>
                  <a:lnTo>
                    <a:pt x="192" y="262"/>
                  </a:lnTo>
                  <a:lnTo>
                    <a:pt x="182" y="259"/>
                  </a:lnTo>
                  <a:lnTo>
                    <a:pt x="172" y="256"/>
                  </a:lnTo>
                  <a:lnTo>
                    <a:pt x="162" y="251"/>
                  </a:lnTo>
                  <a:lnTo>
                    <a:pt x="154" y="246"/>
                  </a:lnTo>
                  <a:lnTo>
                    <a:pt x="147" y="240"/>
                  </a:lnTo>
                  <a:lnTo>
                    <a:pt x="141" y="232"/>
                  </a:lnTo>
                  <a:lnTo>
                    <a:pt x="135" y="224"/>
                  </a:lnTo>
                  <a:lnTo>
                    <a:pt x="132" y="215"/>
                  </a:lnTo>
                  <a:lnTo>
                    <a:pt x="128" y="205"/>
                  </a:lnTo>
                  <a:lnTo>
                    <a:pt x="127" y="195"/>
                  </a:lnTo>
                  <a:lnTo>
                    <a:pt x="126" y="185"/>
                  </a:lnTo>
                  <a:lnTo>
                    <a:pt x="127" y="175"/>
                  </a:lnTo>
                  <a:lnTo>
                    <a:pt x="128" y="165"/>
                  </a:lnTo>
                  <a:lnTo>
                    <a:pt x="132" y="155"/>
                  </a:lnTo>
                  <a:lnTo>
                    <a:pt x="135" y="146"/>
                  </a:lnTo>
                  <a:lnTo>
                    <a:pt x="141" y="138"/>
                  </a:lnTo>
                  <a:lnTo>
                    <a:pt x="147" y="130"/>
                  </a:lnTo>
                  <a:lnTo>
                    <a:pt x="154" y="123"/>
                  </a:lnTo>
                  <a:lnTo>
                    <a:pt x="162" y="117"/>
                  </a:lnTo>
                  <a:lnTo>
                    <a:pt x="172" y="113"/>
                  </a:lnTo>
                  <a:lnTo>
                    <a:pt x="182" y="109"/>
                  </a:lnTo>
                  <a:lnTo>
                    <a:pt x="192" y="107"/>
                  </a:lnTo>
                  <a:lnTo>
                    <a:pt x="205" y="107"/>
                  </a:lnTo>
                  <a:close/>
                  <a:moveTo>
                    <a:pt x="402" y="13"/>
                  </a:moveTo>
                  <a:lnTo>
                    <a:pt x="279" y="13"/>
                  </a:lnTo>
                  <a:lnTo>
                    <a:pt x="279" y="45"/>
                  </a:lnTo>
                  <a:lnTo>
                    <a:pt x="272" y="38"/>
                  </a:lnTo>
                  <a:lnTo>
                    <a:pt x="266" y="32"/>
                  </a:lnTo>
                  <a:lnTo>
                    <a:pt x="258" y="26"/>
                  </a:lnTo>
                  <a:lnTo>
                    <a:pt x="249" y="20"/>
                  </a:lnTo>
                  <a:lnTo>
                    <a:pt x="241" y="16"/>
                  </a:lnTo>
                  <a:lnTo>
                    <a:pt x="232" y="11"/>
                  </a:lnTo>
                  <a:lnTo>
                    <a:pt x="222" y="8"/>
                  </a:lnTo>
                  <a:lnTo>
                    <a:pt x="213" y="6"/>
                  </a:lnTo>
                  <a:lnTo>
                    <a:pt x="202" y="4"/>
                  </a:lnTo>
                  <a:lnTo>
                    <a:pt x="192" y="2"/>
                  </a:lnTo>
                  <a:lnTo>
                    <a:pt x="182" y="1"/>
                  </a:lnTo>
                  <a:lnTo>
                    <a:pt x="172" y="0"/>
                  </a:lnTo>
                  <a:lnTo>
                    <a:pt x="154" y="1"/>
                  </a:lnTo>
                  <a:lnTo>
                    <a:pt x="136" y="5"/>
                  </a:lnTo>
                  <a:lnTo>
                    <a:pt x="119" y="9"/>
                  </a:lnTo>
                  <a:lnTo>
                    <a:pt x="102" y="16"/>
                  </a:lnTo>
                  <a:lnTo>
                    <a:pt x="88" y="24"/>
                  </a:lnTo>
                  <a:lnTo>
                    <a:pt x="73" y="33"/>
                  </a:lnTo>
                  <a:lnTo>
                    <a:pt x="59" y="43"/>
                  </a:lnTo>
                  <a:lnTo>
                    <a:pt x="48" y="55"/>
                  </a:lnTo>
                  <a:lnTo>
                    <a:pt x="37" y="69"/>
                  </a:lnTo>
                  <a:lnTo>
                    <a:pt x="28" y="82"/>
                  </a:lnTo>
                  <a:lnTo>
                    <a:pt x="19" y="98"/>
                  </a:lnTo>
                  <a:lnTo>
                    <a:pt x="12" y="114"/>
                  </a:lnTo>
                  <a:lnTo>
                    <a:pt x="7" y="131"/>
                  </a:lnTo>
                  <a:lnTo>
                    <a:pt x="3" y="148"/>
                  </a:lnTo>
                  <a:lnTo>
                    <a:pt x="1" y="166"/>
                  </a:lnTo>
                  <a:lnTo>
                    <a:pt x="0" y="184"/>
                  </a:lnTo>
                  <a:lnTo>
                    <a:pt x="1" y="198"/>
                  </a:lnTo>
                  <a:lnTo>
                    <a:pt x="2" y="213"/>
                  </a:lnTo>
                  <a:lnTo>
                    <a:pt x="4" y="228"/>
                  </a:lnTo>
                  <a:lnTo>
                    <a:pt x="8" y="241"/>
                  </a:lnTo>
                  <a:lnTo>
                    <a:pt x="12" y="255"/>
                  </a:lnTo>
                  <a:lnTo>
                    <a:pt x="18" y="267"/>
                  </a:lnTo>
                  <a:lnTo>
                    <a:pt x="25" y="280"/>
                  </a:lnTo>
                  <a:lnTo>
                    <a:pt x="31" y="292"/>
                  </a:lnTo>
                  <a:lnTo>
                    <a:pt x="40" y="303"/>
                  </a:lnTo>
                  <a:lnTo>
                    <a:pt x="48" y="313"/>
                  </a:lnTo>
                  <a:lnTo>
                    <a:pt x="58" y="322"/>
                  </a:lnTo>
                  <a:lnTo>
                    <a:pt x="68" y="331"/>
                  </a:lnTo>
                  <a:lnTo>
                    <a:pt x="80" y="340"/>
                  </a:lnTo>
                  <a:lnTo>
                    <a:pt x="91" y="347"/>
                  </a:lnTo>
                  <a:lnTo>
                    <a:pt x="103" y="353"/>
                  </a:lnTo>
                  <a:lnTo>
                    <a:pt x="117" y="358"/>
                  </a:lnTo>
                  <a:lnTo>
                    <a:pt x="130" y="363"/>
                  </a:lnTo>
                  <a:lnTo>
                    <a:pt x="144" y="365"/>
                  </a:lnTo>
                  <a:lnTo>
                    <a:pt x="159" y="367"/>
                  </a:lnTo>
                  <a:lnTo>
                    <a:pt x="174" y="369"/>
                  </a:lnTo>
                  <a:lnTo>
                    <a:pt x="184" y="367"/>
                  </a:lnTo>
                  <a:lnTo>
                    <a:pt x="195" y="367"/>
                  </a:lnTo>
                  <a:lnTo>
                    <a:pt x="204" y="365"/>
                  </a:lnTo>
                  <a:lnTo>
                    <a:pt x="214" y="363"/>
                  </a:lnTo>
                  <a:lnTo>
                    <a:pt x="224" y="360"/>
                  </a:lnTo>
                  <a:lnTo>
                    <a:pt x="233" y="356"/>
                  </a:lnTo>
                  <a:lnTo>
                    <a:pt x="242" y="352"/>
                  </a:lnTo>
                  <a:lnTo>
                    <a:pt x="251" y="347"/>
                  </a:lnTo>
                  <a:lnTo>
                    <a:pt x="259" y="340"/>
                  </a:lnTo>
                  <a:lnTo>
                    <a:pt x="266" y="334"/>
                  </a:lnTo>
                  <a:lnTo>
                    <a:pt x="272" y="327"/>
                  </a:lnTo>
                  <a:lnTo>
                    <a:pt x="278" y="319"/>
                  </a:lnTo>
                  <a:lnTo>
                    <a:pt x="279" y="319"/>
                  </a:lnTo>
                  <a:lnTo>
                    <a:pt x="279" y="357"/>
                  </a:lnTo>
                  <a:lnTo>
                    <a:pt x="402" y="357"/>
                  </a:lnTo>
                  <a:lnTo>
                    <a:pt x="40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8" name="Rectangle 122"/>
            <p:cNvSpPr>
              <a:spLocks noChangeArrowheads="1"/>
            </p:cNvSpPr>
            <p:nvPr/>
          </p:nvSpPr>
          <p:spPr bwMode="auto">
            <a:xfrm>
              <a:off x="6685776" y="6475426"/>
              <a:ext cx="23813" cy="1111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  <p:sp>
          <p:nvSpPr>
            <p:cNvPr id="29" name="Rectangle 123"/>
            <p:cNvSpPr>
              <a:spLocks noChangeArrowheads="1"/>
            </p:cNvSpPr>
            <p:nvPr/>
          </p:nvSpPr>
          <p:spPr bwMode="auto">
            <a:xfrm>
              <a:off x="6776264" y="6223013"/>
              <a:ext cx="7937" cy="3635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</p:grpSp>
      <p:pic>
        <p:nvPicPr>
          <p:cNvPr id="63" name="Picture 22" descr="G:\Infozentrale\CI-CD\Neues CD 2011\Powerpoint\logo_vertikal_blank.wmf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3785" y="3933825"/>
            <a:ext cx="50588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Bild 65" descr="KS_Wortmarke_lang_weis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6167" y="145354"/>
            <a:ext cx="4583708" cy="421093"/>
          </a:xfrm>
          <a:prstGeom prst="rect">
            <a:avLst/>
          </a:prstGeom>
        </p:spPr>
      </p:pic>
      <p:sp>
        <p:nvSpPr>
          <p:cNvPr id="51" name="Freeform 13"/>
          <p:cNvSpPr>
            <a:spLocks/>
          </p:cNvSpPr>
          <p:nvPr userDrawn="1"/>
        </p:nvSpPr>
        <p:spPr bwMode="auto">
          <a:xfrm>
            <a:off x="2121" y="2581678"/>
            <a:ext cx="1156921" cy="916532"/>
          </a:xfrm>
          <a:custGeom>
            <a:avLst/>
            <a:gdLst>
              <a:gd name="T0" fmla="*/ 1977 w 2479"/>
              <a:gd name="T1" fmla="*/ 1374 h 2620"/>
              <a:gd name="T2" fmla="*/ 1974 w 2479"/>
              <a:gd name="T3" fmla="*/ 131 h 2620"/>
              <a:gd name="T4" fmla="*/ 2479 w 2479"/>
              <a:gd name="T5" fmla="*/ 134 h 2620"/>
              <a:gd name="T6" fmla="*/ 2479 w 2479"/>
              <a:gd name="T7" fmla="*/ 2620 h 2620"/>
              <a:gd name="T8" fmla="*/ 1098 w 2479"/>
              <a:gd name="T9" fmla="*/ 1577 h 2620"/>
              <a:gd name="T10" fmla="*/ 575 w 2479"/>
              <a:gd name="T11" fmla="*/ 1190 h 2620"/>
              <a:gd name="T12" fmla="*/ 569 w 2479"/>
              <a:gd name="T13" fmla="*/ 2363 h 2620"/>
              <a:gd name="T14" fmla="*/ 0 w 2479"/>
              <a:gd name="T15" fmla="*/ 2363 h 2620"/>
              <a:gd name="T16" fmla="*/ 0 w 2479"/>
              <a:gd name="T17" fmla="*/ 0 h 2620"/>
              <a:gd name="T18" fmla="*/ 1977 w 2479"/>
              <a:gd name="T19" fmla="*/ 1374 h 2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9" h="2620">
                <a:moveTo>
                  <a:pt x="1977" y="1374"/>
                </a:moveTo>
                <a:lnTo>
                  <a:pt x="1974" y="131"/>
                </a:lnTo>
                <a:lnTo>
                  <a:pt x="2479" y="134"/>
                </a:lnTo>
                <a:lnTo>
                  <a:pt x="2479" y="2620"/>
                </a:lnTo>
                <a:lnTo>
                  <a:pt x="1098" y="1577"/>
                </a:lnTo>
                <a:lnTo>
                  <a:pt x="575" y="1190"/>
                </a:lnTo>
                <a:lnTo>
                  <a:pt x="569" y="2363"/>
                </a:lnTo>
                <a:lnTo>
                  <a:pt x="0" y="2363"/>
                </a:lnTo>
                <a:lnTo>
                  <a:pt x="0" y="0"/>
                </a:lnTo>
                <a:lnTo>
                  <a:pt x="1977" y="1374"/>
                </a:lnTo>
                <a:close/>
              </a:path>
            </a:pathLst>
          </a:custGeom>
          <a:solidFill>
            <a:srgbClr val="C31924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2" name="Freeform 14"/>
          <p:cNvSpPr>
            <a:spLocks/>
          </p:cNvSpPr>
          <p:nvPr userDrawn="1"/>
        </p:nvSpPr>
        <p:spPr bwMode="auto">
          <a:xfrm>
            <a:off x="2121" y="1"/>
            <a:ext cx="1156921" cy="874553"/>
          </a:xfrm>
          <a:custGeom>
            <a:avLst/>
            <a:gdLst>
              <a:gd name="T0" fmla="*/ 1491 w 2479"/>
              <a:gd name="T1" fmla="*/ 680 h 2500"/>
              <a:gd name="T2" fmla="*/ 0 w 2479"/>
              <a:gd name="T3" fmla="*/ 680 h 2500"/>
              <a:gd name="T4" fmla="*/ 0 w 2479"/>
              <a:gd name="T5" fmla="*/ 0 h 2500"/>
              <a:gd name="T6" fmla="*/ 2479 w 2479"/>
              <a:gd name="T7" fmla="*/ 0 h 2500"/>
              <a:gd name="T8" fmla="*/ 2479 w 2479"/>
              <a:gd name="T9" fmla="*/ 630 h 2500"/>
              <a:gd name="T10" fmla="*/ 993 w 2479"/>
              <a:gd name="T11" fmla="*/ 1821 h 2500"/>
              <a:gd name="T12" fmla="*/ 2479 w 2479"/>
              <a:gd name="T13" fmla="*/ 1821 h 2500"/>
              <a:gd name="T14" fmla="*/ 2479 w 2479"/>
              <a:gd name="T15" fmla="*/ 2500 h 2500"/>
              <a:gd name="T16" fmla="*/ 0 w 2479"/>
              <a:gd name="T17" fmla="*/ 2500 h 2500"/>
              <a:gd name="T18" fmla="*/ 0 w 2479"/>
              <a:gd name="T19" fmla="*/ 1878 h 2500"/>
              <a:gd name="T20" fmla="*/ 1491 w 2479"/>
              <a:gd name="T21" fmla="*/ 680 h 2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79" h="2500">
                <a:moveTo>
                  <a:pt x="1491" y="680"/>
                </a:moveTo>
                <a:lnTo>
                  <a:pt x="0" y="680"/>
                </a:lnTo>
                <a:lnTo>
                  <a:pt x="0" y="0"/>
                </a:lnTo>
                <a:lnTo>
                  <a:pt x="2479" y="0"/>
                </a:lnTo>
                <a:lnTo>
                  <a:pt x="2479" y="630"/>
                </a:lnTo>
                <a:lnTo>
                  <a:pt x="993" y="1821"/>
                </a:lnTo>
                <a:lnTo>
                  <a:pt x="2479" y="1821"/>
                </a:lnTo>
                <a:lnTo>
                  <a:pt x="2479" y="2500"/>
                </a:lnTo>
                <a:lnTo>
                  <a:pt x="0" y="2500"/>
                </a:lnTo>
                <a:lnTo>
                  <a:pt x="0" y="1878"/>
                </a:lnTo>
                <a:lnTo>
                  <a:pt x="1491" y="680"/>
                </a:lnTo>
                <a:close/>
              </a:path>
            </a:pathLst>
          </a:custGeom>
          <a:solidFill>
            <a:srgbClr val="CD0920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4" name="Freeform 16"/>
          <p:cNvSpPr>
            <a:spLocks/>
          </p:cNvSpPr>
          <p:nvPr userDrawn="1"/>
        </p:nvSpPr>
        <p:spPr bwMode="auto">
          <a:xfrm>
            <a:off x="2121" y="1938007"/>
            <a:ext cx="1156921" cy="545720"/>
          </a:xfrm>
          <a:custGeom>
            <a:avLst/>
            <a:gdLst>
              <a:gd name="T0" fmla="*/ 530 w 2479"/>
              <a:gd name="T1" fmla="*/ 0 h 1558"/>
              <a:gd name="T2" fmla="*/ 530 w 2479"/>
              <a:gd name="T3" fmla="*/ 898 h 1558"/>
              <a:gd name="T4" fmla="*/ 947 w 2479"/>
              <a:gd name="T5" fmla="*/ 898 h 1558"/>
              <a:gd name="T6" fmla="*/ 952 w 2479"/>
              <a:gd name="T7" fmla="*/ 111 h 1558"/>
              <a:gd name="T8" fmla="*/ 1493 w 2479"/>
              <a:gd name="T9" fmla="*/ 111 h 1558"/>
              <a:gd name="T10" fmla="*/ 1493 w 2479"/>
              <a:gd name="T11" fmla="*/ 898 h 1558"/>
              <a:gd name="T12" fmla="*/ 1951 w 2479"/>
              <a:gd name="T13" fmla="*/ 898 h 1558"/>
              <a:gd name="T14" fmla="*/ 1957 w 2479"/>
              <a:gd name="T15" fmla="*/ 0 h 1558"/>
              <a:gd name="T16" fmla="*/ 2479 w 2479"/>
              <a:gd name="T17" fmla="*/ 0 h 1558"/>
              <a:gd name="T18" fmla="*/ 2479 w 2479"/>
              <a:gd name="T19" fmla="*/ 1558 h 1558"/>
              <a:gd name="T20" fmla="*/ 0 w 2479"/>
              <a:gd name="T21" fmla="*/ 1558 h 1558"/>
              <a:gd name="T22" fmla="*/ 0 w 2479"/>
              <a:gd name="T23" fmla="*/ 0 h 1558"/>
              <a:gd name="T24" fmla="*/ 530 w 2479"/>
              <a:gd name="T25" fmla="*/ 0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79" h="1558">
                <a:moveTo>
                  <a:pt x="530" y="0"/>
                </a:moveTo>
                <a:lnTo>
                  <a:pt x="530" y="898"/>
                </a:lnTo>
                <a:lnTo>
                  <a:pt x="947" y="898"/>
                </a:lnTo>
                <a:lnTo>
                  <a:pt x="952" y="111"/>
                </a:lnTo>
                <a:lnTo>
                  <a:pt x="1493" y="111"/>
                </a:lnTo>
                <a:lnTo>
                  <a:pt x="1493" y="898"/>
                </a:lnTo>
                <a:lnTo>
                  <a:pt x="1951" y="898"/>
                </a:lnTo>
                <a:lnTo>
                  <a:pt x="1957" y="0"/>
                </a:lnTo>
                <a:lnTo>
                  <a:pt x="2479" y="0"/>
                </a:lnTo>
                <a:lnTo>
                  <a:pt x="2479" y="1558"/>
                </a:lnTo>
                <a:lnTo>
                  <a:pt x="0" y="1558"/>
                </a:lnTo>
                <a:lnTo>
                  <a:pt x="0" y="0"/>
                </a:lnTo>
                <a:lnTo>
                  <a:pt x="530" y="0"/>
                </a:lnTo>
                <a:close/>
              </a:path>
            </a:pathLst>
          </a:custGeom>
          <a:solidFill>
            <a:srgbClr val="C31924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6" name="Freeform 18"/>
          <p:cNvSpPr>
            <a:spLocks noEditPoints="1"/>
          </p:cNvSpPr>
          <p:nvPr userDrawn="1"/>
        </p:nvSpPr>
        <p:spPr bwMode="auto">
          <a:xfrm>
            <a:off x="2121" y="953262"/>
            <a:ext cx="1159255" cy="818582"/>
          </a:xfrm>
          <a:custGeom>
            <a:avLst/>
            <a:gdLst>
              <a:gd name="T0" fmla="*/ 6 w 2483"/>
              <a:gd name="T1" fmla="*/ 1005 h 2340"/>
              <a:gd name="T2" fmla="*/ 23 w 2483"/>
              <a:gd name="T3" fmla="*/ 928 h 2340"/>
              <a:gd name="T4" fmla="*/ 46 w 2483"/>
              <a:gd name="T5" fmla="*/ 850 h 2340"/>
              <a:gd name="T6" fmla="*/ 79 w 2483"/>
              <a:gd name="T7" fmla="*/ 775 h 2340"/>
              <a:gd name="T8" fmla="*/ 119 w 2483"/>
              <a:gd name="T9" fmla="*/ 703 h 2340"/>
              <a:gd name="T10" fmla="*/ 165 w 2483"/>
              <a:gd name="T11" fmla="*/ 636 h 2340"/>
              <a:gd name="T12" fmla="*/ 218 w 2483"/>
              <a:gd name="T13" fmla="*/ 574 h 2340"/>
              <a:gd name="T14" fmla="*/ 277 w 2483"/>
              <a:gd name="T15" fmla="*/ 517 h 2340"/>
              <a:gd name="T16" fmla="*/ 342 w 2483"/>
              <a:gd name="T17" fmla="*/ 469 h 2340"/>
              <a:gd name="T18" fmla="*/ 412 w 2483"/>
              <a:gd name="T19" fmla="*/ 428 h 2340"/>
              <a:gd name="T20" fmla="*/ 486 w 2483"/>
              <a:gd name="T21" fmla="*/ 397 h 2340"/>
              <a:gd name="T22" fmla="*/ 554 w 2483"/>
              <a:gd name="T23" fmla="*/ 379 h 2340"/>
              <a:gd name="T24" fmla="*/ 624 w 2483"/>
              <a:gd name="T25" fmla="*/ 366 h 2340"/>
              <a:gd name="T26" fmla="*/ 696 w 2483"/>
              <a:gd name="T27" fmla="*/ 358 h 2340"/>
              <a:gd name="T28" fmla="*/ 767 w 2483"/>
              <a:gd name="T29" fmla="*/ 356 h 2340"/>
              <a:gd name="T30" fmla="*/ 839 w 2483"/>
              <a:gd name="T31" fmla="*/ 360 h 2340"/>
              <a:gd name="T32" fmla="*/ 911 w 2483"/>
              <a:gd name="T33" fmla="*/ 370 h 2340"/>
              <a:gd name="T34" fmla="*/ 980 w 2483"/>
              <a:gd name="T35" fmla="*/ 388 h 2340"/>
              <a:gd name="T36" fmla="*/ 1045 w 2483"/>
              <a:gd name="T37" fmla="*/ 412 h 2340"/>
              <a:gd name="T38" fmla="*/ 1109 w 2483"/>
              <a:gd name="T39" fmla="*/ 441 h 2340"/>
              <a:gd name="T40" fmla="*/ 1167 w 2483"/>
              <a:gd name="T41" fmla="*/ 479 h 2340"/>
              <a:gd name="T42" fmla="*/ 1225 w 2483"/>
              <a:gd name="T43" fmla="*/ 528 h 2340"/>
              <a:gd name="T44" fmla="*/ 1283 w 2483"/>
              <a:gd name="T45" fmla="*/ 594 h 2340"/>
              <a:gd name="T46" fmla="*/ 1334 w 2483"/>
              <a:gd name="T47" fmla="*/ 665 h 2340"/>
              <a:gd name="T48" fmla="*/ 1375 w 2483"/>
              <a:gd name="T49" fmla="*/ 742 h 2340"/>
              <a:gd name="T50" fmla="*/ 1422 w 2483"/>
              <a:gd name="T51" fmla="*/ 848 h 2340"/>
              <a:gd name="T52" fmla="*/ 2483 w 2483"/>
              <a:gd name="T53" fmla="*/ 0 h 2340"/>
              <a:gd name="T54" fmla="*/ 2479 w 2483"/>
              <a:gd name="T55" fmla="*/ 1594 h 2340"/>
              <a:gd name="T56" fmla="*/ 0 w 2483"/>
              <a:gd name="T57" fmla="*/ 1058 h 2340"/>
              <a:gd name="T58" fmla="*/ 661 w 2483"/>
              <a:gd name="T59" fmla="*/ 1112 h 2340"/>
              <a:gd name="T60" fmla="*/ 722 w 2483"/>
              <a:gd name="T61" fmla="*/ 1091 h 2340"/>
              <a:gd name="T62" fmla="*/ 787 w 2483"/>
              <a:gd name="T63" fmla="*/ 1080 h 2340"/>
              <a:gd name="T64" fmla="*/ 854 w 2483"/>
              <a:gd name="T65" fmla="*/ 1083 h 2340"/>
              <a:gd name="T66" fmla="*/ 919 w 2483"/>
              <a:gd name="T67" fmla="*/ 1098 h 2340"/>
              <a:gd name="T68" fmla="*/ 973 w 2483"/>
              <a:gd name="T69" fmla="*/ 1123 h 2340"/>
              <a:gd name="T70" fmla="*/ 1010 w 2483"/>
              <a:gd name="T71" fmla="*/ 1152 h 2340"/>
              <a:gd name="T72" fmla="*/ 1041 w 2483"/>
              <a:gd name="T73" fmla="*/ 1186 h 2340"/>
              <a:gd name="T74" fmla="*/ 1063 w 2483"/>
              <a:gd name="T75" fmla="*/ 1227 h 2340"/>
              <a:gd name="T76" fmla="*/ 1081 w 2483"/>
              <a:gd name="T77" fmla="*/ 1273 h 2340"/>
              <a:gd name="T78" fmla="*/ 1091 w 2483"/>
              <a:gd name="T79" fmla="*/ 1322 h 2340"/>
              <a:gd name="T80" fmla="*/ 1102 w 2483"/>
              <a:gd name="T81" fmla="*/ 1427 h 2340"/>
              <a:gd name="T82" fmla="*/ 1102 w 2483"/>
              <a:gd name="T83" fmla="*/ 1601 h 2340"/>
              <a:gd name="T84" fmla="*/ 486 w 2483"/>
              <a:gd name="T85" fmla="*/ 1467 h 2340"/>
              <a:gd name="T86" fmla="*/ 489 w 2483"/>
              <a:gd name="T87" fmla="*/ 1367 h 2340"/>
              <a:gd name="T88" fmla="*/ 500 w 2483"/>
              <a:gd name="T89" fmla="*/ 1304 h 2340"/>
              <a:gd name="T90" fmla="*/ 513 w 2483"/>
              <a:gd name="T91" fmla="*/ 1259 h 2340"/>
              <a:gd name="T92" fmla="*/ 533 w 2483"/>
              <a:gd name="T93" fmla="*/ 1219 h 2340"/>
              <a:gd name="T94" fmla="*/ 560 w 2483"/>
              <a:gd name="T95" fmla="*/ 1181 h 2340"/>
              <a:gd name="T96" fmla="*/ 595 w 2483"/>
              <a:gd name="T97" fmla="*/ 1151 h 2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83" h="2340">
                <a:moveTo>
                  <a:pt x="0" y="1058"/>
                </a:moveTo>
                <a:lnTo>
                  <a:pt x="3" y="1032"/>
                </a:lnTo>
                <a:lnTo>
                  <a:pt x="6" y="1005"/>
                </a:lnTo>
                <a:lnTo>
                  <a:pt x="11" y="979"/>
                </a:lnTo>
                <a:lnTo>
                  <a:pt x="16" y="953"/>
                </a:lnTo>
                <a:lnTo>
                  <a:pt x="23" y="928"/>
                </a:lnTo>
                <a:lnTo>
                  <a:pt x="30" y="902"/>
                </a:lnTo>
                <a:lnTo>
                  <a:pt x="38" y="876"/>
                </a:lnTo>
                <a:lnTo>
                  <a:pt x="46" y="850"/>
                </a:lnTo>
                <a:lnTo>
                  <a:pt x="57" y="825"/>
                </a:lnTo>
                <a:lnTo>
                  <a:pt x="67" y="799"/>
                </a:lnTo>
                <a:lnTo>
                  <a:pt x="79" y="775"/>
                </a:lnTo>
                <a:lnTo>
                  <a:pt x="91" y="751"/>
                </a:lnTo>
                <a:lnTo>
                  <a:pt x="105" y="727"/>
                </a:lnTo>
                <a:lnTo>
                  <a:pt x="119" y="703"/>
                </a:lnTo>
                <a:lnTo>
                  <a:pt x="133" y="681"/>
                </a:lnTo>
                <a:lnTo>
                  <a:pt x="149" y="657"/>
                </a:lnTo>
                <a:lnTo>
                  <a:pt x="165" y="636"/>
                </a:lnTo>
                <a:lnTo>
                  <a:pt x="182" y="614"/>
                </a:lnTo>
                <a:lnTo>
                  <a:pt x="200" y="594"/>
                </a:lnTo>
                <a:lnTo>
                  <a:pt x="218" y="574"/>
                </a:lnTo>
                <a:lnTo>
                  <a:pt x="237" y="554"/>
                </a:lnTo>
                <a:lnTo>
                  <a:pt x="257" y="535"/>
                </a:lnTo>
                <a:lnTo>
                  <a:pt x="277" y="517"/>
                </a:lnTo>
                <a:lnTo>
                  <a:pt x="298" y="500"/>
                </a:lnTo>
                <a:lnTo>
                  <a:pt x="319" y="484"/>
                </a:lnTo>
                <a:lnTo>
                  <a:pt x="342" y="469"/>
                </a:lnTo>
                <a:lnTo>
                  <a:pt x="365" y="454"/>
                </a:lnTo>
                <a:lnTo>
                  <a:pt x="389" y="441"/>
                </a:lnTo>
                <a:lnTo>
                  <a:pt x="412" y="428"/>
                </a:lnTo>
                <a:lnTo>
                  <a:pt x="437" y="417"/>
                </a:lnTo>
                <a:lnTo>
                  <a:pt x="461" y="407"/>
                </a:lnTo>
                <a:lnTo>
                  <a:pt x="486" y="397"/>
                </a:lnTo>
                <a:lnTo>
                  <a:pt x="508" y="390"/>
                </a:lnTo>
                <a:lnTo>
                  <a:pt x="532" y="385"/>
                </a:lnTo>
                <a:lnTo>
                  <a:pt x="554" y="379"/>
                </a:lnTo>
                <a:lnTo>
                  <a:pt x="577" y="374"/>
                </a:lnTo>
                <a:lnTo>
                  <a:pt x="601" y="369"/>
                </a:lnTo>
                <a:lnTo>
                  <a:pt x="624" y="366"/>
                </a:lnTo>
                <a:lnTo>
                  <a:pt x="648" y="362"/>
                </a:lnTo>
                <a:lnTo>
                  <a:pt x="671" y="360"/>
                </a:lnTo>
                <a:lnTo>
                  <a:pt x="696" y="358"/>
                </a:lnTo>
                <a:lnTo>
                  <a:pt x="719" y="356"/>
                </a:lnTo>
                <a:lnTo>
                  <a:pt x="744" y="356"/>
                </a:lnTo>
                <a:lnTo>
                  <a:pt x="767" y="356"/>
                </a:lnTo>
                <a:lnTo>
                  <a:pt x="792" y="356"/>
                </a:lnTo>
                <a:lnTo>
                  <a:pt x="815" y="358"/>
                </a:lnTo>
                <a:lnTo>
                  <a:pt x="839" y="360"/>
                </a:lnTo>
                <a:lnTo>
                  <a:pt x="864" y="363"/>
                </a:lnTo>
                <a:lnTo>
                  <a:pt x="887" y="367"/>
                </a:lnTo>
                <a:lnTo>
                  <a:pt x="911" y="370"/>
                </a:lnTo>
                <a:lnTo>
                  <a:pt x="934" y="375"/>
                </a:lnTo>
                <a:lnTo>
                  <a:pt x="956" y="381"/>
                </a:lnTo>
                <a:lnTo>
                  <a:pt x="980" y="388"/>
                </a:lnTo>
                <a:lnTo>
                  <a:pt x="1002" y="395"/>
                </a:lnTo>
                <a:lnTo>
                  <a:pt x="1024" y="402"/>
                </a:lnTo>
                <a:lnTo>
                  <a:pt x="1045" y="412"/>
                </a:lnTo>
                <a:lnTo>
                  <a:pt x="1066" y="421"/>
                </a:lnTo>
                <a:lnTo>
                  <a:pt x="1088" y="430"/>
                </a:lnTo>
                <a:lnTo>
                  <a:pt x="1109" y="441"/>
                </a:lnTo>
                <a:lnTo>
                  <a:pt x="1129" y="453"/>
                </a:lnTo>
                <a:lnTo>
                  <a:pt x="1149" y="466"/>
                </a:lnTo>
                <a:lnTo>
                  <a:pt x="1167" y="479"/>
                </a:lnTo>
                <a:lnTo>
                  <a:pt x="1186" y="493"/>
                </a:lnTo>
                <a:lnTo>
                  <a:pt x="1204" y="508"/>
                </a:lnTo>
                <a:lnTo>
                  <a:pt x="1225" y="528"/>
                </a:lnTo>
                <a:lnTo>
                  <a:pt x="1246" y="549"/>
                </a:lnTo>
                <a:lnTo>
                  <a:pt x="1266" y="571"/>
                </a:lnTo>
                <a:lnTo>
                  <a:pt x="1283" y="594"/>
                </a:lnTo>
                <a:lnTo>
                  <a:pt x="1301" y="617"/>
                </a:lnTo>
                <a:lnTo>
                  <a:pt x="1318" y="641"/>
                </a:lnTo>
                <a:lnTo>
                  <a:pt x="1334" y="665"/>
                </a:lnTo>
                <a:lnTo>
                  <a:pt x="1348" y="690"/>
                </a:lnTo>
                <a:lnTo>
                  <a:pt x="1362" y="716"/>
                </a:lnTo>
                <a:lnTo>
                  <a:pt x="1375" y="742"/>
                </a:lnTo>
                <a:lnTo>
                  <a:pt x="1388" y="768"/>
                </a:lnTo>
                <a:lnTo>
                  <a:pt x="1400" y="794"/>
                </a:lnTo>
                <a:lnTo>
                  <a:pt x="1422" y="848"/>
                </a:lnTo>
                <a:lnTo>
                  <a:pt x="1442" y="902"/>
                </a:lnTo>
                <a:lnTo>
                  <a:pt x="1832" y="574"/>
                </a:lnTo>
                <a:lnTo>
                  <a:pt x="2483" y="0"/>
                </a:lnTo>
                <a:lnTo>
                  <a:pt x="2483" y="834"/>
                </a:lnTo>
                <a:lnTo>
                  <a:pt x="1554" y="1594"/>
                </a:lnTo>
                <a:lnTo>
                  <a:pt x="2479" y="1594"/>
                </a:lnTo>
                <a:lnTo>
                  <a:pt x="2479" y="2340"/>
                </a:lnTo>
                <a:lnTo>
                  <a:pt x="0" y="2340"/>
                </a:lnTo>
                <a:lnTo>
                  <a:pt x="0" y="1058"/>
                </a:lnTo>
                <a:close/>
                <a:moveTo>
                  <a:pt x="623" y="1132"/>
                </a:moveTo>
                <a:lnTo>
                  <a:pt x="642" y="1121"/>
                </a:lnTo>
                <a:lnTo>
                  <a:pt x="661" y="1112"/>
                </a:lnTo>
                <a:lnTo>
                  <a:pt x="681" y="1104"/>
                </a:lnTo>
                <a:lnTo>
                  <a:pt x="701" y="1097"/>
                </a:lnTo>
                <a:lnTo>
                  <a:pt x="722" y="1091"/>
                </a:lnTo>
                <a:lnTo>
                  <a:pt x="744" y="1086"/>
                </a:lnTo>
                <a:lnTo>
                  <a:pt x="765" y="1083"/>
                </a:lnTo>
                <a:lnTo>
                  <a:pt x="787" y="1080"/>
                </a:lnTo>
                <a:lnTo>
                  <a:pt x="810" y="1080"/>
                </a:lnTo>
                <a:lnTo>
                  <a:pt x="832" y="1080"/>
                </a:lnTo>
                <a:lnTo>
                  <a:pt x="854" y="1083"/>
                </a:lnTo>
                <a:lnTo>
                  <a:pt x="875" y="1086"/>
                </a:lnTo>
                <a:lnTo>
                  <a:pt x="898" y="1091"/>
                </a:lnTo>
                <a:lnTo>
                  <a:pt x="919" y="1098"/>
                </a:lnTo>
                <a:lnTo>
                  <a:pt x="939" y="1106"/>
                </a:lnTo>
                <a:lnTo>
                  <a:pt x="957" y="1116"/>
                </a:lnTo>
                <a:lnTo>
                  <a:pt x="973" y="1123"/>
                </a:lnTo>
                <a:lnTo>
                  <a:pt x="987" y="1132"/>
                </a:lnTo>
                <a:lnTo>
                  <a:pt x="998" y="1141"/>
                </a:lnTo>
                <a:lnTo>
                  <a:pt x="1010" y="1152"/>
                </a:lnTo>
                <a:lnTo>
                  <a:pt x="1022" y="1163"/>
                </a:lnTo>
                <a:lnTo>
                  <a:pt x="1031" y="1174"/>
                </a:lnTo>
                <a:lnTo>
                  <a:pt x="1041" y="1186"/>
                </a:lnTo>
                <a:lnTo>
                  <a:pt x="1049" y="1200"/>
                </a:lnTo>
                <a:lnTo>
                  <a:pt x="1057" y="1213"/>
                </a:lnTo>
                <a:lnTo>
                  <a:pt x="1063" y="1227"/>
                </a:lnTo>
                <a:lnTo>
                  <a:pt x="1070" y="1243"/>
                </a:lnTo>
                <a:lnTo>
                  <a:pt x="1075" y="1258"/>
                </a:lnTo>
                <a:lnTo>
                  <a:pt x="1081" y="1273"/>
                </a:lnTo>
                <a:lnTo>
                  <a:pt x="1084" y="1290"/>
                </a:lnTo>
                <a:lnTo>
                  <a:pt x="1089" y="1305"/>
                </a:lnTo>
                <a:lnTo>
                  <a:pt x="1091" y="1322"/>
                </a:lnTo>
                <a:lnTo>
                  <a:pt x="1097" y="1357"/>
                </a:lnTo>
                <a:lnTo>
                  <a:pt x="1101" y="1392"/>
                </a:lnTo>
                <a:lnTo>
                  <a:pt x="1102" y="1427"/>
                </a:lnTo>
                <a:lnTo>
                  <a:pt x="1103" y="1462"/>
                </a:lnTo>
                <a:lnTo>
                  <a:pt x="1103" y="1534"/>
                </a:lnTo>
                <a:lnTo>
                  <a:pt x="1102" y="1601"/>
                </a:lnTo>
                <a:lnTo>
                  <a:pt x="486" y="1601"/>
                </a:lnTo>
                <a:lnTo>
                  <a:pt x="486" y="1535"/>
                </a:lnTo>
                <a:lnTo>
                  <a:pt x="486" y="1467"/>
                </a:lnTo>
                <a:lnTo>
                  <a:pt x="486" y="1433"/>
                </a:lnTo>
                <a:lnTo>
                  <a:pt x="487" y="1400"/>
                </a:lnTo>
                <a:lnTo>
                  <a:pt x="489" y="1367"/>
                </a:lnTo>
                <a:lnTo>
                  <a:pt x="494" y="1334"/>
                </a:lnTo>
                <a:lnTo>
                  <a:pt x="496" y="1319"/>
                </a:lnTo>
                <a:lnTo>
                  <a:pt x="500" y="1304"/>
                </a:lnTo>
                <a:lnTo>
                  <a:pt x="503" y="1288"/>
                </a:lnTo>
                <a:lnTo>
                  <a:pt x="508" y="1273"/>
                </a:lnTo>
                <a:lnTo>
                  <a:pt x="513" y="1259"/>
                </a:lnTo>
                <a:lnTo>
                  <a:pt x="519" y="1245"/>
                </a:lnTo>
                <a:lnTo>
                  <a:pt x="526" y="1232"/>
                </a:lnTo>
                <a:lnTo>
                  <a:pt x="533" y="1219"/>
                </a:lnTo>
                <a:lnTo>
                  <a:pt x="541" y="1206"/>
                </a:lnTo>
                <a:lnTo>
                  <a:pt x="549" y="1193"/>
                </a:lnTo>
                <a:lnTo>
                  <a:pt x="560" y="1181"/>
                </a:lnTo>
                <a:lnTo>
                  <a:pt x="570" y="1171"/>
                </a:lnTo>
                <a:lnTo>
                  <a:pt x="582" y="1160"/>
                </a:lnTo>
                <a:lnTo>
                  <a:pt x="595" y="1151"/>
                </a:lnTo>
                <a:lnTo>
                  <a:pt x="609" y="1141"/>
                </a:lnTo>
                <a:lnTo>
                  <a:pt x="623" y="1132"/>
                </a:lnTo>
                <a:close/>
              </a:path>
            </a:pathLst>
          </a:custGeom>
          <a:solidFill>
            <a:srgbClr val="C31924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</p:spTree>
  </p:cSld>
  <p:clrMapOvr>
    <a:masterClrMapping/>
  </p:clrMapOvr>
  <p:transition spd="med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D9F96-9DD4-44DE-BBD3-5B7555C869C9}" type="datetimeFigureOut">
              <a:rPr lang="de-C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20.12.2022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B6022-40EB-4B50-B37B-EA36A936D9A9}" type="slidenum">
              <a:rPr lang="de-C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73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EEEE6-6E77-4B8D-9A34-0B8B2A8B3B9C}" type="datetimeFigureOut">
              <a:rPr lang="de-C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20.12.2022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2F4F5-CC12-48F8-9F3A-34BD85BDD802}" type="slidenum">
              <a:rPr lang="de-C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26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BA588-B721-4F45-BEB7-95638A4C5958}" type="datetimeFigureOut">
              <a:rPr lang="de-C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20.12.2022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13F14-5969-4C27-9B97-5E9483E46EED}" type="slidenum">
              <a:rPr lang="de-C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058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79E45-329B-4025-9463-D58865814744}" type="datetimeFigureOut">
              <a:rPr lang="de-C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20.12.2022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5C509-1293-4C80-B720-C93CA81E1298}" type="slidenum">
              <a:rPr lang="de-C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63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4294C-43AF-43A8-9D92-B357C8D6A0BB}" type="datetimeFigureOut">
              <a:rPr lang="de-C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20.12.2022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48CDD-E27E-4AEB-9DF0-E135629F6D56}" type="slidenum">
              <a:rPr lang="de-C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49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5A0CA-3BC0-4FEA-BB7A-2004E42C58C3}" type="datetimeFigureOut">
              <a:rPr lang="de-C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20.12.2022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24FB3-3619-40F1-AF0E-C61EA73C2F20}" type="slidenum">
              <a:rPr lang="de-C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814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B1707-9BB8-4154-A906-7601A0575E74}" type="datetimeFigureOut">
              <a:rPr lang="de-C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20.12.2022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F9BDC-AF38-474B-AAB8-BDE5A99C4211}" type="slidenum">
              <a:rPr lang="de-C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641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42321-FD54-4B41-8B63-02C3B53E0AD1}" type="datetimeFigureOut">
              <a:rPr lang="de-C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20.12.2022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5B504-79E2-47BB-B1CC-F9AF114088E9}" type="slidenum">
              <a:rPr lang="de-C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430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FDAC7-2FD3-491F-802A-745414E5A4B0}" type="datetimeFigureOut">
              <a:rPr lang="de-C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20.12.2022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8E30B-DEE3-4C8F-B3BB-C126568E24A9}" type="slidenum">
              <a:rPr lang="de-C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01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PPP_Covers_Sport.bmp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73400" y="2108201"/>
            <a:ext cx="6675800" cy="1168400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Brandon Grotesque"/>
              </a:defRPr>
            </a:lvl1pPr>
          </a:lstStyle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073400" y="3276606"/>
            <a:ext cx="5604933" cy="27812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 err="1"/>
              <a:t>MasterUntertitel-format</a:t>
            </a:r>
            <a:r>
              <a:rPr lang="de-CH" dirty="0"/>
              <a:t> bearbeiten</a:t>
            </a:r>
          </a:p>
          <a:p>
            <a:endParaRPr lang="de-CH" dirty="0"/>
          </a:p>
          <a:p>
            <a:r>
              <a:rPr lang="en-US" dirty="0"/>
              <a:t>06.11.2013</a:t>
            </a:r>
            <a:endParaRPr lang="de-DE" dirty="0"/>
          </a:p>
        </p:txBody>
      </p:sp>
      <p:sp>
        <p:nvSpPr>
          <p:cNvPr id="6" name="Freeform 13"/>
          <p:cNvSpPr>
            <a:spLocks/>
          </p:cNvSpPr>
          <p:nvPr userDrawn="1"/>
        </p:nvSpPr>
        <p:spPr bwMode="auto">
          <a:xfrm>
            <a:off x="2121" y="2581678"/>
            <a:ext cx="1156921" cy="916532"/>
          </a:xfrm>
          <a:custGeom>
            <a:avLst/>
            <a:gdLst>
              <a:gd name="T0" fmla="*/ 1977 w 2479"/>
              <a:gd name="T1" fmla="*/ 1374 h 2620"/>
              <a:gd name="T2" fmla="*/ 1974 w 2479"/>
              <a:gd name="T3" fmla="*/ 131 h 2620"/>
              <a:gd name="T4" fmla="*/ 2479 w 2479"/>
              <a:gd name="T5" fmla="*/ 134 h 2620"/>
              <a:gd name="T6" fmla="*/ 2479 w 2479"/>
              <a:gd name="T7" fmla="*/ 2620 h 2620"/>
              <a:gd name="T8" fmla="*/ 1098 w 2479"/>
              <a:gd name="T9" fmla="*/ 1577 h 2620"/>
              <a:gd name="T10" fmla="*/ 575 w 2479"/>
              <a:gd name="T11" fmla="*/ 1190 h 2620"/>
              <a:gd name="T12" fmla="*/ 569 w 2479"/>
              <a:gd name="T13" fmla="*/ 2363 h 2620"/>
              <a:gd name="T14" fmla="*/ 0 w 2479"/>
              <a:gd name="T15" fmla="*/ 2363 h 2620"/>
              <a:gd name="T16" fmla="*/ 0 w 2479"/>
              <a:gd name="T17" fmla="*/ 0 h 2620"/>
              <a:gd name="T18" fmla="*/ 1977 w 2479"/>
              <a:gd name="T19" fmla="*/ 1374 h 2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9" h="2620">
                <a:moveTo>
                  <a:pt x="1977" y="1374"/>
                </a:moveTo>
                <a:lnTo>
                  <a:pt x="1974" y="131"/>
                </a:lnTo>
                <a:lnTo>
                  <a:pt x="2479" y="134"/>
                </a:lnTo>
                <a:lnTo>
                  <a:pt x="2479" y="2620"/>
                </a:lnTo>
                <a:lnTo>
                  <a:pt x="1098" y="1577"/>
                </a:lnTo>
                <a:lnTo>
                  <a:pt x="575" y="1190"/>
                </a:lnTo>
                <a:lnTo>
                  <a:pt x="569" y="2363"/>
                </a:lnTo>
                <a:lnTo>
                  <a:pt x="0" y="2363"/>
                </a:lnTo>
                <a:lnTo>
                  <a:pt x="0" y="0"/>
                </a:lnTo>
                <a:lnTo>
                  <a:pt x="1977" y="1374"/>
                </a:lnTo>
                <a:close/>
              </a:path>
            </a:pathLst>
          </a:custGeom>
          <a:solidFill>
            <a:srgbClr val="274C8A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7" name="Freeform 14"/>
          <p:cNvSpPr>
            <a:spLocks/>
          </p:cNvSpPr>
          <p:nvPr userDrawn="1"/>
        </p:nvSpPr>
        <p:spPr bwMode="auto">
          <a:xfrm>
            <a:off x="2121" y="1"/>
            <a:ext cx="1156921" cy="874553"/>
          </a:xfrm>
          <a:custGeom>
            <a:avLst/>
            <a:gdLst>
              <a:gd name="T0" fmla="*/ 1491 w 2479"/>
              <a:gd name="T1" fmla="*/ 680 h 2500"/>
              <a:gd name="T2" fmla="*/ 0 w 2479"/>
              <a:gd name="T3" fmla="*/ 680 h 2500"/>
              <a:gd name="T4" fmla="*/ 0 w 2479"/>
              <a:gd name="T5" fmla="*/ 0 h 2500"/>
              <a:gd name="T6" fmla="*/ 2479 w 2479"/>
              <a:gd name="T7" fmla="*/ 0 h 2500"/>
              <a:gd name="T8" fmla="*/ 2479 w 2479"/>
              <a:gd name="T9" fmla="*/ 630 h 2500"/>
              <a:gd name="T10" fmla="*/ 993 w 2479"/>
              <a:gd name="T11" fmla="*/ 1821 h 2500"/>
              <a:gd name="T12" fmla="*/ 2479 w 2479"/>
              <a:gd name="T13" fmla="*/ 1821 h 2500"/>
              <a:gd name="T14" fmla="*/ 2479 w 2479"/>
              <a:gd name="T15" fmla="*/ 2500 h 2500"/>
              <a:gd name="T16" fmla="*/ 0 w 2479"/>
              <a:gd name="T17" fmla="*/ 2500 h 2500"/>
              <a:gd name="T18" fmla="*/ 0 w 2479"/>
              <a:gd name="T19" fmla="*/ 1878 h 2500"/>
              <a:gd name="T20" fmla="*/ 1491 w 2479"/>
              <a:gd name="T21" fmla="*/ 680 h 2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79" h="2500">
                <a:moveTo>
                  <a:pt x="1491" y="680"/>
                </a:moveTo>
                <a:lnTo>
                  <a:pt x="0" y="680"/>
                </a:lnTo>
                <a:lnTo>
                  <a:pt x="0" y="0"/>
                </a:lnTo>
                <a:lnTo>
                  <a:pt x="2479" y="0"/>
                </a:lnTo>
                <a:lnTo>
                  <a:pt x="2479" y="630"/>
                </a:lnTo>
                <a:lnTo>
                  <a:pt x="993" y="1821"/>
                </a:lnTo>
                <a:lnTo>
                  <a:pt x="2479" y="1821"/>
                </a:lnTo>
                <a:lnTo>
                  <a:pt x="2479" y="2500"/>
                </a:lnTo>
                <a:lnTo>
                  <a:pt x="0" y="2500"/>
                </a:lnTo>
                <a:lnTo>
                  <a:pt x="0" y="1878"/>
                </a:lnTo>
                <a:lnTo>
                  <a:pt x="1491" y="680"/>
                </a:lnTo>
                <a:close/>
              </a:path>
            </a:pathLst>
          </a:custGeom>
          <a:solidFill>
            <a:srgbClr val="274C8A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10" name="Freeform 15"/>
          <p:cNvSpPr>
            <a:spLocks/>
          </p:cNvSpPr>
          <p:nvPr userDrawn="1"/>
        </p:nvSpPr>
        <p:spPr bwMode="auto">
          <a:xfrm>
            <a:off x="2120" y="3545435"/>
            <a:ext cx="1191909" cy="836072"/>
          </a:xfrm>
          <a:custGeom>
            <a:avLst/>
            <a:gdLst>
              <a:gd name="T0" fmla="*/ 1624 w 2555"/>
              <a:gd name="T1" fmla="*/ 1630 h 2389"/>
              <a:gd name="T2" fmla="*/ 1720 w 2555"/>
              <a:gd name="T3" fmla="*/ 1603 h 2389"/>
              <a:gd name="T4" fmla="*/ 1808 w 2555"/>
              <a:gd name="T5" fmla="*/ 1560 h 2389"/>
              <a:gd name="T6" fmla="*/ 1849 w 2555"/>
              <a:gd name="T7" fmla="*/ 1533 h 2389"/>
              <a:gd name="T8" fmla="*/ 1885 w 2555"/>
              <a:gd name="T9" fmla="*/ 1503 h 2389"/>
              <a:gd name="T10" fmla="*/ 1917 w 2555"/>
              <a:gd name="T11" fmla="*/ 1466 h 2389"/>
              <a:gd name="T12" fmla="*/ 1943 w 2555"/>
              <a:gd name="T13" fmla="*/ 1425 h 2389"/>
              <a:gd name="T14" fmla="*/ 1964 w 2555"/>
              <a:gd name="T15" fmla="*/ 1379 h 2389"/>
              <a:gd name="T16" fmla="*/ 1985 w 2555"/>
              <a:gd name="T17" fmla="*/ 1291 h 2389"/>
              <a:gd name="T18" fmla="*/ 1994 w 2555"/>
              <a:gd name="T19" fmla="*/ 1182 h 2389"/>
              <a:gd name="T20" fmla="*/ 1990 w 2555"/>
              <a:gd name="T21" fmla="*/ 1109 h 2389"/>
              <a:gd name="T22" fmla="*/ 1980 w 2555"/>
              <a:gd name="T23" fmla="*/ 1055 h 2389"/>
              <a:gd name="T24" fmla="*/ 1965 w 2555"/>
              <a:gd name="T25" fmla="*/ 1004 h 2389"/>
              <a:gd name="T26" fmla="*/ 1943 w 2555"/>
              <a:gd name="T27" fmla="*/ 955 h 2389"/>
              <a:gd name="T28" fmla="*/ 1915 w 2555"/>
              <a:gd name="T29" fmla="*/ 909 h 2389"/>
              <a:gd name="T30" fmla="*/ 1879 w 2555"/>
              <a:gd name="T31" fmla="*/ 868 h 2389"/>
              <a:gd name="T32" fmla="*/ 1837 w 2555"/>
              <a:gd name="T33" fmla="*/ 831 h 2389"/>
              <a:gd name="T34" fmla="*/ 1788 w 2555"/>
              <a:gd name="T35" fmla="*/ 800 h 2389"/>
              <a:gd name="T36" fmla="*/ 1734 w 2555"/>
              <a:gd name="T37" fmla="*/ 778 h 2389"/>
              <a:gd name="T38" fmla="*/ 1658 w 2555"/>
              <a:gd name="T39" fmla="*/ 759 h 2389"/>
              <a:gd name="T40" fmla="*/ 1539 w 2555"/>
              <a:gd name="T41" fmla="*/ 742 h 2389"/>
              <a:gd name="T42" fmla="*/ 1732 w 2555"/>
              <a:gd name="T43" fmla="*/ 0 h 2389"/>
              <a:gd name="T44" fmla="*/ 1822 w 2555"/>
              <a:gd name="T45" fmla="*/ 11 h 2389"/>
              <a:gd name="T46" fmla="*/ 1910 w 2555"/>
              <a:gd name="T47" fmla="*/ 34 h 2389"/>
              <a:gd name="T48" fmla="*/ 1995 w 2555"/>
              <a:gd name="T49" fmla="*/ 65 h 2389"/>
              <a:gd name="T50" fmla="*/ 2078 w 2555"/>
              <a:gd name="T51" fmla="*/ 109 h 2389"/>
              <a:gd name="T52" fmla="*/ 2155 w 2555"/>
              <a:gd name="T53" fmla="*/ 159 h 2389"/>
              <a:gd name="T54" fmla="*/ 2228 w 2555"/>
              <a:gd name="T55" fmla="*/ 218 h 2389"/>
              <a:gd name="T56" fmla="*/ 2293 w 2555"/>
              <a:gd name="T57" fmla="*/ 284 h 2389"/>
              <a:gd name="T58" fmla="*/ 2351 w 2555"/>
              <a:gd name="T59" fmla="*/ 357 h 2389"/>
              <a:gd name="T60" fmla="*/ 2400 w 2555"/>
              <a:gd name="T61" fmla="*/ 434 h 2389"/>
              <a:gd name="T62" fmla="*/ 2440 w 2555"/>
              <a:gd name="T63" fmla="*/ 516 h 2389"/>
              <a:gd name="T64" fmla="*/ 2470 w 2555"/>
              <a:gd name="T65" fmla="*/ 610 h 2389"/>
              <a:gd name="T66" fmla="*/ 2500 w 2555"/>
              <a:gd name="T67" fmla="*/ 724 h 2389"/>
              <a:gd name="T68" fmla="*/ 2522 w 2555"/>
              <a:gd name="T69" fmla="*/ 841 h 2389"/>
              <a:gd name="T70" fmla="*/ 2540 w 2555"/>
              <a:gd name="T71" fmla="*/ 962 h 2389"/>
              <a:gd name="T72" fmla="*/ 2550 w 2555"/>
              <a:gd name="T73" fmla="*/ 1086 h 2389"/>
              <a:gd name="T74" fmla="*/ 2555 w 2555"/>
              <a:gd name="T75" fmla="*/ 1209 h 2389"/>
              <a:gd name="T76" fmla="*/ 2546 w 2555"/>
              <a:gd name="T77" fmla="*/ 1403 h 2389"/>
              <a:gd name="T78" fmla="*/ 2528 w 2555"/>
              <a:gd name="T79" fmla="*/ 1530 h 2389"/>
              <a:gd name="T80" fmla="*/ 2508 w 2555"/>
              <a:gd name="T81" fmla="*/ 1623 h 2389"/>
              <a:gd name="T82" fmla="*/ 2482 w 2555"/>
              <a:gd name="T83" fmla="*/ 1713 h 2389"/>
              <a:gd name="T84" fmla="*/ 2451 w 2555"/>
              <a:gd name="T85" fmla="*/ 1801 h 2389"/>
              <a:gd name="T86" fmla="*/ 2413 w 2555"/>
              <a:gd name="T87" fmla="*/ 1886 h 2389"/>
              <a:gd name="T88" fmla="*/ 2368 w 2555"/>
              <a:gd name="T89" fmla="*/ 1967 h 2389"/>
              <a:gd name="T90" fmla="*/ 2317 w 2555"/>
              <a:gd name="T91" fmla="*/ 2045 h 2389"/>
              <a:gd name="T92" fmla="*/ 2258 w 2555"/>
              <a:gd name="T93" fmla="*/ 2116 h 2389"/>
              <a:gd name="T94" fmla="*/ 2190 w 2555"/>
              <a:gd name="T95" fmla="*/ 2182 h 2389"/>
              <a:gd name="T96" fmla="*/ 2117 w 2555"/>
              <a:gd name="T97" fmla="*/ 2236 h 2389"/>
              <a:gd name="T98" fmla="*/ 2040 w 2555"/>
              <a:gd name="T99" fmla="*/ 2280 h 2389"/>
              <a:gd name="T100" fmla="*/ 1959 w 2555"/>
              <a:gd name="T101" fmla="*/ 2315 h 2389"/>
              <a:gd name="T102" fmla="*/ 1875 w 2555"/>
              <a:gd name="T103" fmla="*/ 2341 h 2389"/>
              <a:gd name="T104" fmla="*/ 1788 w 2555"/>
              <a:gd name="T105" fmla="*/ 2361 h 2389"/>
              <a:gd name="T106" fmla="*/ 1698 w 2555"/>
              <a:gd name="T107" fmla="*/ 2375 h 2389"/>
              <a:gd name="T108" fmla="*/ 1512 w 2555"/>
              <a:gd name="T109" fmla="*/ 2388 h 2389"/>
              <a:gd name="T110" fmla="*/ 1320 w 2555"/>
              <a:gd name="T111" fmla="*/ 2389 h 2389"/>
              <a:gd name="T112" fmla="*/ 1560 w 2555"/>
              <a:gd name="T113" fmla="*/ 1639 h 2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555" h="2389">
                <a:moveTo>
                  <a:pt x="1560" y="1639"/>
                </a:moveTo>
                <a:lnTo>
                  <a:pt x="1592" y="1636"/>
                </a:lnTo>
                <a:lnTo>
                  <a:pt x="1624" y="1630"/>
                </a:lnTo>
                <a:lnTo>
                  <a:pt x="1656" y="1622"/>
                </a:lnTo>
                <a:lnTo>
                  <a:pt x="1688" y="1613"/>
                </a:lnTo>
                <a:lnTo>
                  <a:pt x="1720" y="1603"/>
                </a:lnTo>
                <a:lnTo>
                  <a:pt x="1750" y="1591"/>
                </a:lnTo>
                <a:lnTo>
                  <a:pt x="1780" y="1577"/>
                </a:lnTo>
                <a:lnTo>
                  <a:pt x="1808" y="1560"/>
                </a:lnTo>
                <a:lnTo>
                  <a:pt x="1822" y="1552"/>
                </a:lnTo>
                <a:lnTo>
                  <a:pt x="1835" y="1544"/>
                </a:lnTo>
                <a:lnTo>
                  <a:pt x="1849" y="1533"/>
                </a:lnTo>
                <a:lnTo>
                  <a:pt x="1861" y="1524"/>
                </a:lnTo>
                <a:lnTo>
                  <a:pt x="1873" y="1513"/>
                </a:lnTo>
                <a:lnTo>
                  <a:pt x="1885" y="1503"/>
                </a:lnTo>
                <a:lnTo>
                  <a:pt x="1896" y="1491"/>
                </a:lnTo>
                <a:lnTo>
                  <a:pt x="1906" y="1479"/>
                </a:lnTo>
                <a:lnTo>
                  <a:pt x="1917" y="1466"/>
                </a:lnTo>
                <a:lnTo>
                  <a:pt x="1926" y="1453"/>
                </a:lnTo>
                <a:lnTo>
                  <a:pt x="1934" y="1439"/>
                </a:lnTo>
                <a:lnTo>
                  <a:pt x="1943" y="1425"/>
                </a:lnTo>
                <a:lnTo>
                  <a:pt x="1951" y="1410"/>
                </a:lnTo>
                <a:lnTo>
                  <a:pt x="1958" y="1395"/>
                </a:lnTo>
                <a:lnTo>
                  <a:pt x="1964" y="1379"/>
                </a:lnTo>
                <a:lnTo>
                  <a:pt x="1970" y="1362"/>
                </a:lnTo>
                <a:lnTo>
                  <a:pt x="1978" y="1327"/>
                </a:lnTo>
                <a:lnTo>
                  <a:pt x="1985" y="1291"/>
                </a:lnTo>
                <a:lnTo>
                  <a:pt x="1990" y="1255"/>
                </a:lnTo>
                <a:lnTo>
                  <a:pt x="1993" y="1218"/>
                </a:lnTo>
                <a:lnTo>
                  <a:pt x="1994" y="1182"/>
                </a:lnTo>
                <a:lnTo>
                  <a:pt x="1993" y="1144"/>
                </a:lnTo>
                <a:lnTo>
                  <a:pt x="1992" y="1127"/>
                </a:lnTo>
                <a:lnTo>
                  <a:pt x="1990" y="1109"/>
                </a:lnTo>
                <a:lnTo>
                  <a:pt x="1987" y="1091"/>
                </a:lnTo>
                <a:lnTo>
                  <a:pt x="1984" y="1073"/>
                </a:lnTo>
                <a:lnTo>
                  <a:pt x="1980" y="1055"/>
                </a:lnTo>
                <a:lnTo>
                  <a:pt x="1976" y="1039"/>
                </a:lnTo>
                <a:lnTo>
                  <a:pt x="1971" y="1021"/>
                </a:lnTo>
                <a:lnTo>
                  <a:pt x="1965" y="1004"/>
                </a:lnTo>
                <a:lnTo>
                  <a:pt x="1958" y="988"/>
                </a:lnTo>
                <a:lnTo>
                  <a:pt x="1951" y="972"/>
                </a:lnTo>
                <a:lnTo>
                  <a:pt x="1943" y="955"/>
                </a:lnTo>
                <a:lnTo>
                  <a:pt x="1934" y="940"/>
                </a:lnTo>
                <a:lnTo>
                  <a:pt x="1925" y="925"/>
                </a:lnTo>
                <a:lnTo>
                  <a:pt x="1915" y="909"/>
                </a:lnTo>
                <a:lnTo>
                  <a:pt x="1904" y="895"/>
                </a:lnTo>
                <a:lnTo>
                  <a:pt x="1892" y="881"/>
                </a:lnTo>
                <a:lnTo>
                  <a:pt x="1879" y="868"/>
                </a:lnTo>
                <a:lnTo>
                  <a:pt x="1866" y="854"/>
                </a:lnTo>
                <a:lnTo>
                  <a:pt x="1852" y="842"/>
                </a:lnTo>
                <a:lnTo>
                  <a:pt x="1837" y="831"/>
                </a:lnTo>
                <a:lnTo>
                  <a:pt x="1821" y="819"/>
                </a:lnTo>
                <a:lnTo>
                  <a:pt x="1804" y="808"/>
                </a:lnTo>
                <a:lnTo>
                  <a:pt x="1788" y="800"/>
                </a:lnTo>
                <a:lnTo>
                  <a:pt x="1770" y="792"/>
                </a:lnTo>
                <a:lnTo>
                  <a:pt x="1751" y="785"/>
                </a:lnTo>
                <a:lnTo>
                  <a:pt x="1734" y="778"/>
                </a:lnTo>
                <a:lnTo>
                  <a:pt x="1715" y="772"/>
                </a:lnTo>
                <a:lnTo>
                  <a:pt x="1696" y="767"/>
                </a:lnTo>
                <a:lnTo>
                  <a:pt x="1658" y="759"/>
                </a:lnTo>
                <a:lnTo>
                  <a:pt x="1619" y="753"/>
                </a:lnTo>
                <a:lnTo>
                  <a:pt x="1579" y="747"/>
                </a:lnTo>
                <a:lnTo>
                  <a:pt x="1539" y="742"/>
                </a:lnTo>
                <a:lnTo>
                  <a:pt x="0" y="742"/>
                </a:lnTo>
                <a:lnTo>
                  <a:pt x="0" y="0"/>
                </a:lnTo>
                <a:lnTo>
                  <a:pt x="1732" y="0"/>
                </a:lnTo>
                <a:lnTo>
                  <a:pt x="1762" y="2"/>
                </a:lnTo>
                <a:lnTo>
                  <a:pt x="1791" y="5"/>
                </a:lnTo>
                <a:lnTo>
                  <a:pt x="1822" y="11"/>
                </a:lnTo>
                <a:lnTo>
                  <a:pt x="1851" y="17"/>
                </a:lnTo>
                <a:lnTo>
                  <a:pt x="1881" y="24"/>
                </a:lnTo>
                <a:lnTo>
                  <a:pt x="1910" y="34"/>
                </a:lnTo>
                <a:lnTo>
                  <a:pt x="1938" y="43"/>
                </a:lnTo>
                <a:lnTo>
                  <a:pt x="1967" y="54"/>
                </a:lnTo>
                <a:lnTo>
                  <a:pt x="1995" y="65"/>
                </a:lnTo>
                <a:lnTo>
                  <a:pt x="2024" y="80"/>
                </a:lnTo>
                <a:lnTo>
                  <a:pt x="2051" y="94"/>
                </a:lnTo>
                <a:lnTo>
                  <a:pt x="2078" y="109"/>
                </a:lnTo>
                <a:lnTo>
                  <a:pt x="2103" y="124"/>
                </a:lnTo>
                <a:lnTo>
                  <a:pt x="2130" y="142"/>
                </a:lnTo>
                <a:lnTo>
                  <a:pt x="2155" y="159"/>
                </a:lnTo>
                <a:lnTo>
                  <a:pt x="2180" y="178"/>
                </a:lnTo>
                <a:lnTo>
                  <a:pt x="2204" y="198"/>
                </a:lnTo>
                <a:lnTo>
                  <a:pt x="2228" y="218"/>
                </a:lnTo>
                <a:lnTo>
                  <a:pt x="2250" y="239"/>
                </a:lnTo>
                <a:lnTo>
                  <a:pt x="2272" y="262"/>
                </a:lnTo>
                <a:lnTo>
                  <a:pt x="2293" y="284"/>
                </a:lnTo>
                <a:lnTo>
                  <a:pt x="2313" y="308"/>
                </a:lnTo>
                <a:lnTo>
                  <a:pt x="2332" y="332"/>
                </a:lnTo>
                <a:lnTo>
                  <a:pt x="2351" y="357"/>
                </a:lnTo>
                <a:lnTo>
                  <a:pt x="2368" y="382"/>
                </a:lnTo>
                <a:lnTo>
                  <a:pt x="2385" y="407"/>
                </a:lnTo>
                <a:lnTo>
                  <a:pt x="2400" y="434"/>
                </a:lnTo>
                <a:lnTo>
                  <a:pt x="2414" y="460"/>
                </a:lnTo>
                <a:lnTo>
                  <a:pt x="2427" y="489"/>
                </a:lnTo>
                <a:lnTo>
                  <a:pt x="2440" y="516"/>
                </a:lnTo>
                <a:lnTo>
                  <a:pt x="2451" y="544"/>
                </a:lnTo>
                <a:lnTo>
                  <a:pt x="2460" y="573"/>
                </a:lnTo>
                <a:lnTo>
                  <a:pt x="2470" y="610"/>
                </a:lnTo>
                <a:lnTo>
                  <a:pt x="2481" y="647"/>
                </a:lnTo>
                <a:lnTo>
                  <a:pt x="2490" y="685"/>
                </a:lnTo>
                <a:lnTo>
                  <a:pt x="2500" y="724"/>
                </a:lnTo>
                <a:lnTo>
                  <a:pt x="2508" y="762"/>
                </a:lnTo>
                <a:lnTo>
                  <a:pt x="2515" y="801"/>
                </a:lnTo>
                <a:lnTo>
                  <a:pt x="2522" y="841"/>
                </a:lnTo>
                <a:lnTo>
                  <a:pt x="2529" y="881"/>
                </a:lnTo>
                <a:lnTo>
                  <a:pt x="2535" y="921"/>
                </a:lnTo>
                <a:lnTo>
                  <a:pt x="2540" y="962"/>
                </a:lnTo>
                <a:lnTo>
                  <a:pt x="2544" y="1003"/>
                </a:lnTo>
                <a:lnTo>
                  <a:pt x="2548" y="1044"/>
                </a:lnTo>
                <a:lnTo>
                  <a:pt x="2550" y="1086"/>
                </a:lnTo>
                <a:lnTo>
                  <a:pt x="2553" y="1127"/>
                </a:lnTo>
                <a:lnTo>
                  <a:pt x="2554" y="1168"/>
                </a:lnTo>
                <a:lnTo>
                  <a:pt x="2555" y="1209"/>
                </a:lnTo>
                <a:lnTo>
                  <a:pt x="2554" y="1274"/>
                </a:lnTo>
                <a:lnTo>
                  <a:pt x="2550" y="1338"/>
                </a:lnTo>
                <a:lnTo>
                  <a:pt x="2546" y="1403"/>
                </a:lnTo>
                <a:lnTo>
                  <a:pt x="2537" y="1466"/>
                </a:lnTo>
                <a:lnTo>
                  <a:pt x="2533" y="1498"/>
                </a:lnTo>
                <a:lnTo>
                  <a:pt x="2528" y="1530"/>
                </a:lnTo>
                <a:lnTo>
                  <a:pt x="2522" y="1560"/>
                </a:lnTo>
                <a:lnTo>
                  <a:pt x="2515" y="1592"/>
                </a:lnTo>
                <a:lnTo>
                  <a:pt x="2508" y="1623"/>
                </a:lnTo>
                <a:lnTo>
                  <a:pt x="2500" y="1653"/>
                </a:lnTo>
                <a:lnTo>
                  <a:pt x="2492" y="1684"/>
                </a:lnTo>
                <a:lnTo>
                  <a:pt x="2482" y="1713"/>
                </a:lnTo>
                <a:lnTo>
                  <a:pt x="2473" y="1743"/>
                </a:lnTo>
                <a:lnTo>
                  <a:pt x="2462" y="1772"/>
                </a:lnTo>
                <a:lnTo>
                  <a:pt x="2451" y="1801"/>
                </a:lnTo>
                <a:lnTo>
                  <a:pt x="2439" y="1831"/>
                </a:lnTo>
                <a:lnTo>
                  <a:pt x="2426" y="1859"/>
                </a:lnTo>
                <a:lnTo>
                  <a:pt x="2413" y="1886"/>
                </a:lnTo>
                <a:lnTo>
                  <a:pt x="2399" y="1914"/>
                </a:lnTo>
                <a:lnTo>
                  <a:pt x="2384" y="1941"/>
                </a:lnTo>
                <a:lnTo>
                  <a:pt x="2368" y="1967"/>
                </a:lnTo>
                <a:lnTo>
                  <a:pt x="2352" y="1994"/>
                </a:lnTo>
                <a:lnTo>
                  <a:pt x="2334" y="2019"/>
                </a:lnTo>
                <a:lnTo>
                  <a:pt x="2317" y="2045"/>
                </a:lnTo>
                <a:lnTo>
                  <a:pt x="2298" y="2069"/>
                </a:lnTo>
                <a:lnTo>
                  <a:pt x="2278" y="2093"/>
                </a:lnTo>
                <a:lnTo>
                  <a:pt x="2258" y="2116"/>
                </a:lnTo>
                <a:lnTo>
                  <a:pt x="2237" y="2140"/>
                </a:lnTo>
                <a:lnTo>
                  <a:pt x="2214" y="2161"/>
                </a:lnTo>
                <a:lnTo>
                  <a:pt x="2190" y="2182"/>
                </a:lnTo>
                <a:lnTo>
                  <a:pt x="2167" y="2201"/>
                </a:lnTo>
                <a:lnTo>
                  <a:pt x="2142" y="2219"/>
                </a:lnTo>
                <a:lnTo>
                  <a:pt x="2117" y="2236"/>
                </a:lnTo>
                <a:lnTo>
                  <a:pt x="2092" y="2251"/>
                </a:lnTo>
                <a:lnTo>
                  <a:pt x="2066" y="2266"/>
                </a:lnTo>
                <a:lnTo>
                  <a:pt x="2040" y="2280"/>
                </a:lnTo>
                <a:lnTo>
                  <a:pt x="2013" y="2293"/>
                </a:lnTo>
                <a:lnTo>
                  <a:pt x="1986" y="2304"/>
                </a:lnTo>
                <a:lnTo>
                  <a:pt x="1959" y="2315"/>
                </a:lnTo>
                <a:lnTo>
                  <a:pt x="1931" y="2324"/>
                </a:lnTo>
                <a:lnTo>
                  <a:pt x="1903" y="2334"/>
                </a:lnTo>
                <a:lnTo>
                  <a:pt x="1875" y="2341"/>
                </a:lnTo>
                <a:lnTo>
                  <a:pt x="1846" y="2349"/>
                </a:lnTo>
                <a:lnTo>
                  <a:pt x="1817" y="2355"/>
                </a:lnTo>
                <a:lnTo>
                  <a:pt x="1788" y="2361"/>
                </a:lnTo>
                <a:lnTo>
                  <a:pt x="1757" y="2365"/>
                </a:lnTo>
                <a:lnTo>
                  <a:pt x="1728" y="2370"/>
                </a:lnTo>
                <a:lnTo>
                  <a:pt x="1698" y="2375"/>
                </a:lnTo>
                <a:lnTo>
                  <a:pt x="1637" y="2381"/>
                </a:lnTo>
                <a:lnTo>
                  <a:pt x="1574" y="2384"/>
                </a:lnTo>
                <a:lnTo>
                  <a:pt x="1512" y="2388"/>
                </a:lnTo>
                <a:lnTo>
                  <a:pt x="1449" y="2389"/>
                </a:lnTo>
                <a:lnTo>
                  <a:pt x="1384" y="2389"/>
                </a:lnTo>
                <a:lnTo>
                  <a:pt x="1320" y="2389"/>
                </a:lnTo>
                <a:lnTo>
                  <a:pt x="0" y="2389"/>
                </a:lnTo>
                <a:lnTo>
                  <a:pt x="0" y="1644"/>
                </a:lnTo>
                <a:lnTo>
                  <a:pt x="1560" y="1639"/>
                </a:lnTo>
                <a:close/>
              </a:path>
            </a:pathLst>
          </a:custGeom>
          <a:solidFill>
            <a:srgbClr val="274C8A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11" name="Freeform 16"/>
          <p:cNvSpPr>
            <a:spLocks/>
          </p:cNvSpPr>
          <p:nvPr userDrawn="1"/>
        </p:nvSpPr>
        <p:spPr bwMode="auto">
          <a:xfrm>
            <a:off x="2121" y="1938007"/>
            <a:ext cx="1156921" cy="545720"/>
          </a:xfrm>
          <a:custGeom>
            <a:avLst/>
            <a:gdLst>
              <a:gd name="T0" fmla="*/ 530 w 2479"/>
              <a:gd name="T1" fmla="*/ 0 h 1558"/>
              <a:gd name="T2" fmla="*/ 530 w 2479"/>
              <a:gd name="T3" fmla="*/ 898 h 1558"/>
              <a:gd name="T4" fmla="*/ 947 w 2479"/>
              <a:gd name="T5" fmla="*/ 898 h 1558"/>
              <a:gd name="T6" fmla="*/ 952 w 2479"/>
              <a:gd name="T7" fmla="*/ 111 h 1558"/>
              <a:gd name="T8" fmla="*/ 1493 w 2479"/>
              <a:gd name="T9" fmla="*/ 111 h 1558"/>
              <a:gd name="T10" fmla="*/ 1493 w 2479"/>
              <a:gd name="T11" fmla="*/ 898 h 1558"/>
              <a:gd name="T12" fmla="*/ 1951 w 2479"/>
              <a:gd name="T13" fmla="*/ 898 h 1558"/>
              <a:gd name="T14" fmla="*/ 1957 w 2479"/>
              <a:gd name="T15" fmla="*/ 0 h 1558"/>
              <a:gd name="T16" fmla="*/ 2479 w 2479"/>
              <a:gd name="T17" fmla="*/ 0 h 1558"/>
              <a:gd name="T18" fmla="*/ 2479 w 2479"/>
              <a:gd name="T19" fmla="*/ 1558 h 1558"/>
              <a:gd name="T20" fmla="*/ 0 w 2479"/>
              <a:gd name="T21" fmla="*/ 1558 h 1558"/>
              <a:gd name="T22" fmla="*/ 0 w 2479"/>
              <a:gd name="T23" fmla="*/ 0 h 1558"/>
              <a:gd name="T24" fmla="*/ 530 w 2479"/>
              <a:gd name="T25" fmla="*/ 0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79" h="1558">
                <a:moveTo>
                  <a:pt x="530" y="0"/>
                </a:moveTo>
                <a:lnTo>
                  <a:pt x="530" y="898"/>
                </a:lnTo>
                <a:lnTo>
                  <a:pt x="947" y="898"/>
                </a:lnTo>
                <a:lnTo>
                  <a:pt x="952" y="111"/>
                </a:lnTo>
                <a:lnTo>
                  <a:pt x="1493" y="111"/>
                </a:lnTo>
                <a:lnTo>
                  <a:pt x="1493" y="898"/>
                </a:lnTo>
                <a:lnTo>
                  <a:pt x="1951" y="898"/>
                </a:lnTo>
                <a:lnTo>
                  <a:pt x="1957" y="0"/>
                </a:lnTo>
                <a:lnTo>
                  <a:pt x="2479" y="0"/>
                </a:lnTo>
                <a:lnTo>
                  <a:pt x="2479" y="1558"/>
                </a:lnTo>
                <a:lnTo>
                  <a:pt x="0" y="1558"/>
                </a:lnTo>
                <a:lnTo>
                  <a:pt x="0" y="0"/>
                </a:lnTo>
                <a:lnTo>
                  <a:pt x="530" y="0"/>
                </a:lnTo>
                <a:close/>
              </a:path>
            </a:pathLst>
          </a:custGeom>
          <a:solidFill>
            <a:srgbClr val="274C8A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12" name="Freeform 17"/>
          <p:cNvSpPr>
            <a:spLocks/>
          </p:cNvSpPr>
          <p:nvPr userDrawn="1"/>
        </p:nvSpPr>
        <p:spPr bwMode="auto">
          <a:xfrm>
            <a:off x="2121" y="4465470"/>
            <a:ext cx="1156921" cy="563211"/>
          </a:xfrm>
          <a:custGeom>
            <a:avLst/>
            <a:gdLst>
              <a:gd name="T0" fmla="*/ 1910 w 2479"/>
              <a:gd name="T1" fmla="*/ 863 h 1611"/>
              <a:gd name="T2" fmla="*/ 1915 w 2479"/>
              <a:gd name="T3" fmla="*/ 0 h 1611"/>
              <a:gd name="T4" fmla="*/ 2479 w 2479"/>
              <a:gd name="T5" fmla="*/ 0 h 1611"/>
              <a:gd name="T6" fmla="*/ 2479 w 2479"/>
              <a:gd name="T7" fmla="*/ 1611 h 1611"/>
              <a:gd name="T8" fmla="*/ 0 w 2479"/>
              <a:gd name="T9" fmla="*/ 1611 h 1611"/>
              <a:gd name="T10" fmla="*/ 0 w 2479"/>
              <a:gd name="T11" fmla="*/ 863 h 1611"/>
              <a:gd name="T12" fmla="*/ 1910 w 2479"/>
              <a:gd name="T13" fmla="*/ 863 h 1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79" h="1611">
                <a:moveTo>
                  <a:pt x="1910" y="863"/>
                </a:moveTo>
                <a:lnTo>
                  <a:pt x="1915" y="0"/>
                </a:lnTo>
                <a:lnTo>
                  <a:pt x="2479" y="0"/>
                </a:lnTo>
                <a:lnTo>
                  <a:pt x="2479" y="1611"/>
                </a:lnTo>
                <a:lnTo>
                  <a:pt x="0" y="1611"/>
                </a:lnTo>
                <a:lnTo>
                  <a:pt x="0" y="863"/>
                </a:lnTo>
                <a:lnTo>
                  <a:pt x="1910" y="863"/>
                </a:lnTo>
                <a:close/>
              </a:path>
            </a:pathLst>
          </a:custGeom>
          <a:solidFill>
            <a:srgbClr val="274C8A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13" name="Freeform 18"/>
          <p:cNvSpPr>
            <a:spLocks noEditPoints="1"/>
          </p:cNvSpPr>
          <p:nvPr userDrawn="1"/>
        </p:nvSpPr>
        <p:spPr bwMode="auto">
          <a:xfrm>
            <a:off x="2121" y="953262"/>
            <a:ext cx="1159255" cy="818582"/>
          </a:xfrm>
          <a:custGeom>
            <a:avLst/>
            <a:gdLst>
              <a:gd name="T0" fmla="*/ 6 w 2483"/>
              <a:gd name="T1" fmla="*/ 1005 h 2340"/>
              <a:gd name="T2" fmla="*/ 23 w 2483"/>
              <a:gd name="T3" fmla="*/ 928 h 2340"/>
              <a:gd name="T4" fmla="*/ 46 w 2483"/>
              <a:gd name="T5" fmla="*/ 850 h 2340"/>
              <a:gd name="T6" fmla="*/ 79 w 2483"/>
              <a:gd name="T7" fmla="*/ 775 h 2340"/>
              <a:gd name="T8" fmla="*/ 119 w 2483"/>
              <a:gd name="T9" fmla="*/ 703 h 2340"/>
              <a:gd name="T10" fmla="*/ 165 w 2483"/>
              <a:gd name="T11" fmla="*/ 636 h 2340"/>
              <a:gd name="T12" fmla="*/ 218 w 2483"/>
              <a:gd name="T13" fmla="*/ 574 h 2340"/>
              <a:gd name="T14" fmla="*/ 277 w 2483"/>
              <a:gd name="T15" fmla="*/ 517 h 2340"/>
              <a:gd name="T16" fmla="*/ 342 w 2483"/>
              <a:gd name="T17" fmla="*/ 469 h 2340"/>
              <a:gd name="T18" fmla="*/ 412 w 2483"/>
              <a:gd name="T19" fmla="*/ 428 h 2340"/>
              <a:gd name="T20" fmla="*/ 486 w 2483"/>
              <a:gd name="T21" fmla="*/ 397 h 2340"/>
              <a:gd name="T22" fmla="*/ 554 w 2483"/>
              <a:gd name="T23" fmla="*/ 379 h 2340"/>
              <a:gd name="T24" fmla="*/ 624 w 2483"/>
              <a:gd name="T25" fmla="*/ 366 h 2340"/>
              <a:gd name="T26" fmla="*/ 696 w 2483"/>
              <a:gd name="T27" fmla="*/ 358 h 2340"/>
              <a:gd name="T28" fmla="*/ 767 w 2483"/>
              <a:gd name="T29" fmla="*/ 356 h 2340"/>
              <a:gd name="T30" fmla="*/ 839 w 2483"/>
              <a:gd name="T31" fmla="*/ 360 h 2340"/>
              <a:gd name="T32" fmla="*/ 911 w 2483"/>
              <a:gd name="T33" fmla="*/ 370 h 2340"/>
              <a:gd name="T34" fmla="*/ 980 w 2483"/>
              <a:gd name="T35" fmla="*/ 388 h 2340"/>
              <a:gd name="T36" fmla="*/ 1045 w 2483"/>
              <a:gd name="T37" fmla="*/ 412 h 2340"/>
              <a:gd name="T38" fmla="*/ 1109 w 2483"/>
              <a:gd name="T39" fmla="*/ 441 h 2340"/>
              <a:gd name="T40" fmla="*/ 1167 w 2483"/>
              <a:gd name="T41" fmla="*/ 479 h 2340"/>
              <a:gd name="T42" fmla="*/ 1225 w 2483"/>
              <a:gd name="T43" fmla="*/ 528 h 2340"/>
              <a:gd name="T44" fmla="*/ 1283 w 2483"/>
              <a:gd name="T45" fmla="*/ 594 h 2340"/>
              <a:gd name="T46" fmla="*/ 1334 w 2483"/>
              <a:gd name="T47" fmla="*/ 665 h 2340"/>
              <a:gd name="T48" fmla="*/ 1375 w 2483"/>
              <a:gd name="T49" fmla="*/ 742 h 2340"/>
              <a:gd name="T50" fmla="*/ 1422 w 2483"/>
              <a:gd name="T51" fmla="*/ 848 h 2340"/>
              <a:gd name="T52" fmla="*/ 2483 w 2483"/>
              <a:gd name="T53" fmla="*/ 0 h 2340"/>
              <a:gd name="T54" fmla="*/ 2479 w 2483"/>
              <a:gd name="T55" fmla="*/ 1594 h 2340"/>
              <a:gd name="T56" fmla="*/ 0 w 2483"/>
              <a:gd name="T57" fmla="*/ 1058 h 2340"/>
              <a:gd name="T58" fmla="*/ 661 w 2483"/>
              <a:gd name="T59" fmla="*/ 1112 h 2340"/>
              <a:gd name="T60" fmla="*/ 722 w 2483"/>
              <a:gd name="T61" fmla="*/ 1091 h 2340"/>
              <a:gd name="T62" fmla="*/ 787 w 2483"/>
              <a:gd name="T63" fmla="*/ 1080 h 2340"/>
              <a:gd name="T64" fmla="*/ 854 w 2483"/>
              <a:gd name="T65" fmla="*/ 1083 h 2340"/>
              <a:gd name="T66" fmla="*/ 919 w 2483"/>
              <a:gd name="T67" fmla="*/ 1098 h 2340"/>
              <a:gd name="T68" fmla="*/ 973 w 2483"/>
              <a:gd name="T69" fmla="*/ 1123 h 2340"/>
              <a:gd name="T70" fmla="*/ 1010 w 2483"/>
              <a:gd name="T71" fmla="*/ 1152 h 2340"/>
              <a:gd name="T72" fmla="*/ 1041 w 2483"/>
              <a:gd name="T73" fmla="*/ 1186 h 2340"/>
              <a:gd name="T74" fmla="*/ 1063 w 2483"/>
              <a:gd name="T75" fmla="*/ 1227 h 2340"/>
              <a:gd name="T76" fmla="*/ 1081 w 2483"/>
              <a:gd name="T77" fmla="*/ 1273 h 2340"/>
              <a:gd name="T78" fmla="*/ 1091 w 2483"/>
              <a:gd name="T79" fmla="*/ 1322 h 2340"/>
              <a:gd name="T80" fmla="*/ 1102 w 2483"/>
              <a:gd name="T81" fmla="*/ 1427 h 2340"/>
              <a:gd name="T82" fmla="*/ 1102 w 2483"/>
              <a:gd name="T83" fmla="*/ 1601 h 2340"/>
              <a:gd name="T84" fmla="*/ 486 w 2483"/>
              <a:gd name="T85" fmla="*/ 1467 h 2340"/>
              <a:gd name="T86" fmla="*/ 489 w 2483"/>
              <a:gd name="T87" fmla="*/ 1367 h 2340"/>
              <a:gd name="T88" fmla="*/ 500 w 2483"/>
              <a:gd name="T89" fmla="*/ 1304 h 2340"/>
              <a:gd name="T90" fmla="*/ 513 w 2483"/>
              <a:gd name="T91" fmla="*/ 1259 h 2340"/>
              <a:gd name="T92" fmla="*/ 533 w 2483"/>
              <a:gd name="T93" fmla="*/ 1219 h 2340"/>
              <a:gd name="T94" fmla="*/ 560 w 2483"/>
              <a:gd name="T95" fmla="*/ 1181 h 2340"/>
              <a:gd name="T96" fmla="*/ 595 w 2483"/>
              <a:gd name="T97" fmla="*/ 1151 h 2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83" h="2340">
                <a:moveTo>
                  <a:pt x="0" y="1058"/>
                </a:moveTo>
                <a:lnTo>
                  <a:pt x="3" y="1032"/>
                </a:lnTo>
                <a:lnTo>
                  <a:pt x="6" y="1005"/>
                </a:lnTo>
                <a:lnTo>
                  <a:pt x="11" y="979"/>
                </a:lnTo>
                <a:lnTo>
                  <a:pt x="16" y="953"/>
                </a:lnTo>
                <a:lnTo>
                  <a:pt x="23" y="928"/>
                </a:lnTo>
                <a:lnTo>
                  <a:pt x="30" y="902"/>
                </a:lnTo>
                <a:lnTo>
                  <a:pt x="38" y="876"/>
                </a:lnTo>
                <a:lnTo>
                  <a:pt x="46" y="850"/>
                </a:lnTo>
                <a:lnTo>
                  <a:pt x="57" y="825"/>
                </a:lnTo>
                <a:lnTo>
                  <a:pt x="67" y="799"/>
                </a:lnTo>
                <a:lnTo>
                  <a:pt x="79" y="775"/>
                </a:lnTo>
                <a:lnTo>
                  <a:pt x="91" y="751"/>
                </a:lnTo>
                <a:lnTo>
                  <a:pt x="105" y="727"/>
                </a:lnTo>
                <a:lnTo>
                  <a:pt x="119" y="703"/>
                </a:lnTo>
                <a:lnTo>
                  <a:pt x="133" y="681"/>
                </a:lnTo>
                <a:lnTo>
                  <a:pt x="149" y="657"/>
                </a:lnTo>
                <a:lnTo>
                  <a:pt x="165" y="636"/>
                </a:lnTo>
                <a:lnTo>
                  <a:pt x="182" y="614"/>
                </a:lnTo>
                <a:lnTo>
                  <a:pt x="200" y="594"/>
                </a:lnTo>
                <a:lnTo>
                  <a:pt x="218" y="574"/>
                </a:lnTo>
                <a:lnTo>
                  <a:pt x="237" y="554"/>
                </a:lnTo>
                <a:lnTo>
                  <a:pt x="257" y="535"/>
                </a:lnTo>
                <a:lnTo>
                  <a:pt x="277" y="517"/>
                </a:lnTo>
                <a:lnTo>
                  <a:pt x="298" y="500"/>
                </a:lnTo>
                <a:lnTo>
                  <a:pt x="319" y="484"/>
                </a:lnTo>
                <a:lnTo>
                  <a:pt x="342" y="469"/>
                </a:lnTo>
                <a:lnTo>
                  <a:pt x="365" y="454"/>
                </a:lnTo>
                <a:lnTo>
                  <a:pt x="389" y="441"/>
                </a:lnTo>
                <a:lnTo>
                  <a:pt x="412" y="428"/>
                </a:lnTo>
                <a:lnTo>
                  <a:pt x="437" y="417"/>
                </a:lnTo>
                <a:lnTo>
                  <a:pt x="461" y="407"/>
                </a:lnTo>
                <a:lnTo>
                  <a:pt x="486" y="397"/>
                </a:lnTo>
                <a:lnTo>
                  <a:pt x="508" y="390"/>
                </a:lnTo>
                <a:lnTo>
                  <a:pt x="532" y="385"/>
                </a:lnTo>
                <a:lnTo>
                  <a:pt x="554" y="379"/>
                </a:lnTo>
                <a:lnTo>
                  <a:pt x="577" y="374"/>
                </a:lnTo>
                <a:lnTo>
                  <a:pt x="601" y="369"/>
                </a:lnTo>
                <a:lnTo>
                  <a:pt x="624" y="366"/>
                </a:lnTo>
                <a:lnTo>
                  <a:pt x="648" y="362"/>
                </a:lnTo>
                <a:lnTo>
                  <a:pt x="671" y="360"/>
                </a:lnTo>
                <a:lnTo>
                  <a:pt x="696" y="358"/>
                </a:lnTo>
                <a:lnTo>
                  <a:pt x="719" y="356"/>
                </a:lnTo>
                <a:lnTo>
                  <a:pt x="744" y="356"/>
                </a:lnTo>
                <a:lnTo>
                  <a:pt x="767" y="356"/>
                </a:lnTo>
                <a:lnTo>
                  <a:pt x="792" y="356"/>
                </a:lnTo>
                <a:lnTo>
                  <a:pt x="815" y="358"/>
                </a:lnTo>
                <a:lnTo>
                  <a:pt x="839" y="360"/>
                </a:lnTo>
                <a:lnTo>
                  <a:pt x="864" y="363"/>
                </a:lnTo>
                <a:lnTo>
                  <a:pt x="887" y="367"/>
                </a:lnTo>
                <a:lnTo>
                  <a:pt x="911" y="370"/>
                </a:lnTo>
                <a:lnTo>
                  <a:pt x="934" y="375"/>
                </a:lnTo>
                <a:lnTo>
                  <a:pt x="956" y="381"/>
                </a:lnTo>
                <a:lnTo>
                  <a:pt x="980" y="388"/>
                </a:lnTo>
                <a:lnTo>
                  <a:pt x="1002" y="395"/>
                </a:lnTo>
                <a:lnTo>
                  <a:pt x="1024" y="402"/>
                </a:lnTo>
                <a:lnTo>
                  <a:pt x="1045" y="412"/>
                </a:lnTo>
                <a:lnTo>
                  <a:pt x="1066" y="421"/>
                </a:lnTo>
                <a:lnTo>
                  <a:pt x="1088" y="430"/>
                </a:lnTo>
                <a:lnTo>
                  <a:pt x="1109" y="441"/>
                </a:lnTo>
                <a:lnTo>
                  <a:pt x="1129" y="453"/>
                </a:lnTo>
                <a:lnTo>
                  <a:pt x="1149" y="466"/>
                </a:lnTo>
                <a:lnTo>
                  <a:pt x="1167" y="479"/>
                </a:lnTo>
                <a:lnTo>
                  <a:pt x="1186" y="493"/>
                </a:lnTo>
                <a:lnTo>
                  <a:pt x="1204" y="508"/>
                </a:lnTo>
                <a:lnTo>
                  <a:pt x="1225" y="528"/>
                </a:lnTo>
                <a:lnTo>
                  <a:pt x="1246" y="549"/>
                </a:lnTo>
                <a:lnTo>
                  <a:pt x="1266" y="571"/>
                </a:lnTo>
                <a:lnTo>
                  <a:pt x="1283" y="594"/>
                </a:lnTo>
                <a:lnTo>
                  <a:pt x="1301" y="617"/>
                </a:lnTo>
                <a:lnTo>
                  <a:pt x="1318" y="641"/>
                </a:lnTo>
                <a:lnTo>
                  <a:pt x="1334" y="665"/>
                </a:lnTo>
                <a:lnTo>
                  <a:pt x="1348" y="690"/>
                </a:lnTo>
                <a:lnTo>
                  <a:pt x="1362" y="716"/>
                </a:lnTo>
                <a:lnTo>
                  <a:pt x="1375" y="742"/>
                </a:lnTo>
                <a:lnTo>
                  <a:pt x="1388" y="768"/>
                </a:lnTo>
                <a:lnTo>
                  <a:pt x="1400" y="794"/>
                </a:lnTo>
                <a:lnTo>
                  <a:pt x="1422" y="848"/>
                </a:lnTo>
                <a:lnTo>
                  <a:pt x="1442" y="902"/>
                </a:lnTo>
                <a:lnTo>
                  <a:pt x="1832" y="574"/>
                </a:lnTo>
                <a:lnTo>
                  <a:pt x="2483" y="0"/>
                </a:lnTo>
                <a:lnTo>
                  <a:pt x="2483" y="834"/>
                </a:lnTo>
                <a:lnTo>
                  <a:pt x="1554" y="1594"/>
                </a:lnTo>
                <a:lnTo>
                  <a:pt x="2479" y="1594"/>
                </a:lnTo>
                <a:lnTo>
                  <a:pt x="2479" y="2340"/>
                </a:lnTo>
                <a:lnTo>
                  <a:pt x="0" y="2340"/>
                </a:lnTo>
                <a:lnTo>
                  <a:pt x="0" y="1058"/>
                </a:lnTo>
                <a:close/>
                <a:moveTo>
                  <a:pt x="623" y="1132"/>
                </a:moveTo>
                <a:lnTo>
                  <a:pt x="642" y="1121"/>
                </a:lnTo>
                <a:lnTo>
                  <a:pt x="661" y="1112"/>
                </a:lnTo>
                <a:lnTo>
                  <a:pt x="681" y="1104"/>
                </a:lnTo>
                <a:lnTo>
                  <a:pt x="701" y="1097"/>
                </a:lnTo>
                <a:lnTo>
                  <a:pt x="722" y="1091"/>
                </a:lnTo>
                <a:lnTo>
                  <a:pt x="744" y="1086"/>
                </a:lnTo>
                <a:lnTo>
                  <a:pt x="765" y="1083"/>
                </a:lnTo>
                <a:lnTo>
                  <a:pt x="787" y="1080"/>
                </a:lnTo>
                <a:lnTo>
                  <a:pt x="810" y="1080"/>
                </a:lnTo>
                <a:lnTo>
                  <a:pt x="832" y="1080"/>
                </a:lnTo>
                <a:lnTo>
                  <a:pt x="854" y="1083"/>
                </a:lnTo>
                <a:lnTo>
                  <a:pt x="875" y="1086"/>
                </a:lnTo>
                <a:lnTo>
                  <a:pt x="898" y="1091"/>
                </a:lnTo>
                <a:lnTo>
                  <a:pt x="919" y="1098"/>
                </a:lnTo>
                <a:lnTo>
                  <a:pt x="939" y="1106"/>
                </a:lnTo>
                <a:lnTo>
                  <a:pt x="957" y="1116"/>
                </a:lnTo>
                <a:lnTo>
                  <a:pt x="973" y="1123"/>
                </a:lnTo>
                <a:lnTo>
                  <a:pt x="987" y="1132"/>
                </a:lnTo>
                <a:lnTo>
                  <a:pt x="998" y="1141"/>
                </a:lnTo>
                <a:lnTo>
                  <a:pt x="1010" y="1152"/>
                </a:lnTo>
                <a:lnTo>
                  <a:pt x="1022" y="1163"/>
                </a:lnTo>
                <a:lnTo>
                  <a:pt x="1031" y="1174"/>
                </a:lnTo>
                <a:lnTo>
                  <a:pt x="1041" y="1186"/>
                </a:lnTo>
                <a:lnTo>
                  <a:pt x="1049" y="1200"/>
                </a:lnTo>
                <a:lnTo>
                  <a:pt x="1057" y="1213"/>
                </a:lnTo>
                <a:lnTo>
                  <a:pt x="1063" y="1227"/>
                </a:lnTo>
                <a:lnTo>
                  <a:pt x="1070" y="1243"/>
                </a:lnTo>
                <a:lnTo>
                  <a:pt x="1075" y="1258"/>
                </a:lnTo>
                <a:lnTo>
                  <a:pt x="1081" y="1273"/>
                </a:lnTo>
                <a:lnTo>
                  <a:pt x="1084" y="1290"/>
                </a:lnTo>
                <a:lnTo>
                  <a:pt x="1089" y="1305"/>
                </a:lnTo>
                <a:lnTo>
                  <a:pt x="1091" y="1322"/>
                </a:lnTo>
                <a:lnTo>
                  <a:pt x="1097" y="1357"/>
                </a:lnTo>
                <a:lnTo>
                  <a:pt x="1101" y="1392"/>
                </a:lnTo>
                <a:lnTo>
                  <a:pt x="1102" y="1427"/>
                </a:lnTo>
                <a:lnTo>
                  <a:pt x="1103" y="1462"/>
                </a:lnTo>
                <a:lnTo>
                  <a:pt x="1103" y="1534"/>
                </a:lnTo>
                <a:lnTo>
                  <a:pt x="1102" y="1601"/>
                </a:lnTo>
                <a:lnTo>
                  <a:pt x="486" y="1601"/>
                </a:lnTo>
                <a:lnTo>
                  <a:pt x="486" y="1535"/>
                </a:lnTo>
                <a:lnTo>
                  <a:pt x="486" y="1467"/>
                </a:lnTo>
                <a:lnTo>
                  <a:pt x="486" y="1433"/>
                </a:lnTo>
                <a:lnTo>
                  <a:pt x="487" y="1400"/>
                </a:lnTo>
                <a:lnTo>
                  <a:pt x="489" y="1367"/>
                </a:lnTo>
                <a:lnTo>
                  <a:pt x="494" y="1334"/>
                </a:lnTo>
                <a:lnTo>
                  <a:pt x="496" y="1319"/>
                </a:lnTo>
                <a:lnTo>
                  <a:pt x="500" y="1304"/>
                </a:lnTo>
                <a:lnTo>
                  <a:pt x="503" y="1288"/>
                </a:lnTo>
                <a:lnTo>
                  <a:pt x="508" y="1273"/>
                </a:lnTo>
                <a:lnTo>
                  <a:pt x="513" y="1259"/>
                </a:lnTo>
                <a:lnTo>
                  <a:pt x="519" y="1245"/>
                </a:lnTo>
                <a:lnTo>
                  <a:pt x="526" y="1232"/>
                </a:lnTo>
                <a:lnTo>
                  <a:pt x="533" y="1219"/>
                </a:lnTo>
                <a:lnTo>
                  <a:pt x="541" y="1206"/>
                </a:lnTo>
                <a:lnTo>
                  <a:pt x="549" y="1193"/>
                </a:lnTo>
                <a:lnTo>
                  <a:pt x="560" y="1181"/>
                </a:lnTo>
                <a:lnTo>
                  <a:pt x="570" y="1171"/>
                </a:lnTo>
                <a:lnTo>
                  <a:pt x="582" y="1160"/>
                </a:lnTo>
                <a:lnTo>
                  <a:pt x="595" y="1151"/>
                </a:lnTo>
                <a:lnTo>
                  <a:pt x="609" y="1141"/>
                </a:lnTo>
                <a:lnTo>
                  <a:pt x="623" y="1132"/>
                </a:lnTo>
                <a:close/>
              </a:path>
            </a:pathLst>
          </a:custGeom>
          <a:solidFill>
            <a:srgbClr val="274C8A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14" name="Freeform 124"/>
          <p:cNvSpPr>
            <a:spLocks/>
          </p:cNvSpPr>
          <p:nvPr userDrawn="1"/>
        </p:nvSpPr>
        <p:spPr bwMode="auto">
          <a:xfrm>
            <a:off x="9152247" y="6402387"/>
            <a:ext cx="226504" cy="222250"/>
          </a:xfrm>
          <a:custGeom>
            <a:avLst/>
            <a:gdLst>
              <a:gd name="T0" fmla="*/ 1920038862 w 854"/>
              <a:gd name="T1" fmla="*/ 0 h 1115"/>
              <a:gd name="T2" fmla="*/ 0 w 854"/>
              <a:gd name="T3" fmla="*/ 0 h 1115"/>
              <a:gd name="T4" fmla="*/ 0 w 854"/>
              <a:gd name="T5" fmla="*/ 2147483647 h 1115"/>
              <a:gd name="T6" fmla="*/ 1920038862 w 854"/>
              <a:gd name="T7" fmla="*/ 2147483647 h 1115"/>
              <a:gd name="T8" fmla="*/ 1920038862 w 854"/>
              <a:gd name="T9" fmla="*/ 2147483647 h 1115"/>
              <a:gd name="T10" fmla="*/ 2147483647 w 854"/>
              <a:gd name="T11" fmla="*/ 2147483647 h 1115"/>
              <a:gd name="T12" fmla="*/ 2147483647 w 854"/>
              <a:gd name="T13" fmla="*/ 2147483647 h 1115"/>
              <a:gd name="T14" fmla="*/ 2147483647 w 854"/>
              <a:gd name="T15" fmla="*/ 2147483647 h 1115"/>
              <a:gd name="T16" fmla="*/ 2147483647 w 854"/>
              <a:gd name="T17" fmla="*/ 2147483647 h 1115"/>
              <a:gd name="T18" fmla="*/ 2147483647 w 854"/>
              <a:gd name="T19" fmla="*/ 2147483647 h 1115"/>
              <a:gd name="T20" fmla="*/ 1920038862 w 854"/>
              <a:gd name="T21" fmla="*/ 2147483647 h 1115"/>
              <a:gd name="T22" fmla="*/ 1920038862 w 854"/>
              <a:gd name="T23" fmla="*/ 0 h 11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854" h="1115">
                <a:moveTo>
                  <a:pt x="244" y="0"/>
                </a:moveTo>
                <a:lnTo>
                  <a:pt x="0" y="0"/>
                </a:lnTo>
                <a:lnTo>
                  <a:pt x="0" y="1115"/>
                </a:lnTo>
                <a:lnTo>
                  <a:pt x="244" y="1115"/>
                </a:lnTo>
                <a:lnTo>
                  <a:pt x="244" y="835"/>
                </a:lnTo>
                <a:lnTo>
                  <a:pt x="511" y="1115"/>
                </a:lnTo>
                <a:lnTo>
                  <a:pt x="854" y="1115"/>
                </a:lnTo>
                <a:lnTo>
                  <a:pt x="487" y="745"/>
                </a:lnTo>
                <a:lnTo>
                  <a:pt x="832" y="426"/>
                </a:lnTo>
                <a:lnTo>
                  <a:pt x="497" y="426"/>
                </a:lnTo>
                <a:lnTo>
                  <a:pt x="244" y="675"/>
                </a:lnTo>
                <a:lnTo>
                  <a:pt x="244" y="0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15" name="Freeform 125"/>
          <p:cNvSpPr>
            <a:spLocks/>
          </p:cNvSpPr>
          <p:nvPr userDrawn="1"/>
        </p:nvSpPr>
        <p:spPr bwMode="auto">
          <a:xfrm>
            <a:off x="9385105" y="6483355"/>
            <a:ext cx="160881" cy="144463"/>
          </a:xfrm>
          <a:custGeom>
            <a:avLst/>
            <a:gdLst>
              <a:gd name="T0" fmla="*/ 2147483647 w 603"/>
              <a:gd name="T1" fmla="*/ 182223466 h 735"/>
              <a:gd name="T2" fmla="*/ 2147483647 w 603"/>
              <a:gd name="T3" fmla="*/ 45546137 h 735"/>
              <a:gd name="T4" fmla="*/ 2147483647 w 603"/>
              <a:gd name="T5" fmla="*/ 0 h 735"/>
              <a:gd name="T6" fmla="*/ 2147483647 w 603"/>
              <a:gd name="T7" fmla="*/ 37974507 h 735"/>
              <a:gd name="T8" fmla="*/ 1794246775 w 603"/>
              <a:gd name="T9" fmla="*/ 151859309 h 735"/>
              <a:gd name="T10" fmla="*/ 1321655123 w 603"/>
              <a:gd name="T11" fmla="*/ 356875302 h 735"/>
              <a:gd name="T12" fmla="*/ 929170068 w 603"/>
              <a:gd name="T13" fmla="*/ 645411940 h 735"/>
              <a:gd name="T14" fmla="*/ 632804448 w 603"/>
              <a:gd name="T15" fmla="*/ 1017430896 h 735"/>
              <a:gd name="T16" fmla="*/ 496611607 w 603"/>
              <a:gd name="T17" fmla="*/ 1328759864 h 735"/>
              <a:gd name="T18" fmla="*/ 432518445 w 603"/>
              <a:gd name="T19" fmla="*/ 1670453186 h 735"/>
              <a:gd name="T20" fmla="*/ 448571698 w 603"/>
              <a:gd name="T21" fmla="*/ 2147483647 h 735"/>
              <a:gd name="T22" fmla="*/ 584724523 w 603"/>
              <a:gd name="T23" fmla="*/ 2147483647 h 735"/>
              <a:gd name="T24" fmla="*/ 800983745 w 603"/>
              <a:gd name="T25" fmla="*/ 2147483647 h 735"/>
              <a:gd name="T26" fmla="*/ 1089342647 w 603"/>
              <a:gd name="T27" fmla="*/ 2147483647 h 735"/>
              <a:gd name="T28" fmla="*/ 1417774957 w 603"/>
              <a:gd name="T29" fmla="*/ 2147483647 h 735"/>
              <a:gd name="T30" fmla="*/ 1754173568 w 603"/>
              <a:gd name="T31" fmla="*/ 2147483647 h 735"/>
              <a:gd name="T32" fmla="*/ 2098619114 w 603"/>
              <a:gd name="T33" fmla="*/ 2147483647 h 735"/>
              <a:gd name="T34" fmla="*/ 2147483647 w 603"/>
              <a:gd name="T35" fmla="*/ 2147483647 h 735"/>
              <a:gd name="T36" fmla="*/ 2147483647 w 603"/>
              <a:gd name="T37" fmla="*/ 2147483647 h 735"/>
              <a:gd name="T38" fmla="*/ 2147483647 w 603"/>
              <a:gd name="T39" fmla="*/ 2147483647 h 735"/>
              <a:gd name="T40" fmla="*/ 2147483647 w 603"/>
              <a:gd name="T41" fmla="*/ 2147483647 h 735"/>
              <a:gd name="T42" fmla="*/ 2147483647 w 603"/>
              <a:gd name="T43" fmla="*/ 2147483647 h 735"/>
              <a:gd name="T44" fmla="*/ 2147483647 w 603"/>
              <a:gd name="T45" fmla="*/ 2147483647 h 735"/>
              <a:gd name="T46" fmla="*/ 2147483647 w 603"/>
              <a:gd name="T47" fmla="*/ 2147483647 h 735"/>
              <a:gd name="T48" fmla="*/ 2147483647 w 603"/>
              <a:gd name="T49" fmla="*/ 2147483647 h 735"/>
              <a:gd name="T50" fmla="*/ 1866306638 w 603"/>
              <a:gd name="T51" fmla="*/ 2147483647 h 735"/>
              <a:gd name="T52" fmla="*/ 1449801429 w 603"/>
              <a:gd name="T53" fmla="*/ 2147483647 h 735"/>
              <a:gd name="T54" fmla="*/ 1057316175 w 603"/>
              <a:gd name="T55" fmla="*/ 2147483647 h 735"/>
              <a:gd name="T56" fmla="*/ 712870829 w 603"/>
              <a:gd name="T57" fmla="*/ 2147483647 h 735"/>
              <a:gd name="T58" fmla="*/ 248325712 w 603"/>
              <a:gd name="T59" fmla="*/ 2147483647 h 735"/>
              <a:gd name="T60" fmla="*/ 656824202 w 603"/>
              <a:gd name="T61" fmla="*/ 2147483647 h 735"/>
              <a:gd name="T62" fmla="*/ 1073329411 w 603"/>
              <a:gd name="T63" fmla="*/ 2147483647 h 735"/>
              <a:gd name="T64" fmla="*/ 1497881155 w 603"/>
              <a:gd name="T65" fmla="*/ 2147483647 h 735"/>
              <a:gd name="T66" fmla="*/ 1930399600 w 603"/>
              <a:gd name="T67" fmla="*/ 2147483647 h 735"/>
              <a:gd name="T68" fmla="*/ 2147483647 w 603"/>
              <a:gd name="T69" fmla="*/ 2147483647 h 735"/>
              <a:gd name="T70" fmla="*/ 2147483647 w 603"/>
              <a:gd name="T71" fmla="*/ 2147483647 h 735"/>
              <a:gd name="T72" fmla="*/ 2147483647 w 603"/>
              <a:gd name="T73" fmla="*/ 2147483647 h 735"/>
              <a:gd name="T74" fmla="*/ 2147483647 w 603"/>
              <a:gd name="T75" fmla="*/ 2147483647 h 735"/>
              <a:gd name="T76" fmla="*/ 2147483647 w 603"/>
              <a:gd name="T77" fmla="*/ 2147483647 h 735"/>
              <a:gd name="T78" fmla="*/ 2147483647 w 603"/>
              <a:gd name="T79" fmla="*/ 2147483647 h 735"/>
              <a:gd name="T80" fmla="*/ 2147483647 w 603"/>
              <a:gd name="T81" fmla="*/ 2147483647 h 735"/>
              <a:gd name="T82" fmla="*/ 2147483647 w 603"/>
              <a:gd name="T83" fmla="*/ 2147483647 h 735"/>
              <a:gd name="T84" fmla="*/ 2147483647 w 603"/>
              <a:gd name="T85" fmla="*/ 2147483647 h 735"/>
              <a:gd name="T86" fmla="*/ 2147483647 w 603"/>
              <a:gd name="T87" fmla="*/ 2147483647 h 735"/>
              <a:gd name="T88" fmla="*/ 2147483647 w 603"/>
              <a:gd name="T89" fmla="*/ 2147483647 h 735"/>
              <a:gd name="T90" fmla="*/ 2147483647 w 603"/>
              <a:gd name="T91" fmla="*/ 2147483647 h 735"/>
              <a:gd name="T92" fmla="*/ 2147483647 w 603"/>
              <a:gd name="T93" fmla="*/ 2147483647 h 735"/>
              <a:gd name="T94" fmla="*/ 2147483647 w 603"/>
              <a:gd name="T95" fmla="*/ 2147483647 h 735"/>
              <a:gd name="T96" fmla="*/ 2147483647 w 603"/>
              <a:gd name="T97" fmla="*/ 2133603136 h 735"/>
              <a:gd name="T98" fmla="*/ 2147483647 w 603"/>
              <a:gd name="T99" fmla="*/ 2034900315 h 735"/>
              <a:gd name="T100" fmla="*/ 2147483647 w 603"/>
              <a:gd name="T101" fmla="*/ 1989353981 h 735"/>
              <a:gd name="T102" fmla="*/ 2147483647 w 603"/>
              <a:gd name="T103" fmla="*/ 1905833336 h 735"/>
              <a:gd name="T104" fmla="*/ 2147483647 w 603"/>
              <a:gd name="T105" fmla="*/ 1791909814 h 735"/>
              <a:gd name="T106" fmla="*/ 2147483647 w 603"/>
              <a:gd name="T107" fmla="*/ 1617296698 h 735"/>
              <a:gd name="T108" fmla="*/ 2147483647 w 603"/>
              <a:gd name="T109" fmla="*/ 1488191000 h 735"/>
              <a:gd name="T110" fmla="*/ 2147483647 w 603"/>
              <a:gd name="T111" fmla="*/ 1389488178 h 735"/>
              <a:gd name="T112" fmla="*/ 2147483647 w 603"/>
              <a:gd name="T113" fmla="*/ 1313577884 h 735"/>
              <a:gd name="T114" fmla="*/ 2147483647 w 603"/>
              <a:gd name="T115" fmla="*/ 1268031550 h 735"/>
              <a:gd name="T116" fmla="*/ 2147483647 w 603"/>
              <a:gd name="T117" fmla="*/ 1283213726 h 735"/>
              <a:gd name="T118" fmla="*/ 2147483647 w 603"/>
              <a:gd name="T119" fmla="*/ 1336370214 h 735"/>
              <a:gd name="T120" fmla="*/ 2147483647 w 603"/>
              <a:gd name="T121" fmla="*/ 1412280705 h 735"/>
              <a:gd name="T122" fmla="*/ 2147483647 w 603"/>
              <a:gd name="T123" fmla="*/ 1518593877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03" h="735">
                <a:moveTo>
                  <a:pt x="583" y="44"/>
                </a:moveTo>
                <a:lnTo>
                  <a:pt x="556" y="33"/>
                </a:lnTo>
                <a:lnTo>
                  <a:pt x="528" y="24"/>
                </a:lnTo>
                <a:lnTo>
                  <a:pt x="501" y="16"/>
                </a:lnTo>
                <a:lnTo>
                  <a:pt x="472" y="10"/>
                </a:lnTo>
                <a:lnTo>
                  <a:pt x="443" y="6"/>
                </a:lnTo>
                <a:lnTo>
                  <a:pt x="414" y="2"/>
                </a:lnTo>
                <a:lnTo>
                  <a:pt x="385" y="0"/>
                </a:lnTo>
                <a:lnTo>
                  <a:pt x="356" y="0"/>
                </a:lnTo>
                <a:lnTo>
                  <a:pt x="333" y="0"/>
                </a:lnTo>
                <a:lnTo>
                  <a:pt x="311" y="2"/>
                </a:lnTo>
                <a:lnTo>
                  <a:pt x="288" y="5"/>
                </a:lnTo>
                <a:lnTo>
                  <a:pt x="267" y="9"/>
                </a:lnTo>
                <a:lnTo>
                  <a:pt x="245" y="14"/>
                </a:lnTo>
                <a:lnTo>
                  <a:pt x="224" y="20"/>
                </a:lnTo>
                <a:lnTo>
                  <a:pt x="204" y="28"/>
                </a:lnTo>
                <a:lnTo>
                  <a:pt x="184" y="37"/>
                </a:lnTo>
                <a:lnTo>
                  <a:pt x="165" y="47"/>
                </a:lnTo>
                <a:lnTo>
                  <a:pt x="147" y="59"/>
                </a:lnTo>
                <a:lnTo>
                  <a:pt x="132" y="71"/>
                </a:lnTo>
                <a:lnTo>
                  <a:pt x="116" y="85"/>
                </a:lnTo>
                <a:lnTo>
                  <a:pt x="102" y="100"/>
                </a:lnTo>
                <a:lnTo>
                  <a:pt x="90" y="117"/>
                </a:lnTo>
                <a:lnTo>
                  <a:pt x="79" y="134"/>
                </a:lnTo>
                <a:lnTo>
                  <a:pt x="70" y="153"/>
                </a:lnTo>
                <a:lnTo>
                  <a:pt x="65" y="163"/>
                </a:lnTo>
                <a:lnTo>
                  <a:pt x="62" y="175"/>
                </a:lnTo>
                <a:lnTo>
                  <a:pt x="59" y="185"/>
                </a:lnTo>
                <a:lnTo>
                  <a:pt x="57" y="196"/>
                </a:lnTo>
                <a:lnTo>
                  <a:pt x="54" y="220"/>
                </a:lnTo>
                <a:lnTo>
                  <a:pt x="53" y="245"/>
                </a:lnTo>
                <a:lnTo>
                  <a:pt x="53" y="266"/>
                </a:lnTo>
                <a:lnTo>
                  <a:pt x="56" y="286"/>
                </a:lnTo>
                <a:lnTo>
                  <a:pt x="59" y="305"/>
                </a:lnTo>
                <a:lnTo>
                  <a:pt x="65" y="322"/>
                </a:lnTo>
                <a:lnTo>
                  <a:pt x="73" y="337"/>
                </a:lnTo>
                <a:lnTo>
                  <a:pt x="81" y="351"/>
                </a:lnTo>
                <a:lnTo>
                  <a:pt x="90" y="363"/>
                </a:lnTo>
                <a:lnTo>
                  <a:pt x="100" y="374"/>
                </a:lnTo>
                <a:lnTo>
                  <a:pt x="111" y="383"/>
                </a:lnTo>
                <a:lnTo>
                  <a:pt x="124" y="392"/>
                </a:lnTo>
                <a:lnTo>
                  <a:pt x="136" y="400"/>
                </a:lnTo>
                <a:lnTo>
                  <a:pt x="150" y="407"/>
                </a:lnTo>
                <a:lnTo>
                  <a:pt x="163" y="413"/>
                </a:lnTo>
                <a:lnTo>
                  <a:pt x="177" y="417"/>
                </a:lnTo>
                <a:lnTo>
                  <a:pt x="191" y="422"/>
                </a:lnTo>
                <a:lnTo>
                  <a:pt x="206" y="426"/>
                </a:lnTo>
                <a:lnTo>
                  <a:pt x="219" y="429"/>
                </a:lnTo>
                <a:lnTo>
                  <a:pt x="234" y="433"/>
                </a:lnTo>
                <a:lnTo>
                  <a:pt x="248" y="436"/>
                </a:lnTo>
                <a:lnTo>
                  <a:pt x="262" y="438"/>
                </a:lnTo>
                <a:lnTo>
                  <a:pt x="275" y="442"/>
                </a:lnTo>
                <a:lnTo>
                  <a:pt x="287" y="445"/>
                </a:lnTo>
                <a:lnTo>
                  <a:pt x="299" y="449"/>
                </a:lnTo>
                <a:lnTo>
                  <a:pt x="311" y="452"/>
                </a:lnTo>
                <a:lnTo>
                  <a:pt x="321" y="455"/>
                </a:lnTo>
                <a:lnTo>
                  <a:pt x="330" y="460"/>
                </a:lnTo>
                <a:lnTo>
                  <a:pt x="339" y="465"/>
                </a:lnTo>
                <a:lnTo>
                  <a:pt x="345" y="471"/>
                </a:lnTo>
                <a:lnTo>
                  <a:pt x="351" y="477"/>
                </a:lnTo>
                <a:lnTo>
                  <a:pt x="356" y="485"/>
                </a:lnTo>
                <a:lnTo>
                  <a:pt x="358" y="492"/>
                </a:lnTo>
                <a:lnTo>
                  <a:pt x="359" y="503"/>
                </a:lnTo>
                <a:lnTo>
                  <a:pt x="358" y="509"/>
                </a:lnTo>
                <a:lnTo>
                  <a:pt x="357" y="515"/>
                </a:lnTo>
                <a:lnTo>
                  <a:pt x="354" y="522"/>
                </a:lnTo>
                <a:lnTo>
                  <a:pt x="351" y="526"/>
                </a:lnTo>
                <a:lnTo>
                  <a:pt x="347" y="531"/>
                </a:lnTo>
                <a:lnTo>
                  <a:pt x="342" y="535"/>
                </a:lnTo>
                <a:lnTo>
                  <a:pt x="338" y="540"/>
                </a:lnTo>
                <a:lnTo>
                  <a:pt x="332" y="543"/>
                </a:lnTo>
                <a:lnTo>
                  <a:pt x="320" y="548"/>
                </a:lnTo>
                <a:lnTo>
                  <a:pt x="307" y="552"/>
                </a:lnTo>
                <a:lnTo>
                  <a:pt x="294" y="554"/>
                </a:lnTo>
                <a:lnTo>
                  <a:pt x="282" y="554"/>
                </a:lnTo>
                <a:lnTo>
                  <a:pt x="267" y="554"/>
                </a:lnTo>
                <a:lnTo>
                  <a:pt x="250" y="552"/>
                </a:lnTo>
                <a:lnTo>
                  <a:pt x="233" y="549"/>
                </a:lnTo>
                <a:lnTo>
                  <a:pt x="216" y="544"/>
                </a:lnTo>
                <a:lnTo>
                  <a:pt x="198" y="539"/>
                </a:lnTo>
                <a:lnTo>
                  <a:pt x="181" y="533"/>
                </a:lnTo>
                <a:lnTo>
                  <a:pt x="164" y="526"/>
                </a:lnTo>
                <a:lnTo>
                  <a:pt x="147" y="518"/>
                </a:lnTo>
                <a:lnTo>
                  <a:pt x="132" y="511"/>
                </a:lnTo>
                <a:lnTo>
                  <a:pt x="116" y="503"/>
                </a:lnTo>
                <a:lnTo>
                  <a:pt x="102" y="494"/>
                </a:lnTo>
                <a:lnTo>
                  <a:pt x="89" y="485"/>
                </a:lnTo>
                <a:lnTo>
                  <a:pt x="0" y="656"/>
                </a:lnTo>
                <a:lnTo>
                  <a:pt x="16" y="665"/>
                </a:lnTo>
                <a:lnTo>
                  <a:pt x="31" y="674"/>
                </a:lnTo>
                <a:lnTo>
                  <a:pt x="48" y="682"/>
                </a:lnTo>
                <a:lnTo>
                  <a:pt x="65" y="690"/>
                </a:lnTo>
                <a:lnTo>
                  <a:pt x="82" y="696"/>
                </a:lnTo>
                <a:lnTo>
                  <a:pt x="99" y="703"/>
                </a:lnTo>
                <a:lnTo>
                  <a:pt x="116" y="709"/>
                </a:lnTo>
                <a:lnTo>
                  <a:pt x="134" y="714"/>
                </a:lnTo>
                <a:lnTo>
                  <a:pt x="151" y="719"/>
                </a:lnTo>
                <a:lnTo>
                  <a:pt x="169" y="723"/>
                </a:lnTo>
                <a:lnTo>
                  <a:pt x="187" y="727"/>
                </a:lnTo>
                <a:lnTo>
                  <a:pt x="205" y="730"/>
                </a:lnTo>
                <a:lnTo>
                  <a:pt x="223" y="732"/>
                </a:lnTo>
                <a:lnTo>
                  <a:pt x="241" y="734"/>
                </a:lnTo>
                <a:lnTo>
                  <a:pt x="260" y="735"/>
                </a:lnTo>
                <a:lnTo>
                  <a:pt x="278" y="735"/>
                </a:lnTo>
                <a:lnTo>
                  <a:pt x="302" y="735"/>
                </a:lnTo>
                <a:lnTo>
                  <a:pt x="326" y="732"/>
                </a:lnTo>
                <a:lnTo>
                  <a:pt x="350" y="730"/>
                </a:lnTo>
                <a:lnTo>
                  <a:pt x="374" y="726"/>
                </a:lnTo>
                <a:lnTo>
                  <a:pt x="396" y="720"/>
                </a:lnTo>
                <a:lnTo>
                  <a:pt x="419" y="713"/>
                </a:lnTo>
                <a:lnTo>
                  <a:pt x="440" y="705"/>
                </a:lnTo>
                <a:lnTo>
                  <a:pt x="461" y="696"/>
                </a:lnTo>
                <a:lnTo>
                  <a:pt x="482" y="686"/>
                </a:lnTo>
                <a:lnTo>
                  <a:pt x="501" y="675"/>
                </a:lnTo>
                <a:lnTo>
                  <a:pt x="518" y="662"/>
                </a:lnTo>
                <a:lnTo>
                  <a:pt x="535" y="647"/>
                </a:lnTo>
                <a:lnTo>
                  <a:pt x="549" y="631"/>
                </a:lnTo>
                <a:lnTo>
                  <a:pt x="563" y="614"/>
                </a:lnTo>
                <a:lnTo>
                  <a:pt x="575" y="595"/>
                </a:lnTo>
                <a:lnTo>
                  <a:pt x="584" y="575"/>
                </a:lnTo>
                <a:lnTo>
                  <a:pt x="589" y="563"/>
                </a:lnTo>
                <a:lnTo>
                  <a:pt x="593" y="553"/>
                </a:lnTo>
                <a:lnTo>
                  <a:pt x="595" y="541"/>
                </a:lnTo>
                <a:lnTo>
                  <a:pt x="599" y="530"/>
                </a:lnTo>
                <a:lnTo>
                  <a:pt x="600" y="517"/>
                </a:lnTo>
                <a:lnTo>
                  <a:pt x="602" y="505"/>
                </a:lnTo>
                <a:lnTo>
                  <a:pt x="602" y="491"/>
                </a:lnTo>
                <a:lnTo>
                  <a:pt x="603" y="478"/>
                </a:lnTo>
                <a:lnTo>
                  <a:pt x="602" y="463"/>
                </a:lnTo>
                <a:lnTo>
                  <a:pt x="601" y="447"/>
                </a:lnTo>
                <a:lnTo>
                  <a:pt x="599" y="434"/>
                </a:lnTo>
                <a:lnTo>
                  <a:pt x="597" y="420"/>
                </a:lnTo>
                <a:lnTo>
                  <a:pt x="592" y="408"/>
                </a:lnTo>
                <a:lnTo>
                  <a:pt x="588" y="396"/>
                </a:lnTo>
                <a:lnTo>
                  <a:pt x="583" y="384"/>
                </a:lnTo>
                <a:lnTo>
                  <a:pt x="576" y="373"/>
                </a:lnTo>
                <a:lnTo>
                  <a:pt x="570" y="364"/>
                </a:lnTo>
                <a:lnTo>
                  <a:pt x="563" y="354"/>
                </a:lnTo>
                <a:lnTo>
                  <a:pt x="555" y="345"/>
                </a:lnTo>
                <a:lnTo>
                  <a:pt x="546" y="337"/>
                </a:lnTo>
                <a:lnTo>
                  <a:pt x="537" y="329"/>
                </a:lnTo>
                <a:lnTo>
                  <a:pt x="527" y="321"/>
                </a:lnTo>
                <a:lnTo>
                  <a:pt x="517" y="314"/>
                </a:lnTo>
                <a:lnTo>
                  <a:pt x="505" y="309"/>
                </a:lnTo>
                <a:lnTo>
                  <a:pt x="482" y="298"/>
                </a:lnTo>
                <a:lnTo>
                  <a:pt x="457" y="289"/>
                </a:lnTo>
                <a:lnTo>
                  <a:pt x="431" y="281"/>
                </a:lnTo>
                <a:lnTo>
                  <a:pt x="403" y="274"/>
                </a:lnTo>
                <a:lnTo>
                  <a:pt x="388" y="272"/>
                </a:lnTo>
                <a:lnTo>
                  <a:pt x="371" y="268"/>
                </a:lnTo>
                <a:lnTo>
                  <a:pt x="362" y="266"/>
                </a:lnTo>
                <a:lnTo>
                  <a:pt x="353" y="264"/>
                </a:lnTo>
                <a:lnTo>
                  <a:pt x="344" y="262"/>
                </a:lnTo>
                <a:lnTo>
                  <a:pt x="335" y="259"/>
                </a:lnTo>
                <a:lnTo>
                  <a:pt x="326" y="256"/>
                </a:lnTo>
                <a:lnTo>
                  <a:pt x="318" y="251"/>
                </a:lnTo>
                <a:lnTo>
                  <a:pt x="312" y="247"/>
                </a:lnTo>
                <a:lnTo>
                  <a:pt x="305" y="241"/>
                </a:lnTo>
                <a:lnTo>
                  <a:pt x="300" y="236"/>
                </a:lnTo>
                <a:lnTo>
                  <a:pt x="296" y="229"/>
                </a:lnTo>
                <a:lnTo>
                  <a:pt x="294" y="222"/>
                </a:lnTo>
                <a:lnTo>
                  <a:pt x="293" y="213"/>
                </a:lnTo>
                <a:lnTo>
                  <a:pt x="294" y="207"/>
                </a:lnTo>
                <a:lnTo>
                  <a:pt x="295" y="202"/>
                </a:lnTo>
                <a:lnTo>
                  <a:pt x="297" y="196"/>
                </a:lnTo>
                <a:lnTo>
                  <a:pt x="300" y="192"/>
                </a:lnTo>
                <a:lnTo>
                  <a:pt x="305" y="187"/>
                </a:lnTo>
                <a:lnTo>
                  <a:pt x="309" y="183"/>
                </a:lnTo>
                <a:lnTo>
                  <a:pt x="315" y="179"/>
                </a:lnTo>
                <a:lnTo>
                  <a:pt x="321" y="177"/>
                </a:lnTo>
                <a:lnTo>
                  <a:pt x="333" y="173"/>
                </a:lnTo>
                <a:lnTo>
                  <a:pt x="345" y="169"/>
                </a:lnTo>
                <a:lnTo>
                  <a:pt x="358" y="167"/>
                </a:lnTo>
                <a:lnTo>
                  <a:pt x="369" y="167"/>
                </a:lnTo>
                <a:lnTo>
                  <a:pt x="380" y="167"/>
                </a:lnTo>
                <a:lnTo>
                  <a:pt x="391" y="168"/>
                </a:lnTo>
                <a:lnTo>
                  <a:pt x="402" y="169"/>
                </a:lnTo>
                <a:lnTo>
                  <a:pt x="414" y="170"/>
                </a:lnTo>
                <a:lnTo>
                  <a:pt x="425" y="173"/>
                </a:lnTo>
                <a:lnTo>
                  <a:pt x="437" y="176"/>
                </a:lnTo>
                <a:lnTo>
                  <a:pt x="448" y="179"/>
                </a:lnTo>
                <a:lnTo>
                  <a:pt x="459" y="183"/>
                </a:lnTo>
                <a:lnTo>
                  <a:pt x="470" y="186"/>
                </a:lnTo>
                <a:lnTo>
                  <a:pt x="481" y="191"/>
                </a:lnTo>
                <a:lnTo>
                  <a:pt x="491" y="195"/>
                </a:lnTo>
                <a:lnTo>
                  <a:pt x="501" y="200"/>
                </a:lnTo>
                <a:lnTo>
                  <a:pt x="583" y="44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16" name="Freeform 126"/>
          <p:cNvSpPr>
            <a:spLocks/>
          </p:cNvSpPr>
          <p:nvPr userDrawn="1"/>
        </p:nvSpPr>
        <p:spPr bwMode="auto">
          <a:xfrm>
            <a:off x="9567154" y="6483355"/>
            <a:ext cx="160881" cy="144463"/>
          </a:xfrm>
          <a:custGeom>
            <a:avLst/>
            <a:gdLst>
              <a:gd name="T0" fmla="*/ 2147483647 w 603"/>
              <a:gd name="T1" fmla="*/ 182223466 h 735"/>
              <a:gd name="T2" fmla="*/ 2147483647 w 603"/>
              <a:gd name="T3" fmla="*/ 45546137 h 735"/>
              <a:gd name="T4" fmla="*/ 2147483647 w 603"/>
              <a:gd name="T5" fmla="*/ 0 h 735"/>
              <a:gd name="T6" fmla="*/ 2147483647 w 603"/>
              <a:gd name="T7" fmla="*/ 37974507 h 735"/>
              <a:gd name="T8" fmla="*/ 1794246775 w 603"/>
              <a:gd name="T9" fmla="*/ 151859309 h 735"/>
              <a:gd name="T10" fmla="*/ 1321655123 w 603"/>
              <a:gd name="T11" fmla="*/ 356875302 h 735"/>
              <a:gd name="T12" fmla="*/ 929170068 w 603"/>
              <a:gd name="T13" fmla="*/ 645411940 h 735"/>
              <a:gd name="T14" fmla="*/ 632804448 w 603"/>
              <a:gd name="T15" fmla="*/ 1017430896 h 735"/>
              <a:gd name="T16" fmla="*/ 496611607 w 603"/>
              <a:gd name="T17" fmla="*/ 1328759864 h 735"/>
              <a:gd name="T18" fmla="*/ 432518445 w 603"/>
              <a:gd name="T19" fmla="*/ 1670453186 h 735"/>
              <a:gd name="T20" fmla="*/ 448571698 w 603"/>
              <a:gd name="T21" fmla="*/ 2147483647 h 735"/>
              <a:gd name="T22" fmla="*/ 584724523 w 603"/>
              <a:gd name="T23" fmla="*/ 2147483647 h 735"/>
              <a:gd name="T24" fmla="*/ 800983745 w 603"/>
              <a:gd name="T25" fmla="*/ 2147483647 h 735"/>
              <a:gd name="T26" fmla="*/ 1089342647 w 603"/>
              <a:gd name="T27" fmla="*/ 2147483647 h 735"/>
              <a:gd name="T28" fmla="*/ 1417774957 w 603"/>
              <a:gd name="T29" fmla="*/ 2147483647 h 735"/>
              <a:gd name="T30" fmla="*/ 1754173568 w 603"/>
              <a:gd name="T31" fmla="*/ 2147483647 h 735"/>
              <a:gd name="T32" fmla="*/ 2098619114 w 603"/>
              <a:gd name="T33" fmla="*/ 2147483647 h 735"/>
              <a:gd name="T34" fmla="*/ 2147483647 w 603"/>
              <a:gd name="T35" fmla="*/ 2147483647 h 735"/>
              <a:gd name="T36" fmla="*/ 2147483647 w 603"/>
              <a:gd name="T37" fmla="*/ 2147483647 h 735"/>
              <a:gd name="T38" fmla="*/ 2147483647 w 603"/>
              <a:gd name="T39" fmla="*/ 2147483647 h 735"/>
              <a:gd name="T40" fmla="*/ 2147483647 w 603"/>
              <a:gd name="T41" fmla="*/ 2147483647 h 735"/>
              <a:gd name="T42" fmla="*/ 2147483647 w 603"/>
              <a:gd name="T43" fmla="*/ 2147483647 h 735"/>
              <a:gd name="T44" fmla="*/ 2147483647 w 603"/>
              <a:gd name="T45" fmla="*/ 2147483647 h 735"/>
              <a:gd name="T46" fmla="*/ 2147483647 w 603"/>
              <a:gd name="T47" fmla="*/ 2147483647 h 735"/>
              <a:gd name="T48" fmla="*/ 2147483647 w 603"/>
              <a:gd name="T49" fmla="*/ 2147483647 h 735"/>
              <a:gd name="T50" fmla="*/ 1866306638 w 603"/>
              <a:gd name="T51" fmla="*/ 2147483647 h 735"/>
              <a:gd name="T52" fmla="*/ 1449801429 w 603"/>
              <a:gd name="T53" fmla="*/ 2147483647 h 735"/>
              <a:gd name="T54" fmla="*/ 1057316175 w 603"/>
              <a:gd name="T55" fmla="*/ 2147483647 h 735"/>
              <a:gd name="T56" fmla="*/ 712870829 w 603"/>
              <a:gd name="T57" fmla="*/ 2147483647 h 735"/>
              <a:gd name="T58" fmla="*/ 248325712 w 603"/>
              <a:gd name="T59" fmla="*/ 2147483647 h 735"/>
              <a:gd name="T60" fmla="*/ 656824202 w 603"/>
              <a:gd name="T61" fmla="*/ 2147483647 h 735"/>
              <a:gd name="T62" fmla="*/ 1073329411 w 603"/>
              <a:gd name="T63" fmla="*/ 2147483647 h 735"/>
              <a:gd name="T64" fmla="*/ 1497881155 w 603"/>
              <a:gd name="T65" fmla="*/ 2147483647 h 735"/>
              <a:gd name="T66" fmla="*/ 1930399600 w 603"/>
              <a:gd name="T67" fmla="*/ 2147483647 h 735"/>
              <a:gd name="T68" fmla="*/ 2147483647 w 603"/>
              <a:gd name="T69" fmla="*/ 2147483647 h 735"/>
              <a:gd name="T70" fmla="*/ 2147483647 w 603"/>
              <a:gd name="T71" fmla="*/ 2147483647 h 735"/>
              <a:gd name="T72" fmla="*/ 2147483647 w 603"/>
              <a:gd name="T73" fmla="*/ 2147483647 h 735"/>
              <a:gd name="T74" fmla="*/ 2147483647 w 603"/>
              <a:gd name="T75" fmla="*/ 2147483647 h 735"/>
              <a:gd name="T76" fmla="*/ 2147483647 w 603"/>
              <a:gd name="T77" fmla="*/ 2147483647 h 735"/>
              <a:gd name="T78" fmla="*/ 2147483647 w 603"/>
              <a:gd name="T79" fmla="*/ 2147483647 h 735"/>
              <a:gd name="T80" fmla="*/ 2147483647 w 603"/>
              <a:gd name="T81" fmla="*/ 2147483647 h 735"/>
              <a:gd name="T82" fmla="*/ 2147483647 w 603"/>
              <a:gd name="T83" fmla="*/ 2147483647 h 735"/>
              <a:gd name="T84" fmla="*/ 2147483647 w 603"/>
              <a:gd name="T85" fmla="*/ 2147483647 h 735"/>
              <a:gd name="T86" fmla="*/ 2147483647 w 603"/>
              <a:gd name="T87" fmla="*/ 2147483647 h 735"/>
              <a:gd name="T88" fmla="*/ 2147483647 w 603"/>
              <a:gd name="T89" fmla="*/ 2147483647 h 735"/>
              <a:gd name="T90" fmla="*/ 2147483647 w 603"/>
              <a:gd name="T91" fmla="*/ 2147483647 h 735"/>
              <a:gd name="T92" fmla="*/ 2147483647 w 603"/>
              <a:gd name="T93" fmla="*/ 2147483647 h 735"/>
              <a:gd name="T94" fmla="*/ 2147483647 w 603"/>
              <a:gd name="T95" fmla="*/ 2147483647 h 735"/>
              <a:gd name="T96" fmla="*/ 2147483647 w 603"/>
              <a:gd name="T97" fmla="*/ 2133603136 h 735"/>
              <a:gd name="T98" fmla="*/ 2147483647 w 603"/>
              <a:gd name="T99" fmla="*/ 2034900315 h 735"/>
              <a:gd name="T100" fmla="*/ 2147483647 w 603"/>
              <a:gd name="T101" fmla="*/ 1989353981 h 735"/>
              <a:gd name="T102" fmla="*/ 2147483647 w 603"/>
              <a:gd name="T103" fmla="*/ 1905833336 h 735"/>
              <a:gd name="T104" fmla="*/ 2147483647 w 603"/>
              <a:gd name="T105" fmla="*/ 1791909814 h 735"/>
              <a:gd name="T106" fmla="*/ 2147483647 w 603"/>
              <a:gd name="T107" fmla="*/ 1617296698 h 735"/>
              <a:gd name="T108" fmla="*/ 2147483647 w 603"/>
              <a:gd name="T109" fmla="*/ 1488191000 h 735"/>
              <a:gd name="T110" fmla="*/ 2147483647 w 603"/>
              <a:gd name="T111" fmla="*/ 1389488178 h 735"/>
              <a:gd name="T112" fmla="*/ 2147483647 w 603"/>
              <a:gd name="T113" fmla="*/ 1313577884 h 735"/>
              <a:gd name="T114" fmla="*/ 2147483647 w 603"/>
              <a:gd name="T115" fmla="*/ 1268031550 h 735"/>
              <a:gd name="T116" fmla="*/ 2147483647 w 603"/>
              <a:gd name="T117" fmla="*/ 1283213726 h 735"/>
              <a:gd name="T118" fmla="*/ 2147483647 w 603"/>
              <a:gd name="T119" fmla="*/ 1336370214 h 735"/>
              <a:gd name="T120" fmla="*/ 2147483647 w 603"/>
              <a:gd name="T121" fmla="*/ 1412280705 h 735"/>
              <a:gd name="T122" fmla="*/ 2147483647 w 603"/>
              <a:gd name="T123" fmla="*/ 1518593877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03" h="735">
                <a:moveTo>
                  <a:pt x="583" y="44"/>
                </a:moveTo>
                <a:lnTo>
                  <a:pt x="556" y="33"/>
                </a:lnTo>
                <a:lnTo>
                  <a:pt x="528" y="24"/>
                </a:lnTo>
                <a:lnTo>
                  <a:pt x="501" y="16"/>
                </a:lnTo>
                <a:lnTo>
                  <a:pt x="472" y="10"/>
                </a:lnTo>
                <a:lnTo>
                  <a:pt x="444" y="6"/>
                </a:lnTo>
                <a:lnTo>
                  <a:pt x="414" y="2"/>
                </a:lnTo>
                <a:lnTo>
                  <a:pt x="385" y="0"/>
                </a:lnTo>
                <a:lnTo>
                  <a:pt x="356" y="0"/>
                </a:lnTo>
                <a:lnTo>
                  <a:pt x="333" y="0"/>
                </a:lnTo>
                <a:lnTo>
                  <a:pt x="311" y="2"/>
                </a:lnTo>
                <a:lnTo>
                  <a:pt x="289" y="5"/>
                </a:lnTo>
                <a:lnTo>
                  <a:pt x="267" y="9"/>
                </a:lnTo>
                <a:lnTo>
                  <a:pt x="245" y="14"/>
                </a:lnTo>
                <a:lnTo>
                  <a:pt x="224" y="20"/>
                </a:lnTo>
                <a:lnTo>
                  <a:pt x="204" y="28"/>
                </a:lnTo>
                <a:lnTo>
                  <a:pt x="185" y="37"/>
                </a:lnTo>
                <a:lnTo>
                  <a:pt x="165" y="47"/>
                </a:lnTo>
                <a:lnTo>
                  <a:pt x="147" y="59"/>
                </a:lnTo>
                <a:lnTo>
                  <a:pt x="132" y="71"/>
                </a:lnTo>
                <a:lnTo>
                  <a:pt x="116" y="85"/>
                </a:lnTo>
                <a:lnTo>
                  <a:pt x="102" y="100"/>
                </a:lnTo>
                <a:lnTo>
                  <a:pt x="90" y="117"/>
                </a:lnTo>
                <a:lnTo>
                  <a:pt x="79" y="134"/>
                </a:lnTo>
                <a:lnTo>
                  <a:pt x="70" y="153"/>
                </a:lnTo>
                <a:lnTo>
                  <a:pt x="65" y="163"/>
                </a:lnTo>
                <a:lnTo>
                  <a:pt x="62" y="175"/>
                </a:lnTo>
                <a:lnTo>
                  <a:pt x="60" y="185"/>
                </a:lnTo>
                <a:lnTo>
                  <a:pt x="57" y="196"/>
                </a:lnTo>
                <a:lnTo>
                  <a:pt x="54" y="220"/>
                </a:lnTo>
                <a:lnTo>
                  <a:pt x="53" y="245"/>
                </a:lnTo>
                <a:lnTo>
                  <a:pt x="53" y="266"/>
                </a:lnTo>
                <a:lnTo>
                  <a:pt x="56" y="286"/>
                </a:lnTo>
                <a:lnTo>
                  <a:pt x="60" y="305"/>
                </a:lnTo>
                <a:lnTo>
                  <a:pt x="65" y="322"/>
                </a:lnTo>
                <a:lnTo>
                  <a:pt x="73" y="337"/>
                </a:lnTo>
                <a:lnTo>
                  <a:pt x="81" y="351"/>
                </a:lnTo>
                <a:lnTo>
                  <a:pt x="90" y="363"/>
                </a:lnTo>
                <a:lnTo>
                  <a:pt x="100" y="374"/>
                </a:lnTo>
                <a:lnTo>
                  <a:pt x="111" y="383"/>
                </a:lnTo>
                <a:lnTo>
                  <a:pt x="124" y="392"/>
                </a:lnTo>
                <a:lnTo>
                  <a:pt x="136" y="400"/>
                </a:lnTo>
                <a:lnTo>
                  <a:pt x="150" y="407"/>
                </a:lnTo>
                <a:lnTo>
                  <a:pt x="163" y="413"/>
                </a:lnTo>
                <a:lnTo>
                  <a:pt x="177" y="417"/>
                </a:lnTo>
                <a:lnTo>
                  <a:pt x="191" y="422"/>
                </a:lnTo>
                <a:lnTo>
                  <a:pt x="206" y="426"/>
                </a:lnTo>
                <a:lnTo>
                  <a:pt x="219" y="429"/>
                </a:lnTo>
                <a:lnTo>
                  <a:pt x="234" y="433"/>
                </a:lnTo>
                <a:lnTo>
                  <a:pt x="248" y="436"/>
                </a:lnTo>
                <a:lnTo>
                  <a:pt x="262" y="438"/>
                </a:lnTo>
                <a:lnTo>
                  <a:pt x="275" y="442"/>
                </a:lnTo>
                <a:lnTo>
                  <a:pt x="288" y="445"/>
                </a:lnTo>
                <a:lnTo>
                  <a:pt x="299" y="449"/>
                </a:lnTo>
                <a:lnTo>
                  <a:pt x="311" y="452"/>
                </a:lnTo>
                <a:lnTo>
                  <a:pt x="321" y="455"/>
                </a:lnTo>
                <a:lnTo>
                  <a:pt x="331" y="460"/>
                </a:lnTo>
                <a:lnTo>
                  <a:pt x="339" y="465"/>
                </a:lnTo>
                <a:lnTo>
                  <a:pt x="346" y="471"/>
                </a:lnTo>
                <a:lnTo>
                  <a:pt x="351" y="477"/>
                </a:lnTo>
                <a:lnTo>
                  <a:pt x="356" y="485"/>
                </a:lnTo>
                <a:lnTo>
                  <a:pt x="358" y="492"/>
                </a:lnTo>
                <a:lnTo>
                  <a:pt x="359" y="503"/>
                </a:lnTo>
                <a:lnTo>
                  <a:pt x="358" y="509"/>
                </a:lnTo>
                <a:lnTo>
                  <a:pt x="357" y="515"/>
                </a:lnTo>
                <a:lnTo>
                  <a:pt x="355" y="522"/>
                </a:lnTo>
                <a:lnTo>
                  <a:pt x="351" y="526"/>
                </a:lnTo>
                <a:lnTo>
                  <a:pt x="347" y="531"/>
                </a:lnTo>
                <a:lnTo>
                  <a:pt x="342" y="535"/>
                </a:lnTo>
                <a:lnTo>
                  <a:pt x="338" y="540"/>
                </a:lnTo>
                <a:lnTo>
                  <a:pt x="332" y="543"/>
                </a:lnTo>
                <a:lnTo>
                  <a:pt x="320" y="548"/>
                </a:lnTo>
                <a:lnTo>
                  <a:pt x="307" y="552"/>
                </a:lnTo>
                <a:lnTo>
                  <a:pt x="294" y="554"/>
                </a:lnTo>
                <a:lnTo>
                  <a:pt x="283" y="554"/>
                </a:lnTo>
                <a:lnTo>
                  <a:pt x="267" y="554"/>
                </a:lnTo>
                <a:lnTo>
                  <a:pt x="250" y="552"/>
                </a:lnTo>
                <a:lnTo>
                  <a:pt x="233" y="549"/>
                </a:lnTo>
                <a:lnTo>
                  <a:pt x="216" y="544"/>
                </a:lnTo>
                <a:lnTo>
                  <a:pt x="198" y="539"/>
                </a:lnTo>
                <a:lnTo>
                  <a:pt x="181" y="533"/>
                </a:lnTo>
                <a:lnTo>
                  <a:pt x="164" y="526"/>
                </a:lnTo>
                <a:lnTo>
                  <a:pt x="147" y="518"/>
                </a:lnTo>
                <a:lnTo>
                  <a:pt x="132" y="511"/>
                </a:lnTo>
                <a:lnTo>
                  <a:pt x="116" y="503"/>
                </a:lnTo>
                <a:lnTo>
                  <a:pt x="102" y="494"/>
                </a:lnTo>
                <a:lnTo>
                  <a:pt x="89" y="485"/>
                </a:lnTo>
                <a:lnTo>
                  <a:pt x="0" y="656"/>
                </a:lnTo>
                <a:lnTo>
                  <a:pt x="16" y="665"/>
                </a:lnTo>
                <a:lnTo>
                  <a:pt x="31" y="674"/>
                </a:lnTo>
                <a:lnTo>
                  <a:pt x="48" y="682"/>
                </a:lnTo>
                <a:lnTo>
                  <a:pt x="65" y="690"/>
                </a:lnTo>
                <a:lnTo>
                  <a:pt x="82" y="696"/>
                </a:lnTo>
                <a:lnTo>
                  <a:pt x="99" y="703"/>
                </a:lnTo>
                <a:lnTo>
                  <a:pt x="116" y="709"/>
                </a:lnTo>
                <a:lnTo>
                  <a:pt x="134" y="714"/>
                </a:lnTo>
                <a:lnTo>
                  <a:pt x="151" y="719"/>
                </a:lnTo>
                <a:lnTo>
                  <a:pt x="169" y="723"/>
                </a:lnTo>
                <a:lnTo>
                  <a:pt x="187" y="727"/>
                </a:lnTo>
                <a:lnTo>
                  <a:pt x="205" y="730"/>
                </a:lnTo>
                <a:lnTo>
                  <a:pt x="223" y="732"/>
                </a:lnTo>
                <a:lnTo>
                  <a:pt x="241" y="734"/>
                </a:lnTo>
                <a:lnTo>
                  <a:pt x="260" y="735"/>
                </a:lnTo>
                <a:lnTo>
                  <a:pt x="278" y="735"/>
                </a:lnTo>
                <a:lnTo>
                  <a:pt x="302" y="735"/>
                </a:lnTo>
                <a:lnTo>
                  <a:pt x="326" y="732"/>
                </a:lnTo>
                <a:lnTo>
                  <a:pt x="350" y="730"/>
                </a:lnTo>
                <a:lnTo>
                  <a:pt x="374" y="726"/>
                </a:lnTo>
                <a:lnTo>
                  <a:pt x="396" y="720"/>
                </a:lnTo>
                <a:lnTo>
                  <a:pt x="419" y="713"/>
                </a:lnTo>
                <a:lnTo>
                  <a:pt x="440" y="705"/>
                </a:lnTo>
                <a:lnTo>
                  <a:pt x="462" y="696"/>
                </a:lnTo>
                <a:lnTo>
                  <a:pt x="482" y="686"/>
                </a:lnTo>
                <a:lnTo>
                  <a:pt x="501" y="675"/>
                </a:lnTo>
                <a:lnTo>
                  <a:pt x="518" y="662"/>
                </a:lnTo>
                <a:lnTo>
                  <a:pt x="535" y="647"/>
                </a:lnTo>
                <a:lnTo>
                  <a:pt x="549" y="631"/>
                </a:lnTo>
                <a:lnTo>
                  <a:pt x="563" y="614"/>
                </a:lnTo>
                <a:lnTo>
                  <a:pt x="575" y="595"/>
                </a:lnTo>
                <a:lnTo>
                  <a:pt x="585" y="575"/>
                </a:lnTo>
                <a:lnTo>
                  <a:pt x="589" y="563"/>
                </a:lnTo>
                <a:lnTo>
                  <a:pt x="593" y="553"/>
                </a:lnTo>
                <a:lnTo>
                  <a:pt x="596" y="541"/>
                </a:lnTo>
                <a:lnTo>
                  <a:pt x="599" y="530"/>
                </a:lnTo>
                <a:lnTo>
                  <a:pt x="600" y="517"/>
                </a:lnTo>
                <a:lnTo>
                  <a:pt x="602" y="505"/>
                </a:lnTo>
                <a:lnTo>
                  <a:pt x="602" y="491"/>
                </a:lnTo>
                <a:lnTo>
                  <a:pt x="603" y="478"/>
                </a:lnTo>
                <a:lnTo>
                  <a:pt x="602" y="463"/>
                </a:lnTo>
                <a:lnTo>
                  <a:pt x="601" y="447"/>
                </a:lnTo>
                <a:lnTo>
                  <a:pt x="599" y="434"/>
                </a:lnTo>
                <a:lnTo>
                  <a:pt x="597" y="420"/>
                </a:lnTo>
                <a:lnTo>
                  <a:pt x="592" y="408"/>
                </a:lnTo>
                <a:lnTo>
                  <a:pt x="588" y="396"/>
                </a:lnTo>
                <a:lnTo>
                  <a:pt x="583" y="384"/>
                </a:lnTo>
                <a:lnTo>
                  <a:pt x="576" y="373"/>
                </a:lnTo>
                <a:lnTo>
                  <a:pt x="570" y="364"/>
                </a:lnTo>
                <a:lnTo>
                  <a:pt x="563" y="354"/>
                </a:lnTo>
                <a:lnTo>
                  <a:pt x="555" y="345"/>
                </a:lnTo>
                <a:lnTo>
                  <a:pt x="546" y="337"/>
                </a:lnTo>
                <a:lnTo>
                  <a:pt x="537" y="329"/>
                </a:lnTo>
                <a:lnTo>
                  <a:pt x="527" y="321"/>
                </a:lnTo>
                <a:lnTo>
                  <a:pt x="517" y="314"/>
                </a:lnTo>
                <a:lnTo>
                  <a:pt x="505" y="309"/>
                </a:lnTo>
                <a:lnTo>
                  <a:pt x="483" y="298"/>
                </a:lnTo>
                <a:lnTo>
                  <a:pt x="457" y="289"/>
                </a:lnTo>
                <a:lnTo>
                  <a:pt x="431" y="281"/>
                </a:lnTo>
                <a:lnTo>
                  <a:pt x="403" y="274"/>
                </a:lnTo>
                <a:lnTo>
                  <a:pt x="388" y="272"/>
                </a:lnTo>
                <a:lnTo>
                  <a:pt x="371" y="268"/>
                </a:lnTo>
                <a:lnTo>
                  <a:pt x="362" y="266"/>
                </a:lnTo>
                <a:lnTo>
                  <a:pt x="353" y="264"/>
                </a:lnTo>
                <a:lnTo>
                  <a:pt x="344" y="262"/>
                </a:lnTo>
                <a:lnTo>
                  <a:pt x="335" y="259"/>
                </a:lnTo>
                <a:lnTo>
                  <a:pt x="326" y="256"/>
                </a:lnTo>
                <a:lnTo>
                  <a:pt x="319" y="251"/>
                </a:lnTo>
                <a:lnTo>
                  <a:pt x="312" y="247"/>
                </a:lnTo>
                <a:lnTo>
                  <a:pt x="305" y="241"/>
                </a:lnTo>
                <a:lnTo>
                  <a:pt x="301" y="236"/>
                </a:lnTo>
                <a:lnTo>
                  <a:pt x="296" y="229"/>
                </a:lnTo>
                <a:lnTo>
                  <a:pt x="294" y="222"/>
                </a:lnTo>
                <a:lnTo>
                  <a:pt x="293" y="213"/>
                </a:lnTo>
                <a:lnTo>
                  <a:pt x="294" y="207"/>
                </a:lnTo>
                <a:lnTo>
                  <a:pt x="295" y="202"/>
                </a:lnTo>
                <a:lnTo>
                  <a:pt x="297" y="196"/>
                </a:lnTo>
                <a:lnTo>
                  <a:pt x="301" y="192"/>
                </a:lnTo>
                <a:lnTo>
                  <a:pt x="305" y="187"/>
                </a:lnTo>
                <a:lnTo>
                  <a:pt x="310" y="183"/>
                </a:lnTo>
                <a:lnTo>
                  <a:pt x="315" y="179"/>
                </a:lnTo>
                <a:lnTo>
                  <a:pt x="321" y="177"/>
                </a:lnTo>
                <a:lnTo>
                  <a:pt x="333" y="173"/>
                </a:lnTo>
                <a:lnTo>
                  <a:pt x="346" y="169"/>
                </a:lnTo>
                <a:lnTo>
                  <a:pt x="358" y="167"/>
                </a:lnTo>
                <a:lnTo>
                  <a:pt x="369" y="167"/>
                </a:lnTo>
                <a:lnTo>
                  <a:pt x="381" y="167"/>
                </a:lnTo>
                <a:lnTo>
                  <a:pt x="391" y="168"/>
                </a:lnTo>
                <a:lnTo>
                  <a:pt x="402" y="169"/>
                </a:lnTo>
                <a:lnTo>
                  <a:pt x="414" y="170"/>
                </a:lnTo>
                <a:lnTo>
                  <a:pt x="426" y="173"/>
                </a:lnTo>
                <a:lnTo>
                  <a:pt x="437" y="176"/>
                </a:lnTo>
                <a:lnTo>
                  <a:pt x="448" y="179"/>
                </a:lnTo>
                <a:lnTo>
                  <a:pt x="459" y="183"/>
                </a:lnTo>
                <a:lnTo>
                  <a:pt x="471" y="186"/>
                </a:lnTo>
                <a:lnTo>
                  <a:pt x="481" y="191"/>
                </a:lnTo>
                <a:lnTo>
                  <a:pt x="491" y="195"/>
                </a:lnTo>
                <a:lnTo>
                  <a:pt x="501" y="200"/>
                </a:lnTo>
                <a:lnTo>
                  <a:pt x="583" y="44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17" name="Freeform 127"/>
          <p:cNvSpPr>
            <a:spLocks noEditPoints="1"/>
          </p:cNvSpPr>
          <p:nvPr userDrawn="1"/>
        </p:nvSpPr>
        <p:spPr bwMode="auto">
          <a:xfrm>
            <a:off x="9749200" y="6483355"/>
            <a:ext cx="201101" cy="144463"/>
          </a:xfrm>
          <a:custGeom>
            <a:avLst/>
            <a:gdLst>
              <a:gd name="T0" fmla="*/ 2047551739 w 759"/>
              <a:gd name="T1" fmla="*/ 1776727637 h 735"/>
              <a:gd name="T2" fmla="*/ 2147483647 w 759"/>
              <a:gd name="T3" fmla="*/ 1488191000 h 735"/>
              <a:gd name="T4" fmla="*/ 2147483647 w 759"/>
              <a:gd name="T5" fmla="*/ 1290785357 h 735"/>
              <a:gd name="T6" fmla="*/ 2147483647 w 759"/>
              <a:gd name="T7" fmla="*/ 1207264712 h 735"/>
              <a:gd name="T8" fmla="*/ 2147483647 w 759"/>
              <a:gd name="T9" fmla="*/ 1230057042 h 735"/>
              <a:gd name="T10" fmla="*/ 2147483647 w 759"/>
              <a:gd name="T11" fmla="*/ 1359124021 h 735"/>
              <a:gd name="T12" fmla="*/ 2147483647 w 759"/>
              <a:gd name="T13" fmla="*/ 1594504171 h 735"/>
              <a:gd name="T14" fmla="*/ 2147483647 w 759"/>
              <a:gd name="T15" fmla="*/ 1905833336 h 735"/>
              <a:gd name="T16" fmla="*/ 2147483647 w 759"/>
              <a:gd name="T17" fmla="*/ 2147483647 h 735"/>
              <a:gd name="T18" fmla="*/ 2147483647 w 759"/>
              <a:gd name="T19" fmla="*/ 2147483647 h 735"/>
              <a:gd name="T20" fmla="*/ 2147483647 w 759"/>
              <a:gd name="T21" fmla="*/ 1700817343 h 735"/>
              <a:gd name="T22" fmla="*/ 2147483647 w 759"/>
              <a:gd name="T23" fmla="*/ 1199692885 h 735"/>
              <a:gd name="T24" fmla="*/ 2147483647 w 759"/>
              <a:gd name="T25" fmla="*/ 782050745 h 735"/>
              <a:gd name="T26" fmla="*/ 2147483647 w 759"/>
              <a:gd name="T27" fmla="*/ 447967774 h 735"/>
              <a:gd name="T28" fmla="*/ 2147483647 w 759"/>
              <a:gd name="T29" fmla="*/ 197405643 h 735"/>
              <a:gd name="T30" fmla="*/ 2147483647 w 759"/>
              <a:gd name="T31" fmla="*/ 53156488 h 735"/>
              <a:gd name="T32" fmla="*/ 2147483647 w 759"/>
              <a:gd name="T33" fmla="*/ 0 h 735"/>
              <a:gd name="T34" fmla="*/ 2147483647 w 759"/>
              <a:gd name="T35" fmla="*/ 30364157 h 735"/>
              <a:gd name="T36" fmla="*/ 2071082740 w 759"/>
              <a:gd name="T37" fmla="*/ 106313172 h 735"/>
              <a:gd name="T38" fmla="*/ 1655302823 w 759"/>
              <a:gd name="T39" fmla="*/ 242990500 h 735"/>
              <a:gd name="T40" fmla="*/ 1278727928 w 759"/>
              <a:gd name="T41" fmla="*/ 417603616 h 735"/>
              <a:gd name="T42" fmla="*/ 949254576 w 759"/>
              <a:gd name="T43" fmla="*/ 652983767 h 735"/>
              <a:gd name="T44" fmla="*/ 658986246 w 759"/>
              <a:gd name="T45" fmla="*/ 933910054 h 735"/>
              <a:gd name="T46" fmla="*/ 415780115 w 759"/>
              <a:gd name="T47" fmla="*/ 1260421199 h 735"/>
              <a:gd name="T48" fmla="*/ 227492568 w 759"/>
              <a:gd name="T49" fmla="*/ 1617296698 h 735"/>
              <a:gd name="T50" fmla="*/ 94124003 w 759"/>
              <a:gd name="T51" fmla="*/ 2027289964 h 735"/>
              <a:gd name="T52" fmla="*/ 23531001 w 759"/>
              <a:gd name="T53" fmla="*/ 2147483647 h 735"/>
              <a:gd name="T54" fmla="*/ 15674220 w 759"/>
              <a:gd name="T55" fmla="*/ 2147483647 h 735"/>
              <a:gd name="T56" fmla="*/ 62775564 w 759"/>
              <a:gd name="T57" fmla="*/ 2147483647 h 735"/>
              <a:gd name="T58" fmla="*/ 188287348 w 759"/>
              <a:gd name="T59" fmla="*/ 2147483647 h 735"/>
              <a:gd name="T60" fmla="*/ 376574895 w 759"/>
              <a:gd name="T61" fmla="*/ 2147483647 h 735"/>
              <a:gd name="T62" fmla="*/ 611924244 w 759"/>
              <a:gd name="T63" fmla="*/ 2147483647 h 735"/>
              <a:gd name="T64" fmla="*/ 902153034 w 759"/>
              <a:gd name="T65" fmla="*/ 2147483647 h 735"/>
              <a:gd name="T66" fmla="*/ 1239522708 w 759"/>
              <a:gd name="T67" fmla="*/ 2147483647 h 735"/>
              <a:gd name="T68" fmla="*/ 1616058062 w 759"/>
              <a:gd name="T69" fmla="*/ 2147483647 h 735"/>
              <a:gd name="T70" fmla="*/ 2031838177 w 759"/>
              <a:gd name="T71" fmla="*/ 2147483647 h 735"/>
              <a:gd name="T72" fmla="*/ 2147483647 w 759"/>
              <a:gd name="T73" fmla="*/ 2147483647 h 735"/>
              <a:gd name="T74" fmla="*/ 2147483647 w 759"/>
              <a:gd name="T75" fmla="*/ 2147483647 h 735"/>
              <a:gd name="T76" fmla="*/ 2147483647 w 759"/>
              <a:gd name="T77" fmla="*/ 2147483647 h 735"/>
              <a:gd name="T78" fmla="*/ 2147483647 w 759"/>
              <a:gd name="T79" fmla="*/ 2147483647 h 735"/>
              <a:gd name="T80" fmla="*/ 2147483647 w 759"/>
              <a:gd name="T81" fmla="*/ 2147483647 h 735"/>
              <a:gd name="T82" fmla="*/ 2147483647 w 759"/>
              <a:gd name="T83" fmla="*/ 2147483647 h 735"/>
              <a:gd name="T84" fmla="*/ 2147483647 w 759"/>
              <a:gd name="T85" fmla="*/ 2147483647 h 735"/>
              <a:gd name="T86" fmla="*/ 2147483647 w 759"/>
              <a:gd name="T87" fmla="*/ 2147483647 h 735"/>
              <a:gd name="T88" fmla="*/ 2147483647 w 759"/>
              <a:gd name="T89" fmla="*/ 2147483647 h 735"/>
              <a:gd name="T90" fmla="*/ 2147483647 w 759"/>
              <a:gd name="T91" fmla="*/ 2147483647 h 735"/>
              <a:gd name="T92" fmla="*/ 2147483647 w 759"/>
              <a:gd name="T93" fmla="*/ 2147483647 h 735"/>
              <a:gd name="T94" fmla="*/ 2147483647 w 759"/>
              <a:gd name="T95" fmla="*/ 2147483647 h 735"/>
              <a:gd name="T96" fmla="*/ 2147483647 w 759"/>
              <a:gd name="T97" fmla="*/ 2147483647 h 735"/>
              <a:gd name="T98" fmla="*/ 2147483647 w 759"/>
              <a:gd name="T99" fmla="*/ 2147483647 h 735"/>
              <a:gd name="T100" fmla="*/ 2147483647 w 759"/>
              <a:gd name="T101" fmla="*/ 2147483647 h 735"/>
              <a:gd name="T102" fmla="*/ 2147483647 w 759"/>
              <a:gd name="T103" fmla="*/ 2147483647 h 735"/>
              <a:gd name="T104" fmla="*/ 2147483647 w 759"/>
              <a:gd name="T105" fmla="*/ 2147483647 h 735"/>
              <a:gd name="T106" fmla="*/ 2094613740 w 759"/>
              <a:gd name="T107" fmla="*/ 2147483647 h 735"/>
              <a:gd name="T108" fmla="*/ 1961245175 w 759"/>
              <a:gd name="T109" fmla="*/ 2147483647 h 735"/>
              <a:gd name="T110" fmla="*/ 1929857393 w 759"/>
              <a:gd name="T111" fmla="*/ 2147483647 h 7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59" h="735">
                <a:moveTo>
                  <a:pt x="249" y="267"/>
                </a:moveTo>
                <a:lnTo>
                  <a:pt x="254" y="250"/>
                </a:lnTo>
                <a:lnTo>
                  <a:pt x="261" y="234"/>
                </a:lnTo>
                <a:lnTo>
                  <a:pt x="268" y="220"/>
                </a:lnTo>
                <a:lnTo>
                  <a:pt x="277" y="207"/>
                </a:lnTo>
                <a:lnTo>
                  <a:pt x="289" y="196"/>
                </a:lnTo>
                <a:lnTo>
                  <a:pt x="301" y="186"/>
                </a:lnTo>
                <a:lnTo>
                  <a:pt x="315" y="178"/>
                </a:lnTo>
                <a:lnTo>
                  <a:pt x="328" y="170"/>
                </a:lnTo>
                <a:lnTo>
                  <a:pt x="344" y="166"/>
                </a:lnTo>
                <a:lnTo>
                  <a:pt x="360" y="161"/>
                </a:lnTo>
                <a:lnTo>
                  <a:pt x="376" y="159"/>
                </a:lnTo>
                <a:lnTo>
                  <a:pt x="394" y="158"/>
                </a:lnTo>
                <a:lnTo>
                  <a:pt x="411" y="159"/>
                </a:lnTo>
                <a:lnTo>
                  <a:pt x="427" y="162"/>
                </a:lnTo>
                <a:lnTo>
                  <a:pt x="442" y="166"/>
                </a:lnTo>
                <a:lnTo>
                  <a:pt x="456" y="173"/>
                </a:lnTo>
                <a:lnTo>
                  <a:pt x="471" y="179"/>
                </a:lnTo>
                <a:lnTo>
                  <a:pt x="483" y="188"/>
                </a:lnTo>
                <a:lnTo>
                  <a:pt x="496" y="198"/>
                </a:lnTo>
                <a:lnTo>
                  <a:pt x="506" y="210"/>
                </a:lnTo>
                <a:lnTo>
                  <a:pt x="515" y="222"/>
                </a:lnTo>
                <a:lnTo>
                  <a:pt x="523" y="237"/>
                </a:lnTo>
                <a:lnTo>
                  <a:pt x="528" y="251"/>
                </a:lnTo>
                <a:lnTo>
                  <a:pt x="533" y="267"/>
                </a:lnTo>
                <a:lnTo>
                  <a:pt x="249" y="267"/>
                </a:lnTo>
                <a:close/>
                <a:moveTo>
                  <a:pt x="759" y="383"/>
                </a:moveTo>
                <a:lnTo>
                  <a:pt x="759" y="354"/>
                </a:lnTo>
                <a:lnTo>
                  <a:pt x="757" y="326"/>
                </a:lnTo>
                <a:lnTo>
                  <a:pt x="754" y="299"/>
                </a:lnTo>
                <a:lnTo>
                  <a:pt x="748" y="273"/>
                </a:lnTo>
                <a:lnTo>
                  <a:pt x="742" y="248"/>
                </a:lnTo>
                <a:lnTo>
                  <a:pt x="735" y="224"/>
                </a:lnTo>
                <a:lnTo>
                  <a:pt x="726" y="201"/>
                </a:lnTo>
                <a:lnTo>
                  <a:pt x="715" y="179"/>
                </a:lnTo>
                <a:lnTo>
                  <a:pt x="703" y="158"/>
                </a:lnTo>
                <a:lnTo>
                  <a:pt x="691" y="139"/>
                </a:lnTo>
                <a:lnTo>
                  <a:pt x="676" y="121"/>
                </a:lnTo>
                <a:lnTo>
                  <a:pt x="661" y="103"/>
                </a:lnTo>
                <a:lnTo>
                  <a:pt x="644" y="87"/>
                </a:lnTo>
                <a:lnTo>
                  <a:pt x="626" y="72"/>
                </a:lnTo>
                <a:lnTo>
                  <a:pt x="607" y="59"/>
                </a:lnTo>
                <a:lnTo>
                  <a:pt x="587" y="46"/>
                </a:lnTo>
                <a:lnTo>
                  <a:pt x="565" y="36"/>
                </a:lnTo>
                <a:lnTo>
                  <a:pt x="542" y="26"/>
                </a:lnTo>
                <a:lnTo>
                  <a:pt x="518" y="18"/>
                </a:lnTo>
                <a:lnTo>
                  <a:pt x="494" y="11"/>
                </a:lnTo>
                <a:lnTo>
                  <a:pt x="468" y="7"/>
                </a:lnTo>
                <a:lnTo>
                  <a:pt x="440" y="4"/>
                </a:lnTo>
                <a:lnTo>
                  <a:pt x="411" y="0"/>
                </a:lnTo>
                <a:lnTo>
                  <a:pt x="382" y="0"/>
                </a:lnTo>
                <a:lnTo>
                  <a:pt x="362" y="0"/>
                </a:lnTo>
                <a:lnTo>
                  <a:pt x="340" y="1"/>
                </a:lnTo>
                <a:lnTo>
                  <a:pt x="321" y="4"/>
                </a:lnTo>
                <a:lnTo>
                  <a:pt x="301" y="6"/>
                </a:lnTo>
                <a:lnTo>
                  <a:pt x="283" y="10"/>
                </a:lnTo>
                <a:lnTo>
                  <a:pt x="264" y="14"/>
                </a:lnTo>
                <a:lnTo>
                  <a:pt x="246" y="19"/>
                </a:lnTo>
                <a:lnTo>
                  <a:pt x="228" y="25"/>
                </a:lnTo>
                <a:lnTo>
                  <a:pt x="211" y="32"/>
                </a:lnTo>
                <a:lnTo>
                  <a:pt x="194" y="38"/>
                </a:lnTo>
                <a:lnTo>
                  <a:pt x="178" y="47"/>
                </a:lnTo>
                <a:lnTo>
                  <a:pt x="163" y="55"/>
                </a:lnTo>
                <a:lnTo>
                  <a:pt x="148" y="65"/>
                </a:lnTo>
                <a:lnTo>
                  <a:pt x="134" y="76"/>
                </a:lnTo>
                <a:lnTo>
                  <a:pt x="121" y="86"/>
                </a:lnTo>
                <a:lnTo>
                  <a:pt x="107" y="98"/>
                </a:lnTo>
                <a:lnTo>
                  <a:pt x="95" y="109"/>
                </a:lnTo>
                <a:lnTo>
                  <a:pt x="84" y="123"/>
                </a:lnTo>
                <a:lnTo>
                  <a:pt x="72" y="136"/>
                </a:lnTo>
                <a:lnTo>
                  <a:pt x="62" y="150"/>
                </a:lnTo>
                <a:lnTo>
                  <a:pt x="53" y="166"/>
                </a:lnTo>
                <a:lnTo>
                  <a:pt x="44" y="180"/>
                </a:lnTo>
                <a:lnTo>
                  <a:pt x="36" y="197"/>
                </a:lnTo>
                <a:lnTo>
                  <a:pt x="29" y="213"/>
                </a:lnTo>
                <a:lnTo>
                  <a:pt x="23" y="231"/>
                </a:lnTo>
                <a:lnTo>
                  <a:pt x="17" y="249"/>
                </a:lnTo>
                <a:lnTo>
                  <a:pt x="12" y="267"/>
                </a:lnTo>
                <a:lnTo>
                  <a:pt x="8" y="286"/>
                </a:lnTo>
                <a:lnTo>
                  <a:pt x="5" y="305"/>
                </a:lnTo>
                <a:lnTo>
                  <a:pt x="3" y="326"/>
                </a:lnTo>
                <a:lnTo>
                  <a:pt x="2" y="347"/>
                </a:lnTo>
                <a:lnTo>
                  <a:pt x="0" y="369"/>
                </a:lnTo>
                <a:lnTo>
                  <a:pt x="2" y="390"/>
                </a:lnTo>
                <a:lnTo>
                  <a:pt x="3" y="411"/>
                </a:lnTo>
                <a:lnTo>
                  <a:pt x="5" y="432"/>
                </a:lnTo>
                <a:lnTo>
                  <a:pt x="8" y="452"/>
                </a:lnTo>
                <a:lnTo>
                  <a:pt x="13" y="471"/>
                </a:lnTo>
                <a:lnTo>
                  <a:pt x="18" y="490"/>
                </a:lnTo>
                <a:lnTo>
                  <a:pt x="24" y="508"/>
                </a:lnTo>
                <a:lnTo>
                  <a:pt x="31" y="525"/>
                </a:lnTo>
                <a:lnTo>
                  <a:pt x="39" y="542"/>
                </a:lnTo>
                <a:lnTo>
                  <a:pt x="48" y="559"/>
                </a:lnTo>
                <a:lnTo>
                  <a:pt x="57" y="574"/>
                </a:lnTo>
                <a:lnTo>
                  <a:pt x="67" y="588"/>
                </a:lnTo>
                <a:lnTo>
                  <a:pt x="78" y="603"/>
                </a:lnTo>
                <a:lnTo>
                  <a:pt x="89" y="616"/>
                </a:lnTo>
                <a:lnTo>
                  <a:pt x="102" y="629"/>
                </a:lnTo>
                <a:lnTo>
                  <a:pt x="115" y="640"/>
                </a:lnTo>
                <a:lnTo>
                  <a:pt x="129" y="652"/>
                </a:lnTo>
                <a:lnTo>
                  <a:pt x="143" y="663"/>
                </a:lnTo>
                <a:lnTo>
                  <a:pt x="158" y="673"/>
                </a:lnTo>
                <a:lnTo>
                  <a:pt x="174" y="682"/>
                </a:lnTo>
                <a:lnTo>
                  <a:pt x="190" y="690"/>
                </a:lnTo>
                <a:lnTo>
                  <a:pt x="206" y="698"/>
                </a:lnTo>
                <a:lnTo>
                  <a:pt x="223" y="704"/>
                </a:lnTo>
                <a:lnTo>
                  <a:pt x="241" y="711"/>
                </a:lnTo>
                <a:lnTo>
                  <a:pt x="259" y="717"/>
                </a:lnTo>
                <a:lnTo>
                  <a:pt x="279" y="721"/>
                </a:lnTo>
                <a:lnTo>
                  <a:pt x="298" y="726"/>
                </a:lnTo>
                <a:lnTo>
                  <a:pt x="317" y="729"/>
                </a:lnTo>
                <a:lnTo>
                  <a:pt x="337" y="731"/>
                </a:lnTo>
                <a:lnTo>
                  <a:pt x="357" y="734"/>
                </a:lnTo>
                <a:lnTo>
                  <a:pt x="379" y="735"/>
                </a:lnTo>
                <a:lnTo>
                  <a:pt x="400" y="735"/>
                </a:lnTo>
                <a:lnTo>
                  <a:pt x="429" y="734"/>
                </a:lnTo>
                <a:lnTo>
                  <a:pt x="459" y="731"/>
                </a:lnTo>
                <a:lnTo>
                  <a:pt x="488" y="727"/>
                </a:lnTo>
                <a:lnTo>
                  <a:pt x="516" y="720"/>
                </a:lnTo>
                <a:lnTo>
                  <a:pt x="544" y="712"/>
                </a:lnTo>
                <a:lnTo>
                  <a:pt x="570" y="703"/>
                </a:lnTo>
                <a:lnTo>
                  <a:pt x="596" y="691"/>
                </a:lnTo>
                <a:lnTo>
                  <a:pt x="620" y="677"/>
                </a:lnTo>
                <a:lnTo>
                  <a:pt x="632" y="669"/>
                </a:lnTo>
                <a:lnTo>
                  <a:pt x="643" y="662"/>
                </a:lnTo>
                <a:lnTo>
                  <a:pt x="653" y="654"/>
                </a:lnTo>
                <a:lnTo>
                  <a:pt x="665" y="645"/>
                </a:lnTo>
                <a:lnTo>
                  <a:pt x="675" y="634"/>
                </a:lnTo>
                <a:lnTo>
                  <a:pt x="684" y="624"/>
                </a:lnTo>
                <a:lnTo>
                  <a:pt x="693" y="614"/>
                </a:lnTo>
                <a:lnTo>
                  <a:pt x="702" y="603"/>
                </a:lnTo>
                <a:lnTo>
                  <a:pt x="710" y="592"/>
                </a:lnTo>
                <a:lnTo>
                  <a:pt x="718" y="580"/>
                </a:lnTo>
                <a:lnTo>
                  <a:pt x="724" y="568"/>
                </a:lnTo>
                <a:lnTo>
                  <a:pt x="731" y="554"/>
                </a:lnTo>
                <a:lnTo>
                  <a:pt x="737" y="542"/>
                </a:lnTo>
                <a:lnTo>
                  <a:pt x="742" y="527"/>
                </a:lnTo>
                <a:lnTo>
                  <a:pt x="747" y="513"/>
                </a:lnTo>
                <a:lnTo>
                  <a:pt x="750" y="498"/>
                </a:lnTo>
                <a:lnTo>
                  <a:pt x="515" y="498"/>
                </a:lnTo>
                <a:lnTo>
                  <a:pt x="510" y="507"/>
                </a:lnTo>
                <a:lnTo>
                  <a:pt x="505" y="514"/>
                </a:lnTo>
                <a:lnTo>
                  <a:pt x="499" y="521"/>
                </a:lnTo>
                <a:lnTo>
                  <a:pt x="494" y="527"/>
                </a:lnTo>
                <a:lnTo>
                  <a:pt x="487" y="533"/>
                </a:lnTo>
                <a:lnTo>
                  <a:pt x="480" y="539"/>
                </a:lnTo>
                <a:lnTo>
                  <a:pt x="473" y="543"/>
                </a:lnTo>
                <a:lnTo>
                  <a:pt x="467" y="548"/>
                </a:lnTo>
                <a:lnTo>
                  <a:pt x="452" y="553"/>
                </a:lnTo>
                <a:lnTo>
                  <a:pt x="435" y="558"/>
                </a:lnTo>
                <a:lnTo>
                  <a:pt x="417" y="561"/>
                </a:lnTo>
                <a:lnTo>
                  <a:pt x="399" y="561"/>
                </a:lnTo>
                <a:lnTo>
                  <a:pt x="380" y="561"/>
                </a:lnTo>
                <a:lnTo>
                  <a:pt x="363" y="559"/>
                </a:lnTo>
                <a:lnTo>
                  <a:pt x="347" y="556"/>
                </a:lnTo>
                <a:lnTo>
                  <a:pt x="333" y="551"/>
                </a:lnTo>
                <a:lnTo>
                  <a:pt x="318" y="547"/>
                </a:lnTo>
                <a:lnTo>
                  <a:pt x="306" y="540"/>
                </a:lnTo>
                <a:lnTo>
                  <a:pt x="294" y="532"/>
                </a:lnTo>
                <a:lnTo>
                  <a:pt x="284" y="523"/>
                </a:lnTo>
                <a:lnTo>
                  <a:pt x="275" y="512"/>
                </a:lnTo>
                <a:lnTo>
                  <a:pt x="267" y="500"/>
                </a:lnTo>
                <a:lnTo>
                  <a:pt x="261" y="488"/>
                </a:lnTo>
                <a:lnTo>
                  <a:pt x="255" y="474"/>
                </a:lnTo>
                <a:lnTo>
                  <a:pt x="250" y="460"/>
                </a:lnTo>
                <a:lnTo>
                  <a:pt x="248" y="444"/>
                </a:lnTo>
                <a:lnTo>
                  <a:pt x="246" y="426"/>
                </a:lnTo>
                <a:lnTo>
                  <a:pt x="246" y="408"/>
                </a:lnTo>
                <a:lnTo>
                  <a:pt x="759" y="408"/>
                </a:lnTo>
                <a:lnTo>
                  <a:pt x="759" y="383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18" name="Freeform 128"/>
          <p:cNvSpPr>
            <a:spLocks noEditPoints="1"/>
          </p:cNvSpPr>
          <p:nvPr userDrawn="1"/>
        </p:nvSpPr>
        <p:spPr bwMode="auto">
          <a:xfrm>
            <a:off x="9965120" y="6483355"/>
            <a:ext cx="201101" cy="144463"/>
          </a:xfrm>
          <a:custGeom>
            <a:avLst/>
            <a:gdLst>
              <a:gd name="T0" fmla="*/ 2039694958 w 759"/>
              <a:gd name="T1" fmla="*/ 1776727637 h 735"/>
              <a:gd name="T2" fmla="*/ 2147483647 w 759"/>
              <a:gd name="T3" fmla="*/ 1488191000 h 735"/>
              <a:gd name="T4" fmla="*/ 2147483647 w 759"/>
              <a:gd name="T5" fmla="*/ 1290785357 h 735"/>
              <a:gd name="T6" fmla="*/ 2147483647 w 759"/>
              <a:gd name="T7" fmla="*/ 1207264712 h 735"/>
              <a:gd name="T8" fmla="*/ 2147483647 w 759"/>
              <a:gd name="T9" fmla="*/ 1230057042 h 735"/>
              <a:gd name="T10" fmla="*/ 2147483647 w 759"/>
              <a:gd name="T11" fmla="*/ 1359124021 h 735"/>
              <a:gd name="T12" fmla="*/ 2147483647 w 759"/>
              <a:gd name="T13" fmla="*/ 1594504171 h 735"/>
              <a:gd name="T14" fmla="*/ 2147483647 w 759"/>
              <a:gd name="T15" fmla="*/ 1905833336 h 735"/>
              <a:gd name="T16" fmla="*/ 2147483647 w 759"/>
              <a:gd name="T17" fmla="*/ 2147483647 h 735"/>
              <a:gd name="T18" fmla="*/ 2147483647 w 759"/>
              <a:gd name="T19" fmla="*/ 2147483647 h 735"/>
              <a:gd name="T20" fmla="*/ 2147483647 w 759"/>
              <a:gd name="T21" fmla="*/ 1700817343 h 735"/>
              <a:gd name="T22" fmla="*/ 2147483647 w 759"/>
              <a:gd name="T23" fmla="*/ 1199692885 h 735"/>
              <a:gd name="T24" fmla="*/ 2147483647 w 759"/>
              <a:gd name="T25" fmla="*/ 782050745 h 735"/>
              <a:gd name="T26" fmla="*/ 2147483647 w 759"/>
              <a:gd name="T27" fmla="*/ 447967774 h 735"/>
              <a:gd name="T28" fmla="*/ 2147483647 w 759"/>
              <a:gd name="T29" fmla="*/ 197405643 h 735"/>
              <a:gd name="T30" fmla="*/ 2147483647 w 759"/>
              <a:gd name="T31" fmla="*/ 53156488 h 735"/>
              <a:gd name="T32" fmla="*/ 2147483647 w 759"/>
              <a:gd name="T33" fmla="*/ 0 h 735"/>
              <a:gd name="T34" fmla="*/ 2147483647 w 759"/>
              <a:gd name="T35" fmla="*/ 30364157 h 735"/>
              <a:gd name="T36" fmla="*/ 2071082740 w 759"/>
              <a:gd name="T37" fmla="*/ 106313172 h 735"/>
              <a:gd name="T38" fmla="*/ 1655302823 w 759"/>
              <a:gd name="T39" fmla="*/ 242990500 h 735"/>
              <a:gd name="T40" fmla="*/ 1270871147 w 759"/>
              <a:gd name="T41" fmla="*/ 417603616 h 735"/>
              <a:gd name="T42" fmla="*/ 933540815 w 759"/>
              <a:gd name="T43" fmla="*/ 652983767 h 735"/>
              <a:gd name="T44" fmla="*/ 651129465 w 759"/>
              <a:gd name="T45" fmla="*/ 933910054 h 735"/>
              <a:gd name="T46" fmla="*/ 407923135 w 759"/>
              <a:gd name="T47" fmla="*/ 1260421199 h 735"/>
              <a:gd name="T48" fmla="*/ 219675329 w 759"/>
              <a:gd name="T49" fmla="*/ 1617296698 h 735"/>
              <a:gd name="T50" fmla="*/ 86306564 w 759"/>
              <a:gd name="T51" fmla="*/ 2027289964 h 735"/>
              <a:gd name="T52" fmla="*/ 15674220 w 759"/>
              <a:gd name="T53" fmla="*/ 2147483647 h 735"/>
              <a:gd name="T54" fmla="*/ 7856781 w 759"/>
              <a:gd name="T55" fmla="*/ 2147483647 h 735"/>
              <a:gd name="T56" fmla="*/ 62775564 w 759"/>
              <a:gd name="T57" fmla="*/ 2147483647 h 735"/>
              <a:gd name="T58" fmla="*/ 188287348 w 759"/>
              <a:gd name="T59" fmla="*/ 2147483647 h 735"/>
              <a:gd name="T60" fmla="*/ 368718114 w 759"/>
              <a:gd name="T61" fmla="*/ 2147483647 h 735"/>
              <a:gd name="T62" fmla="*/ 604067463 w 759"/>
              <a:gd name="T63" fmla="*/ 2147483647 h 735"/>
              <a:gd name="T64" fmla="*/ 894335595 w 759"/>
              <a:gd name="T65" fmla="*/ 2147483647 h 735"/>
              <a:gd name="T66" fmla="*/ 1239522708 w 759"/>
              <a:gd name="T67" fmla="*/ 2147483647 h 735"/>
              <a:gd name="T68" fmla="*/ 1608201281 w 759"/>
              <a:gd name="T69" fmla="*/ 2147483647 h 735"/>
              <a:gd name="T70" fmla="*/ 2031838177 w 759"/>
              <a:gd name="T71" fmla="*/ 2147483647 h 735"/>
              <a:gd name="T72" fmla="*/ 2147483647 w 759"/>
              <a:gd name="T73" fmla="*/ 2147483647 h 735"/>
              <a:gd name="T74" fmla="*/ 2147483647 w 759"/>
              <a:gd name="T75" fmla="*/ 2147483647 h 735"/>
              <a:gd name="T76" fmla="*/ 2147483647 w 759"/>
              <a:gd name="T77" fmla="*/ 2147483647 h 735"/>
              <a:gd name="T78" fmla="*/ 2147483647 w 759"/>
              <a:gd name="T79" fmla="*/ 2147483647 h 735"/>
              <a:gd name="T80" fmla="*/ 2147483647 w 759"/>
              <a:gd name="T81" fmla="*/ 2147483647 h 735"/>
              <a:gd name="T82" fmla="*/ 2147483647 w 759"/>
              <a:gd name="T83" fmla="*/ 2147483647 h 735"/>
              <a:gd name="T84" fmla="*/ 2147483647 w 759"/>
              <a:gd name="T85" fmla="*/ 2147483647 h 735"/>
              <a:gd name="T86" fmla="*/ 2147483647 w 759"/>
              <a:gd name="T87" fmla="*/ 2147483647 h 735"/>
              <a:gd name="T88" fmla="*/ 2147483647 w 759"/>
              <a:gd name="T89" fmla="*/ 2147483647 h 735"/>
              <a:gd name="T90" fmla="*/ 2147483647 w 759"/>
              <a:gd name="T91" fmla="*/ 2147483647 h 735"/>
              <a:gd name="T92" fmla="*/ 2147483647 w 759"/>
              <a:gd name="T93" fmla="*/ 2147483647 h 735"/>
              <a:gd name="T94" fmla="*/ 2147483647 w 759"/>
              <a:gd name="T95" fmla="*/ 2147483647 h 735"/>
              <a:gd name="T96" fmla="*/ 2147483647 w 759"/>
              <a:gd name="T97" fmla="*/ 2147483647 h 735"/>
              <a:gd name="T98" fmla="*/ 2147483647 w 759"/>
              <a:gd name="T99" fmla="*/ 2147483647 h 735"/>
              <a:gd name="T100" fmla="*/ 2147483647 w 759"/>
              <a:gd name="T101" fmla="*/ 2147483647 h 735"/>
              <a:gd name="T102" fmla="*/ 2147483647 w 759"/>
              <a:gd name="T103" fmla="*/ 2147483647 h 735"/>
              <a:gd name="T104" fmla="*/ 2147483647 w 759"/>
              <a:gd name="T105" fmla="*/ 2147483647 h 735"/>
              <a:gd name="T106" fmla="*/ 2094613740 w 759"/>
              <a:gd name="T107" fmla="*/ 2147483647 h 735"/>
              <a:gd name="T108" fmla="*/ 1961245175 w 759"/>
              <a:gd name="T109" fmla="*/ 2147483647 h 735"/>
              <a:gd name="T110" fmla="*/ 1914183173 w 759"/>
              <a:gd name="T111" fmla="*/ 2147483647 h 7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59" h="735">
                <a:moveTo>
                  <a:pt x="249" y="267"/>
                </a:moveTo>
                <a:lnTo>
                  <a:pt x="253" y="250"/>
                </a:lnTo>
                <a:lnTo>
                  <a:pt x="260" y="234"/>
                </a:lnTo>
                <a:lnTo>
                  <a:pt x="268" y="220"/>
                </a:lnTo>
                <a:lnTo>
                  <a:pt x="277" y="207"/>
                </a:lnTo>
                <a:lnTo>
                  <a:pt x="288" y="196"/>
                </a:lnTo>
                <a:lnTo>
                  <a:pt x="301" y="186"/>
                </a:lnTo>
                <a:lnTo>
                  <a:pt x="313" y="178"/>
                </a:lnTo>
                <a:lnTo>
                  <a:pt x="328" y="170"/>
                </a:lnTo>
                <a:lnTo>
                  <a:pt x="344" y="166"/>
                </a:lnTo>
                <a:lnTo>
                  <a:pt x="359" y="161"/>
                </a:lnTo>
                <a:lnTo>
                  <a:pt x="376" y="159"/>
                </a:lnTo>
                <a:lnTo>
                  <a:pt x="394" y="158"/>
                </a:lnTo>
                <a:lnTo>
                  <a:pt x="410" y="159"/>
                </a:lnTo>
                <a:lnTo>
                  <a:pt x="426" y="162"/>
                </a:lnTo>
                <a:lnTo>
                  <a:pt x="442" y="166"/>
                </a:lnTo>
                <a:lnTo>
                  <a:pt x="456" y="173"/>
                </a:lnTo>
                <a:lnTo>
                  <a:pt x="471" y="179"/>
                </a:lnTo>
                <a:lnTo>
                  <a:pt x="483" y="188"/>
                </a:lnTo>
                <a:lnTo>
                  <a:pt x="496" y="198"/>
                </a:lnTo>
                <a:lnTo>
                  <a:pt x="506" y="210"/>
                </a:lnTo>
                <a:lnTo>
                  <a:pt x="515" y="222"/>
                </a:lnTo>
                <a:lnTo>
                  <a:pt x="523" y="237"/>
                </a:lnTo>
                <a:lnTo>
                  <a:pt x="528" y="251"/>
                </a:lnTo>
                <a:lnTo>
                  <a:pt x="533" y="267"/>
                </a:lnTo>
                <a:lnTo>
                  <a:pt x="249" y="267"/>
                </a:lnTo>
                <a:close/>
                <a:moveTo>
                  <a:pt x="759" y="383"/>
                </a:moveTo>
                <a:lnTo>
                  <a:pt x="759" y="354"/>
                </a:lnTo>
                <a:lnTo>
                  <a:pt x="757" y="326"/>
                </a:lnTo>
                <a:lnTo>
                  <a:pt x="753" y="299"/>
                </a:lnTo>
                <a:lnTo>
                  <a:pt x="748" y="273"/>
                </a:lnTo>
                <a:lnTo>
                  <a:pt x="742" y="248"/>
                </a:lnTo>
                <a:lnTo>
                  <a:pt x="734" y="224"/>
                </a:lnTo>
                <a:lnTo>
                  <a:pt x="725" y="201"/>
                </a:lnTo>
                <a:lnTo>
                  <a:pt x="714" y="179"/>
                </a:lnTo>
                <a:lnTo>
                  <a:pt x="703" y="158"/>
                </a:lnTo>
                <a:lnTo>
                  <a:pt x="690" y="139"/>
                </a:lnTo>
                <a:lnTo>
                  <a:pt x="676" y="121"/>
                </a:lnTo>
                <a:lnTo>
                  <a:pt x="660" y="103"/>
                </a:lnTo>
                <a:lnTo>
                  <a:pt x="643" y="87"/>
                </a:lnTo>
                <a:lnTo>
                  <a:pt x="626" y="72"/>
                </a:lnTo>
                <a:lnTo>
                  <a:pt x="607" y="59"/>
                </a:lnTo>
                <a:lnTo>
                  <a:pt x="586" y="46"/>
                </a:lnTo>
                <a:lnTo>
                  <a:pt x="564" y="36"/>
                </a:lnTo>
                <a:lnTo>
                  <a:pt x="542" y="26"/>
                </a:lnTo>
                <a:lnTo>
                  <a:pt x="518" y="18"/>
                </a:lnTo>
                <a:lnTo>
                  <a:pt x="493" y="11"/>
                </a:lnTo>
                <a:lnTo>
                  <a:pt x="466" y="7"/>
                </a:lnTo>
                <a:lnTo>
                  <a:pt x="439" y="4"/>
                </a:lnTo>
                <a:lnTo>
                  <a:pt x="411" y="0"/>
                </a:lnTo>
                <a:lnTo>
                  <a:pt x="382" y="0"/>
                </a:lnTo>
                <a:lnTo>
                  <a:pt x="360" y="0"/>
                </a:lnTo>
                <a:lnTo>
                  <a:pt x="340" y="1"/>
                </a:lnTo>
                <a:lnTo>
                  <a:pt x="321" y="4"/>
                </a:lnTo>
                <a:lnTo>
                  <a:pt x="301" y="6"/>
                </a:lnTo>
                <a:lnTo>
                  <a:pt x="282" y="10"/>
                </a:lnTo>
                <a:lnTo>
                  <a:pt x="264" y="14"/>
                </a:lnTo>
                <a:lnTo>
                  <a:pt x="246" y="19"/>
                </a:lnTo>
                <a:lnTo>
                  <a:pt x="228" y="25"/>
                </a:lnTo>
                <a:lnTo>
                  <a:pt x="211" y="32"/>
                </a:lnTo>
                <a:lnTo>
                  <a:pt x="194" y="38"/>
                </a:lnTo>
                <a:lnTo>
                  <a:pt x="178" y="47"/>
                </a:lnTo>
                <a:lnTo>
                  <a:pt x="162" y="55"/>
                </a:lnTo>
                <a:lnTo>
                  <a:pt x="148" y="65"/>
                </a:lnTo>
                <a:lnTo>
                  <a:pt x="134" y="76"/>
                </a:lnTo>
                <a:lnTo>
                  <a:pt x="119" y="86"/>
                </a:lnTo>
                <a:lnTo>
                  <a:pt x="107" y="98"/>
                </a:lnTo>
                <a:lnTo>
                  <a:pt x="95" y="109"/>
                </a:lnTo>
                <a:lnTo>
                  <a:pt x="83" y="123"/>
                </a:lnTo>
                <a:lnTo>
                  <a:pt x="72" y="136"/>
                </a:lnTo>
                <a:lnTo>
                  <a:pt x="62" y="150"/>
                </a:lnTo>
                <a:lnTo>
                  <a:pt x="52" y="166"/>
                </a:lnTo>
                <a:lnTo>
                  <a:pt x="44" y="180"/>
                </a:lnTo>
                <a:lnTo>
                  <a:pt x="36" y="197"/>
                </a:lnTo>
                <a:lnTo>
                  <a:pt x="28" y="213"/>
                </a:lnTo>
                <a:lnTo>
                  <a:pt x="22" y="231"/>
                </a:lnTo>
                <a:lnTo>
                  <a:pt x="16" y="249"/>
                </a:lnTo>
                <a:lnTo>
                  <a:pt x="11" y="267"/>
                </a:lnTo>
                <a:lnTo>
                  <a:pt x="8" y="286"/>
                </a:lnTo>
                <a:lnTo>
                  <a:pt x="5" y="305"/>
                </a:lnTo>
                <a:lnTo>
                  <a:pt x="2" y="326"/>
                </a:lnTo>
                <a:lnTo>
                  <a:pt x="1" y="347"/>
                </a:lnTo>
                <a:lnTo>
                  <a:pt x="0" y="369"/>
                </a:lnTo>
                <a:lnTo>
                  <a:pt x="1" y="390"/>
                </a:lnTo>
                <a:lnTo>
                  <a:pt x="2" y="411"/>
                </a:lnTo>
                <a:lnTo>
                  <a:pt x="5" y="432"/>
                </a:lnTo>
                <a:lnTo>
                  <a:pt x="8" y="452"/>
                </a:lnTo>
                <a:lnTo>
                  <a:pt x="13" y="471"/>
                </a:lnTo>
                <a:lnTo>
                  <a:pt x="17" y="490"/>
                </a:lnTo>
                <a:lnTo>
                  <a:pt x="24" y="508"/>
                </a:lnTo>
                <a:lnTo>
                  <a:pt x="31" y="525"/>
                </a:lnTo>
                <a:lnTo>
                  <a:pt x="38" y="542"/>
                </a:lnTo>
                <a:lnTo>
                  <a:pt x="47" y="559"/>
                </a:lnTo>
                <a:lnTo>
                  <a:pt x="56" y="574"/>
                </a:lnTo>
                <a:lnTo>
                  <a:pt x="67" y="588"/>
                </a:lnTo>
                <a:lnTo>
                  <a:pt x="77" y="603"/>
                </a:lnTo>
                <a:lnTo>
                  <a:pt x="89" y="616"/>
                </a:lnTo>
                <a:lnTo>
                  <a:pt x="101" y="629"/>
                </a:lnTo>
                <a:lnTo>
                  <a:pt x="114" y="640"/>
                </a:lnTo>
                <a:lnTo>
                  <a:pt x="128" y="652"/>
                </a:lnTo>
                <a:lnTo>
                  <a:pt x="142" y="663"/>
                </a:lnTo>
                <a:lnTo>
                  <a:pt x="158" y="673"/>
                </a:lnTo>
                <a:lnTo>
                  <a:pt x="172" y="682"/>
                </a:lnTo>
                <a:lnTo>
                  <a:pt x="189" y="690"/>
                </a:lnTo>
                <a:lnTo>
                  <a:pt x="205" y="698"/>
                </a:lnTo>
                <a:lnTo>
                  <a:pt x="223" y="704"/>
                </a:lnTo>
                <a:lnTo>
                  <a:pt x="241" y="711"/>
                </a:lnTo>
                <a:lnTo>
                  <a:pt x="259" y="717"/>
                </a:lnTo>
                <a:lnTo>
                  <a:pt x="278" y="721"/>
                </a:lnTo>
                <a:lnTo>
                  <a:pt x="297" y="726"/>
                </a:lnTo>
                <a:lnTo>
                  <a:pt x="317" y="729"/>
                </a:lnTo>
                <a:lnTo>
                  <a:pt x="337" y="731"/>
                </a:lnTo>
                <a:lnTo>
                  <a:pt x="357" y="734"/>
                </a:lnTo>
                <a:lnTo>
                  <a:pt x="378" y="735"/>
                </a:lnTo>
                <a:lnTo>
                  <a:pt x="400" y="735"/>
                </a:lnTo>
                <a:lnTo>
                  <a:pt x="429" y="734"/>
                </a:lnTo>
                <a:lnTo>
                  <a:pt x="458" y="731"/>
                </a:lnTo>
                <a:lnTo>
                  <a:pt x="487" y="727"/>
                </a:lnTo>
                <a:lnTo>
                  <a:pt x="516" y="720"/>
                </a:lnTo>
                <a:lnTo>
                  <a:pt x="543" y="712"/>
                </a:lnTo>
                <a:lnTo>
                  <a:pt x="570" y="703"/>
                </a:lnTo>
                <a:lnTo>
                  <a:pt x="596" y="691"/>
                </a:lnTo>
                <a:lnTo>
                  <a:pt x="619" y="677"/>
                </a:lnTo>
                <a:lnTo>
                  <a:pt x="632" y="669"/>
                </a:lnTo>
                <a:lnTo>
                  <a:pt x="643" y="662"/>
                </a:lnTo>
                <a:lnTo>
                  <a:pt x="653" y="654"/>
                </a:lnTo>
                <a:lnTo>
                  <a:pt x="664" y="645"/>
                </a:lnTo>
                <a:lnTo>
                  <a:pt x="673" y="634"/>
                </a:lnTo>
                <a:lnTo>
                  <a:pt x="684" y="624"/>
                </a:lnTo>
                <a:lnTo>
                  <a:pt x="693" y="614"/>
                </a:lnTo>
                <a:lnTo>
                  <a:pt x="702" y="603"/>
                </a:lnTo>
                <a:lnTo>
                  <a:pt x="710" y="592"/>
                </a:lnTo>
                <a:lnTo>
                  <a:pt x="717" y="580"/>
                </a:lnTo>
                <a:lnTo>
                  <a:pt x="724" y="568"/>
                </a:lnTo>
                <a:lnTo>
                  <a:pt x="731" y="554"/>
                </a:lnTo>
                <a:lnTo>
                  <a:pt x="737" y="542"/>
                </a:lnTo>
                <a:lnTo>
                  <a:pt x="741" y="527"/>
                </a:lnTo>
                <a:lnTo>
                  <a:pt x="746" y="513"/>
                </a:lnTo>
                <a:lnTo>
                  <a:pt x="750" y="498"/>
                </a:lnTo>
                <a:lnTo>
                  <a:pt x="515" y="498"/>
                </a:lnTo>
                <a:lnTo>
                  <a:pt x="510" y="507"/>
                </a:lnTo>
                <a:lnTo>
                  <a:pt x="505" y="514"/>
                </a:lnTo>
                <a:lnTo>
                  <a:pt x="499" y="521"/>
                </a:lnTo>
                <a:lnTo>
                  <a:pt x="492" y="527"/>
                </a:lnTo>
                <a:lnTo>
                  <a:pt x="487" y="533"/>
                </a:lnTo>
                <a:lnTo>
                  <a:pt x="480" y="539"/>
                </a:lnTo>
                <a:lnTo>
                  <a:pt x="473" y="543"/>
                </a:lnTo>
                <a:lnTo>
                  <a:pt x="466" y="548"/>
                </a:lnTo>
                <a:lnTo>
                  <a:pt x="451" y="553"/>
                </a:lnTo>
                <a:lnTo>
                  <a:pt x="435" y="558"/>
                </a:lnTo>
                <a:lnTo>
                  <a:pt x="417" y="561"/>
                </a:lnTo>
                <a:lnTo>
                  <a:pt x="398" y="561"/>
                </a:lnTo>
                <a:lnTo>
                  <a:pt x="380" y="561"/>
                </a:lnTo>
                <a:lnTo>
                  <a:pt x="363" y="559"/>
                </a:lnTo>
                <a:lnTo>
                  <a:pt x="347" y="556"/>
                </a:lnTo>
                <a:lnTo>
                  <a:pt x="331" y="551"/>
                </a:lnTo>
                <a:lnTo>
                  <a:pt x="318" y="547"/>
                </a:lnTo>
                <a:lnTo>
                  <a:pt x="305" y="540"/>
                </a:lnTo>
                <a:lnTo>
                  <a:pt x="294" y="532"/>
                </a:lnTo>
                <a:lnTo>
                  <a:pt x="284" y="523"/>
                </a:lnTo>
                <a:lnTo>
                  <a:pt x="275" y="512"/>
                </a:lnTo>
                <a:lnTo>
                  <a:pt x="267" y="500"/>
                </a:lnTo>
                <a:lnTo>
                  <a:pt x="260" y="488"/>
                </a:lnTo>
                <a:lnTo>
                  <a:pt x="255" y="474"/>
                </a:lnTo>
                <a:lnTo>
                  <a:pt x="250" y="460"/>
                </a:lnTo>
                <a:lnTo>
                  <a:pt x="247" y="444"/>
                </a:lnTo>
                <a:lnTo>
                  <a:pt x="246" y="426"/>
                </a:lnTo>
                <a:lnTo>
                  <a:pt x="244" y="408"/>
                </a:lnTo>
                <a:lnTo>
                  <a:pt x="759" y="408"/>
                </a:lnTo>
                <a:lnTo>
                  <a:pt x="759" y="383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19" name="Freeform 129"/>
          <p:cNvSpPr>
            <a:spLocks/>
          </p:cNvSpPr>
          <p:nvPr userDrawn="1"/>
        </p:nvSpPr>
        <p:spPr bwMode="auto">
          <a:xfrm>
            <a:off x="10181042" y="6446837"/>
            <a:ext cx="122777" cy="177800"/>
          </a:xfrm>
          <a:custGeom>
            <a:avLst/>
            <a:gdLst>
              <a:gd name="T0" fmla="*/ 2147483647 w 463"/>
              <a:gd name="T1" fmla="*/ 2147483647 h 897"/>
              <a:gd name="T2" fmla="*/ 2147483647 w 463"/>
              <a:gd name="T3" fmla="*/ 2147483647 h 897"/>
              <a:gd name="T4" fmla="*/ 2147483647 w 463"/>
              <a:gd name="T5" fmla="*/ 1619874749 h 897"/>
              <a:gd name="T6" fmla="*/ 2147483647 w 463"/>
              <a:gd name="T7" fmla="*/ 1619874749 h 897"/>
              <a:gd name="T8" fmla="*/ 2147483647 w 463"/>
              <a:gd name="T9" fmla="*/ 0 h 897"/>
              <a:gd name="T10" fmla="*/ 629164782 w 463"/>
              <a:gd name="T11" fmla="*/ 0 h 897"/>
              <a:gd name="T12" fmla="*/ 629164782 w 463"/>
              <a:gd name="T13" fmla="*/ 1619874749 h 897"/>
              <a:gd name="T14" fmla="*/ 0 w 463"/>
              <a:gd name="T15" fmla="*/ 1619874749 h 897"/>
              <a:gd name="T16" fmla="*/ 0 w 463"/>
              <a:gd name="T17" fmla="*/ 2147483647 h 897"/>
              <a:gd name="T18" fmla="*/ 629164782 w 463"/>
              <a:gd name="T19" fmla="*/ 2147483647 h 897"/>
              <a:gd name="T20" fmla="*/ 629164782 w 463"/>
              <a:gd name="T21" fmla="*/ 2147483647 h 897"/>
              <a:gd name="T22" fmla="*/ 2147483647 w 463"/>
              <a:gd name="T23" fmla="*/ 2147483647 h 897"/>
              <a:gd name="T24" fmla="*/ 2147483647 w 463"/>
              <a:gd name="T25" fmla="*/ 2147483647 h 8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63" h="897">
                <a:moveTo>
                  <a:pt x="325" y="409"/>
                </a:moveTo>
                <a:lnTo>
                  <a:pt x="463" y="409"/>
                </a:lnTo>
                <a:lnTo>
                  <a:pt x="463" y="208"/>
                </a:lnTo>
                <a:lnTo>
                  <a:pt x="325" y="208"/>
                </a:lnTo>
                <a:lnTo>
                  <a:pt x="325" y="0"/>
                </a:lnTo>
                <a:lnTo>
                  <a:pt x="80" y="0"/>
                </a:lnTo>
                <a:lnTo>
                  <a:pt x="80" y="208"/>
                </a:lnTo>
                <a:lnTo>
                  <a:pt x="0" y="208"/>
                </a:lnTo>
                <a:lnTo>
                  <a:pt x="0" y="409"/>
                </a:lnTo>
                <a:lnTo>
                  <a:pt x="80" y="409"/>
                </a:lnTo>
                <a:lnTo>
                  <a:pt x="80" y="897"/>
                </a:lnTo>
                <a:lnTo>
                  <a:pt x="325" y="897"/>
                </a:lnTo>
                <a:lnTo>
                  <a:pt x="325" y="409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20" name="Freeform 130"/>
          <p:cNvSpPr>
            <a:spLocks noEditPoints="1"/>
          </p:cNvSpPr>
          <p:nvPr userDrawn="1"/>
        </p:nvSpPr>
        <p:spPr bwMode="auto">
          <a:xfrm>
            <a:off x="10310169" y="6483355"/>
            <a:ext cx="213803" cy="144463"/>
          </a:xfrm>
          <a:custGeom>
            <a:avLst/>
            <a:gdLst>
              <a:gd name="T0" fmla="*/ 2147483647 w 803"/>
              <a:gd name="T1" fmla="*/ 1617296698 h 735"/>
              <a:gd name="T2" fmla="*/ 2147483647 w 803"/>
              <a:gd name="T3" fmla="*/ 1678024816 h 735"/>
              <a:gd name="T4" fmla="*/ 2147483647 w 803"/>
              <a:gd name="T5" fmla="*/ 1769156007 h 735"/>
              <a:gd name="T6" fmla="*/ 2147483647 w 803"/>
              <a:gd name="T7" fmla="*/ 1905833336 h 735"/>
              <a:gd name="T8" fmla="*/ 2147483647 w 803"/>
              <a:gd name="T9" fmla="*/ 2072874822 h 735"/>
              <a:gd name="T10" fmla="*/ 2147483647 w 803"/>
              <a:gd name="T11" fmla="*/ 2147483647 h 735"/>
              <a:gd name="T12" fmla="*/ 2147483647 w 803"/>
              <a:gd name="T13" fmla="*/ 2147483647 h 735"/>
              <a:gd name="T14" fmla="*/ 2147483647 w 803"/>
              <a:gd name="T15" fmla="*/ 2147483647 h 735"/>
              <a:gd name="T16" fmla="*/ 2147483647 w 803"/>
              <a:gd name="T17" fmla="*/ 2147483647 h 735"/>
              <a:gd name="T18" fmla="*/ 2147483647 w 803"/>
              <a:gd name="T19" fmla="*/ 2147483647 h 735"/>
              <a:gd name="T20" fmla="*/ 2147483647 w 803"/>
              <a:gd name="T21" fmla="*/ 2147483647 h 735"/>
              <a:gd name="T22" fmla="*/ 2147483647 w 803"/>
              <a:gd name="T23" fmla="*/ 2147483647 h 735"/>
              <a:gd name="T24" fmla="*/ 2147483647 w 803"/>
              <a:gd name="T25" fmla="*/ 2147483647 h 735"/>
              <a:gd name="T26" fmla="*/ 2147483647 w 803"/>
              <a:gd name="T27" fmla="*/ 2147483647 h 735"/>
              <a:gd name="T28" fmla="*/ 2147483647 w 803"/>
              <a:gd name="T29" fmla="*/ 2147483647 h 735"/>
              <a:gd name="T30" fmla="*/ 2147483647 w 803"/>
              <a:gd name="T31" fmla="*/ 2147483647 h 735"/>
              <a:gd name="T32" fmla="*/ 2147483647 w 803"/>
              <a:gd name="T33" fmla="*/ 2147483647 h 735"/>
              <a:gd name="T34" fmla="*/ 2147483647 w 803"/>
              <a:gd name="T35" fmla="*/ 2147483647 h 735"/>
              <a:gd name="T36" fmla="*/ 2147483647 w 803"/>
              <a:gd name="T37" fmla="*/ 2147483647 h 735"/>
              <a:gd name="T38" fmla="*/ 2147483647 w 803"/>
              <a:gd name="T39" fmla="*/ 2147483647 h 735"/>
              <a:gd name="T40" fmla="*/ 2147483647 w 803"/>
              <a:gd name="T41" fmla="*/ 2147483647 h 735"/>
              <a:gd name="T42" fmla="*/ 2125567720 w 803"/>
              <a:gd name="T43" fmla="*/ 2147483647 h 735"/>
              <a:gd name="T44" fmla="*/ 2045948222 w 803"/>
              <a:gd name="T45" fmla="*/ 2147483647 h 735"/>
              <a:gd name="T46" fmla="*/ 2006158241 w 803"/>
              <a:gd name="T47" fmla="*/ 2147483647 h 735"/>
              <a:gd name="T48" fmla="*/ 2022066247 w 803"/>
              <a:gd name="T49" fmla="*/ 2147483647 h 735"/>
              <a:gd name="T50" fmla="*/ 2061856228 w 803"/>
              <a:gd name="T51" fmla="*/ 2147483647 h 735"/>
              <a:gd name="T52" fmla="*/ 2147483647 w 803"/>
              <a:gd name="T53" fmla="*/ 2147483647 h 735"/>
              <a:gd name="T54" fmla="*/ 2147483647 w 803"/>
              <a:gd name="T55" fmla="*/ 2019718138 h 735"/>
              <a:gd name="T56" fmla="*/ 2147483647 w 803"/>
              <a:gd name="T57" fmla="*/ 1860248479 h 735"/>
              <a:gd name="T58" fmla="*/ 2147483647 w 803"/>
              <a:gd name="T59" fmla="*/ 1738791850 h 735"/>
              <a:gd name="T60" fmla="*/ 2147483647 w 803"/>
              <a:gd name="T61" fmla="*/ 1655271205 h 735"/>
              <a:gd name="T62" fmla="*/ 2147483647 w 803"/>
              <a:gd name="T63" fmla="*/ 1617296698 h 735"/>
              <a:gd name="T64" fmla="*/ 2147483647 w 803"/>
              <a:gd name="T65" fmla="*/ 174651836 h 735"/>
              <a:gd name="T66" fmla="*/ 2147483647 w 803"/>
              <a:gd name="T67" fmla="*/ 470760301 h 735"/>
              <a:gd name="T68" fmla="*/ 2147483647 w 803"/>
              <a:gd name="T69" fmla="*/ 235380150 h 735"/>
              <a:gd name="T70" fmla="*/ 2147483647 w 803"/>
              <a:gd name="T71" fmla="*/ 68338664 h 735"/>
              <a:gd name="T72" fmla="*/ 2147483647 w 803"/>
              <a:gd name="T73" fmla="*/ 0 h 735"/>
              <a:gd name="T74" fmla="*/ 2147483647 w 803"/>
              <a:gd name="T75" fmla="*/ 15181980 h 735"/>
              <a:gd name="T76" fmla="*/ 2030040217 w 803"/>
              <a:gd name="T77" fmla="*/ 83520645 h 735"/>
              <a:gd name="T78" fmla="*/ 1631982263 w 803"/>
              <a:gd name="T79" fmla="*/ 220197973 h 735"/>
              <a:gd name="T80" fmla="*/ 1273753825 w 803"/>
              <a:gd name="T81" fmla="*/ 410031986 h 735"/>
              <a:gd name="T82" fmla="*/ 955315369 w 803"/>
              <a:gd name="T83" fmla="*/ 645411940 h 735"/>
              <a:gd name="T84" fmla="*/ 676666694 w 803"/>
              <a:gd name="T85" fmla="*/ 926338424 h 735"/>
              <a:gd name="T86" fmla="*/ 437847935 w 803"/>
              <a:gd name="T87" fmla="*/ 1237628869 h 735"/>
              <a:gd name="T88" fmla="*/ 254766699 w 803"/>
              <a:gd name="T89" fmla="*/ 1594504171 h 735"/>
              <a:gd name="T90" fmla="*/ 111435509 w 803"/>
              <a:gd name="T91" fmla="*/ 1966561650 h 735"/>
              <a:gd name="T92" fmla="*/ 31855746 w 803"/>
              <a:gd name="T93" fmla="*/ 2147483647 h 735"/>
              <a:gd name="T94" fmla="*/ 0 w 803"/>
              <a:gd name="T95" fmla="*/ 2147483647 h 735"/>
              <a:gd name="T96" fmla="*/ 71645727 w 803"/>
              <a:gd name="T97" fmla="*/ 2147483647 h 735"/>
              <a:gd name="T98" fmla="*/ 286582710 w 803"/>
              <a:gd name="T99" fmla="*/ 2147483647 h 735"/>
              <a:gd name="T100" fmla="*/ 628902942 w 803"/>
              <a:gd name="T101" fmla="*/ 2147483647 h 735"/>
              <a:gd name="T102" fmla="*/ 1098606624 w 803"/>
              <a:gd name="T103" fmla="*/ 2147483647 h 735"/>
              <a:gd name="T104" fmla="*/ 1353373523 w 803"/>
              <a:gd name="T105" fmla="*/ 2147483647 h 735"/>
              <a:gd name="T106" fmla="*/ 1854893016 w 803"/>
              <a:gd name="T107" fmla="*/ 2147483647 h 735"/>
              <a:gd name="T108" fmla="*/ 2147483647 w 803"/>
              <a:gd name="T109" fmla="*/ 2147483647 h 735"/>
              <a:gd name="T110" fmla="*/ 2147483647 w 803"/>
              <a:gd name="T111" fmla="*/ 2147483647 h 735"/>
              <a:gd name="T112" fmla="*/ 2147483647 w 803"/>
              <a:gd name="T113" fmla="*/ 2147483647 h 735"/>
              <a:gd name="T114" fmla="*/ 2147483647 w 803"/>
              <a:gd name="T115" fmla="*/ 2147483647 h 735"/>
              <a:gd name="T116" fmla="*/ 2147483647 w 803"/>
              <a:gd name="T117" fmla="*/ 2147483647 h 735"/>
              <a:gd name="T118" fmla="*/ 2147483647 w 803"/>
              <a:gd name="T119" fmla="*/ 2147483647 h 735"/>
              <a:gd name="T120" fmla="*/ 2147483647 w 803"/>
              <a:gd name="T121" fmla="*/ 2147483647 h 735"/>
              <a:gd name="T122" fmla="*/ 2147483647 w 803"/>
              <a:gd name="T123" fmla="*/ 174651836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803" h="735">
                <a:moveTo>
                  <a:pt x="410" y="212"/>
                </a:moveTo>
                <a:lnTo>
                  <a:pt x="421" y="213"/>
                </a:lnTo>
                <a:lnTo>
                  <a:pt x="434" y="213"/>
                </a:lnTo>
                <a:lnTo>
                  <a:pt x="445" y="215"/>
                </a:lnTo>
                <a:lnTo>
                  <a:pt x="456" y="218"/>
                </a:lnTo>
                <a:lnTo>
                  <a:pt x="466" y="221"/>
                </a:lnTo>
                <a:lnTo>
                  <a:pt x="476" y="224"/>
                </a:lnTo>
                <a:lnTo>
                  <a:pt x="485" y="229"/>
                </a:lnTo>
                <a:lnTo>
                  <a:pt x="494" y="233"/>
                </a:lnTo>
                <a:lnTo>
                  <a:pt x="503" y="239"/>
                </a:lnTo>
                <a:lnTo>
                  <a:pt x="511" y="245"/>
                </a:lnTo>
                <a:lnTo>
                  <a:pt x="518" y="251"/>
                </a:lnTo>
                <a:lnTo>
                  <a:pt x="525" y="258"/>
                </a:lnTo>
                <a:lnTo>
                  <a:pt x="532" y="266"/>
                </a:lnTo>
                <a:lnTo>
                  <a:pt x="537" y="273"/>
                </a:lnTo>
                <a:lnTo>
                  <a:pt x="543" y="282"/>
                </a:lnTo>
                <a:lnTo>
                  <a:pt x="549" y="290"/>
                </a:lnTo>
                <a:lnTo>
                  <a:pt x="552" y="299"/>
                </a:lnTo>
                <a:lnTo>
                  <a:pt x="556" y="308"/>
                </a:lnTo>
                <a:lnTo>
                  <a:pt x="560" y="318"/>
                </a:lnTo>
                <a:lnTo>
                  <a:pt x="562" y="327"/>
                </a:lnTo>
                <a:lnTo>
                  <a:pt x="564" y="337"/>
                </a:lnTo>
                <a:lnTo>
                  <a:pt x="565" y="347"/>
                </a:lnTo>
                <a:lnTo>
                  <a:pt x="567" y="357"/>
                </a:lnTo>
                <a:lnTo>
                  <a:pt x="567" y="369"/>
                </a:lnTo>
                <a:lnTo>
                  <a:pt x="567" y="379"/>
                </a:lnTo>
                <a:lnTo>
                  <a:pt x="565" y="390"/>
                </a:lnTo>
                <a:lnTo>
                  <a:pt x="564" y="400"/>
                </a:lnTo>
                <a:lnTo>
                  <a:pt x="562" y="410"/>
                </a:lnTo>
                <a:lnTo>
                  <a:pt x="560" y="419"/>
                </a:lnTo>
                <a:lnTo>
                  <a:pt x="556" y="429"/>
                </a:lnTo>
                <a:lnTo>
                  <a:pt x="552" y="438"/>
                </a:lnTo>
                <a:lnTo>
                  <a:pt x="549" y="447"/>
                </a:lnTo>
                <a:lnTo>
                  <a:pt x="543" y="455"/>
                </a:lnTo>
                <a:lnTo>
                  <a:pt x="537" y="463"/>
                </a:lnTo>
                <a:lnTo>
                  <a:pt x="532" y="471"/>
                </a:lnTo>
                <a:lnTo>
                  <a:pt x="525" y="478"/>
                </a:lnTo>
                <a:lnTo>
                  <a:pt x="518" y="485"/>
                </a:lnTo>
                <a:lnTo>
                  <a:pt x="511" y="491"/>
                </a:lnTo>
                <a:lnTo>
                  <a:pt x="503" y="497"/>
                </a:lnTo>
                <a:lnTo>
                  <a:pt x="494" y="502"/>
                </a:lnTo>
                <a:lnTo>
                  <a:pt x="485" y="507"/>
                </a:lnTo>
                <a:lnTo>
                  <a:pt x="476" y="511"/>
                </a:lnTo>
                <a:lnTo>
                  <a:pt x="466" y="514"/>
                </a:lnTo>
                <a:lnTo>
                  <a:pt x="456" y="517"/>
                </a:lnTo>
                <a:lnTo>
                  <a:pt x="445" y="520"/>
                </a:lnTo>
                <a:lnTo>
                  <a:pt x="434" y="521"/>
                </a:lnTo>
                <a:lnTo>
                  <a:pt x="421" y="522"/>
                </a:lnTo>
                <a:lnTo>
                  <a:pt x="410" y="523"/>
                </a:lnTo>
                <a:lnTo>
                  <a:pt x="398" y="522"/>
                </a:lnTo>
                <a:lnTo>
                  <a:pt x="385" y="521"/>
                </a:lnTo>
                <a:lnTo>
                  <a:pt x="374" y="520"/>
                </a:lnTo>
                <a:lnTo>
                  <a:pt x="364" y="517"/>
                </a:lnTo>
                <a:lnTo>
                  <a:pt x="353" y="514"/>
                </a:lnTo>
                <a:lnTo>
                  <a:pt x="344" y="511"/>
                </a:lnTo>
                <a:lnTo>
                  <a:pt x="333" y="507"/>
                </a:lnTo>
                <a:lnTo>
                  <a:pt x="324" y="502"/>
                </a:lnTo>
                <a:lnTo>
                  <a:pt x="317" y="497"/>
                </a:lnTo>
                <a:lnTo>
                  <a:pt x="308" y="491"/>
                </a:lnTo>
                <a:lnTo>
                  <a:pt x="301" y="485"/>
                </a:lnTo>
                <a:lnTo>
                  <a:pt x="294" y="478"/>
                </a:lnTo>
                <a:lnTo>
                  <a:pt x="287" y="471"/>
                </a:lnTo>
                <a:lnTo>
                  <a:pt x="282" y="463"/>
                </a:lnTo>
                <a:lnTo>
                  <a:pt x="276" y="455"/>
                </a:lnTo>
                <a:lnTo>
                  <a:pt x="270" y="447"/>
                </a:lnTo>
                <a:lnTo>
                  <a:pt x="267" y="438"/>
                </a:lnTo>
                <a:lnTo>
                  <a:pt x="263" y="429"/>
                </a:lnTo>
                <a:lnTo>
                  <a:pt x="259" y="419"/>
                </a:lnTo>
                <a:lnTo>
                  <a:pt x="257" y="410"/>
                </a:lnTo>
                <a:lnTo>
                  <a:pt x="255" y="400"/>
                </a:lnTo>
                <a:lnTo>
                  <a:pt x="254" y="390"/>
                </a:lnTo>
                <a:lnTo>
                  <a:pt x="252" y="379"/>
                </a:lnTo>
                <a:lnTo>
                  <a:pt x="252" y="369"/>
                </a:lnTo>
                <a:lnTo>
                  <a:pt x="252" y="357"/>
                </a:lnTo>
                <a:lnTo>
                  <a:pt x="254" y="347"/>
                </a:lnTo>
                <a:lnTo>
                  <a:pt x="255" y="337"/>
                </a:lnTo>
                <a:lnTo>
                  <a:pt x="257" y="327"/>
                </a:lnTo>
                <a:lnTo>
                  <a:pt x="259" y="318"/>
                </a:lnTo>
                <a:lnTo>
                  <a:pt x="263" y="308"/>
                </a:lnTo>
                <a:lnTo>
                  <a:pt x="267" y="299"/>
                </a:lnTo>
                <a:lnTo>
                  <a:pt x="270" y="290"/>
                </a:lnTo>
                <a:lnTo>
                  <a:pt x="276" y="282"/>
                </a:lnTo>
                <a:lnTo>
                  <a:pt x="282" y="273"/>
                </a:lnTo>
                <a:lnTo>
                  <a:pt x="287" y="266"/>
                </a:lnTo>
                <a:lnTo>
                  <a:pt x="294" y="258"/>
                </a:lnTo>
                <a:lnTo>
                  <a:pt x="301" y="251"/>
                </a:lnTo>
                <a:lnTo>
                  <a:pt x="308" y="245"/>
                </a:lnTo>
                <a:lnTo>
                  <a:pt x="317" y="239"/>
                </a:lnTo>
                <a:lnTo>
                  <a:pt x="324" y="233"/>
                </a:lnTo>
                <a:lnTo>
                  <a:pt x="333" y="229"/>
                </a:lnTo>
                <a:lnTo>
                  <a:pt x="344" y="224"/>
                </a:lnTo>
                <a:lnTo>
                  <a:pt x="353" y="221"/>
                </a:lnTo>
                <a:lnTo>
                  <a:pt x="364" y="218"/>
                </a:lnTo>
                <a:lnTo>
                  <a:pt x="374" y="215"/>
                </a:lnTo>
                <a:lnTo>
                  <a:pt x="385" y="213"/>
                </a:lnTo>
                <a:lnTo>
                  <a:pt x="398" y="213"/>
                </a:lnTo>
                <a:lnTo>
                  <a:pt x="410" y="212"/>
                </a:lnTo>
                <a:close/>
                <a:moveTo>
                  <a:pt x="803" y="23"/>
                </a:moveTo>
                <a:lnTo>
                  <a:pt x="559" y="23"/>
                </a:lnTo>
                <a:lnTo>
                  <a:pt x="559" y="90"/>
                </a:lnTo>
                <a:lnTo>
                  <a:pt x="545" y="76"/>
                </a:lnTo>
                <a:lnTo>
                  <a:pt x="531" y="62"/>
                </a:lnTo>
                <a:lnTo>
                  <a:pt x="515" y="50"/>
                </a:lnTo>
                <a:lnTo>
                  <a:pt x="498" y="40"/>
                </a:lnTo>
                <a:lnTo>
                  <a:pt x="481" y="31"/>
                </a:lnTo>
                <a:lnTo>
                  <a:pt x="463" y="23"/>
                </a:lnTo>
                <a:lnTo>
                  <a:pt x="444" y="15"/>
                </a:lnTo>
                <a:lnTo>
                  <a:pt x="425" y="9"/>
                </a:lnTo>
                <a:lnTo>
                  <a:pt x="404" y="6"/>
                </a:lnTo>
                <a:lnTo>
                  <a:pt x="385" y="2"/>
                </a:lnTo>
                <a:lnTo>
                  <a:pt x="365" y="0"/>
                </a:lnTo>
                <a:lnTo>
                  <a:pt x="345" y="0"/>
                </a:lnTo>
                <a:lnTo>
                  <a:pt x="326" y="0"/>
                </a:lnTo>
                <a:lnTo>
                  <a:pt x="308" y="2"/>
                </a:lnTo>
                <a:lnTo>
                  <a:pt x="290" y="5"/>
                </a:lnTo>
                <a:lnTo>
                  <a:pt x="272" y="8"/>
                </a:lnTo>
                <a:lnTo>
                  <a:pt x="255" y="11"/>
                </a:lnTo>
                <a:lnTo>
                  <a:pt x="238" y="17"/>
                </a:lnTo>
                <a:lnTo>
                  <a:pt x="221" y="23"/>
                </a:lnTo>
                <a:lnTo>
                  <a:pt x="205" y="29"/>
                </a:lnTo>
                <a:lnTo>
                  <a:pt x="189" y="37"/>
                </a:lnTo>
                <a:lnTo>
                  <a:pt x="175" y="45"/>
                </a:lnTo>
                <a:lnTo>
                  <a:pt x="160" y="54"/>
                </a:lnTo>
                <a:lnTo>
                  <a:pt x="147" y="63"/>
                </a:lnTo>
                <a:lnTo>
                  <a:pt x="133" y="74"/>
                </a:lnTo>
                <a:lnTo>
                  <a:pt x="120" y="85"/>
                </a:lnTo>
                <a:lnTo>
                  <a:pt x="107" y="97"/>
                </a:lnTo>
                <a:lnTo>
                  <a:pt x="96" y="109"/>
                </a:lnTo>
                <a:lnTo>
                  <a:pt x="85" y="122"/>
                </a:lnTo>
                <a:lnTo>
                  <a:pt x="74" y="135"/>
                </a:lnTo>
                <a:lnTo>
                  <a:pt x="64" y="149"/>
                </a:lnTo>
                <a:lnTo>
                  <a:pt x="55" y="163"/>
                </a:lnTo>
                <a:lnTo>
                  <a:pt x="46" y="178"/>
                </a:lnTo>
                <a:lnTo>
                  <a:pt x="38" y="194"/>
                </a:lnTo>
                <a:lnTo>
                  <a:pt x="32" y="210"/>
                </a:lnTo>
                <a:lnTo>
                  <a:pt x="25" y="225"/>
                </a:lnTo>
                <a:lnTo>
                  <a:pt x="19" y="242"/>
                </a:lnTo>
                <a:lnTo>
                  <a:pt x="14" y="259"/>
                </a:lnTo>
                <a:lnTo>
                  <a:pt x="10" y="276"/>
                </a:lnTo>
                <a:lnTo>
                  <a:pt x="6" y="294"/>
                </a:lnTo>
                <a:lnTo>
                  <a:pt x="4" y="312"/>
                </a:lnTo>
                <a:lnTo>
                  <a:pt x="1" y="330"/>
                </a:lnTo>
                <a:lnTo>
                  <a:pt x="0" y="348"/>
                </a:lnTo>
                <a:lnTo>
                  <a:pt x="0" y="366"/>
                </a:lnTo>
                <a:lnTo>
                  <a:pt x="1" y="396"/>
                </a:lnTo>
                <a:lnTo>
                  <a:pt x="4" y="425"/>
                </a:lnTo>
                <a:lnTo>
                  <a:pt x="9" y="453"/>
                </a:lnTo>
                <a:lnTo>
                  <a:pt x="16" y="481"/>
                </a:lnTo>
                <a:lnTo>
                  <a:pt x="25" y="507"/>
                </a:lnTo>
                <a:lnTo>
                  <a:pt x="36" y="533"/>
                </a:lnTo>
                <a:lnTo>
                  <a:pt x="49" y="558"/>
                </a:lnTo>
                <a:lnTo>
                  <a:pt x="63" y="582"/>
                </a:lnTo>
                <a:lnTo>
                  <a:pt x="79" y="604"/>
                </a:lnTo>
                <a:lnTo>
                  <a:pt x="97" y="624"/>
                </a:lnTo>
                <a:lnTo>
                  <a:pt x="116" y="645"/>
                </a:lnTo>
                <a:lnTo>
                  <a:pt x="138" y="663"/>
                </a:lnTo>
                <a:lnTo>
                  <a:pt x="148" y="671"/>
                </a:lnTo>
                <a:lnTo>
                  <a:pt x="159" y="678"/>
                </a:lnTo>
                <a:lnTo>
                  <a:pt x="170" y="686"/>
                </a:lnTo>
                <a:lnTo>
                  <a:pt x="183" y="693"/>
                </a:lnTo>
                <a:lnTo>
                  <a:pt x="207" y="705"/>
                </a:lnTo>
                <a:lnTo>
                  <a:pt x="233" y="716"/>
                </a:lnTo>
                <a:lnTo>
                  <a:pt x="247" y="720"/>
                </a:lnTo>
                <a:lnTo>
                  <a:pt x="260" y="723"/>
                </a:lnTo>
                <a:lnTo>
                  <a:pt x="274" y="727"/>
                </a:lnTo>
                <a:lnTo>
                  <a:pt x="288" y="730"/>
                </a:lnTo>
                <a:lnTo>
                  <a:pt x="303" y="732"/>
                </a:lnTo>
                <a:lnTo>
                  <a:pt x="318" y="734"/>
                </a:lnTo>
                <a:lnTo>
                  <a:pt x="332" y="735"/>
                </a:lnTo>
                <a:lnTo>
                  <a:pt x="348" y="735"/>
                </a:lnTo>
                <a:lnTo>
                  <a:pt x="368" y="735"/>
                </a:lnTo>
                <a:lnTo>
                  <a:pt x="389" y="732"/>
                </a:lnTo>
                <a:lnTo>
                  <a:pt x="408" y="729"/>
                </a:lnTo>
                <a:lnTo>
                  <a:pt x="428" y="725"/>
                </a:lnTo>
                <a:lnTo>
                  <a:pt x="447" y="718"/>
                </a:lnTo>
                <a:lnTo>
                  <a:pt x="466" y="711"/>
                </a:lnTo>
                <a:lnTo>
                  <a:pt x="484" y="702"/>
                </a:lnTo>
                <a:lnTo>
                  <a:pt x="501" y="692"/>
                </a:lnTo>
                <a:lnTo>
                  <a:pt x="517" y="680"/>
                </a:lnTo>
                <a:lnTo>
                  <a:pt x="532" y="667"/>
                </a:lnTo>
                <a:lnTo>
                  <a:pt x="544" y="651"/>
                </a:lnTo>
                <a:lnTo>
                  <a:pt x="556" y="636"/>
                </a:lnTo>
                <a:lnTo>
                  <a:pt x="559" y="636"/>
                </a:lnTo>
                <a:lnTo>
                  <a:pt x="559" y="712"/>
                </a:lnTo>
                <a:lnTo>
                  <a:pt x="803" y="712"/>
                </a:lnTo>
                <a:lnTo>
                  <a:pt x="803" y="23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21" name="Rectangle 131"/>
          <p:cNvSpPr>
            <a:spLocks noChangeArrowheads="1"/>
          </p:cNvSpPr>
          <p:nvPr userDrawn="1"/>
        </p:nvSpPr>
        <p:spPr bwMode="auto">
          <a:xfrm>
            <a:off x="10566404" y="6402388"/>
            <a:ext cx="65617" cy="222250"/>
          </a:xfrm>
          <a:prstGeom prst="rect">
            <a:avLst/>
          </a:prstGeom>
          <a:solidFill>
            <a:srgbClr val="274C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solidFill>
                <a:srgbClr val="CD0920"/>
              </a:solidFill>
            </a:endParaRPr>
          </a:p>
        </p:txBody>
      </p:sp>
      <p:sp>
        <p:nvSpPr>
          <p:cNvPr id="22" name="Freeform 132"/>
          <p:cNvSpPr>
            <a:spLocks/>
          </p:cNvSpPr>
          <p:nvPr userDrawn="1"/>
        </p:nvSpPr>
        <p:spPr bwMode="auto">
          <a:xfrm>
            <a:off x="10672153" y="6567492"/>
            <a:ext cx="82559" cy="61913"/>
          </a:xfrm>
          <a:custGeom>
            <a:avLst/>
            <a:gdLst>
              <a:gd name="T0" fmla="*/ 1119221019 w 314"/>
              <a:gd name="T1" fmla="*/ 0 h 314"/>
              <a:gd name="T2" fmla="*/ 958227107 w 314"/>
              <a:gd name="T3" fmla="*/ 15317947 h 314"/>
              <a:gd name="T4" fmla="*/ 804892069 w 314"/>
              <a:gd name="T5" fmla="*/ 61310630 h 314"/>
              <a:gd name="T6" fmla="*/ 666914020 w 314"/>
              <a:gd name="T7" fmla="*/ 122660300 h 314"/>
              <a:gd name="T8" fmla="*/ 528935773 w 314"/>
              <a:gd name="T9" fmla="*/ 199327720 h 314"/>
              <a:gd name="T10" fmla="*/ 406275472 w 314"/>
              <a:gd name="T11" fmla="*/ 291313087 h 314"/>
              <a:gd name="T12" fmla="*/ 298972159 w 314"/>
              <a:gd name="T13" fmla="*/ 406275472 h 314"/>
              <a:gd name="T14" fmla="*/ 206986792 w 314"/>
              <a:gd name="T15" fmla="*/ 528935773 h 314"/>
              <a:gd name="T16" fmla="*/ 122660300 w 314"/>
              <a:gd name="T17" fmla="*/ 666914020 h 314"/>
              <a:gd name="T18" fmla="*/ 61310630 w 314"/>
              <a:gd name="T19" fmla="*/ 804892069 h 314"/>
              <a:gd name="T20" fmla="*/ 23015862 w 314"/>
              <a:gd name="T21" fmla="*/ 958227107 h 314"/>
              <a:gd name="T22" fmla="*/ 0 w 314"/>
              <a:gd name="T23" fmla="*/ 1119221019 h 314"/>
              <a:gd name="T24" fmla="*/ 0 w 314"/>
              <a:gd name="T25" fmla="*/ 1287835159 h 314"/>
              <a:gd name="T26" fmla="*/ 23015862 w 314"/>
              <a:gd name="T27" fmla="*/ 1441170196 h 314"/>
              <a:gd name="T28" fmla="*/ 61310630 w 314"/>
              <a:gd name="T29" fmla="*/ 1594466390 h 314"/>
              <a:gd name="T30" fmla="*/ 122660300 w 314"/>
              <a:gd name="T31" fmla="*/ 1732483283 h 314"/>
              <a:gd name="T32" fmla="*/ 206986792 w 314"/>
              <a:gd name="T33" fmla="*/ 1870461530 h 314"/>
              <a:gd name="T34" fmla="*/ 298972159 w 314"/>
              <a:gd name="T35" fmla="*/ 1993121830 h 314"/>
              <a:gd name="T36" fmla="*/ 406275472 w 314"/>
              <a:gd name="T37" fmla="*/ 2108084216 h 314"/>
              <a:gd name="T38" fmla="*/ 528935773 w 314"/>
              <a:gd name="T39" fmla="*/ 2147483647 h 314"/>
              <a:gd name="T40" fmla="*/ 666914020 w 314"/>
              <a:gd name="T41" fmla="*/ 2147483647 h 314"/>
              <a:gd name="T42" fmla="*/ 804892069 w 314"/>
              <a:gd name="T43" fmla="*/ 2147483647 h 314"/>
              <a:gd name="T44" fmla="*/ 958227107 w 314"/>
              <a:gd name="T45" fmla="*/ 2147483647 h 314"/>
              <a:gd name="T46" fmla="*/ 1119221019 w 314"/>
              <a:gd name="T47" fmla="*/ 2147483647 h 314"/>
              <a:gd name="T48" fmla="*/ 1287835159 w 314"/>
              <a:gd name="T49" fmla="*/ 2147483647 h 314"/>
              <a:gd name="T50" fmla="*/ 1448829071 w 314"/>
              <a:gd name="T51" fmla="*/ 2147483647 h 314"/>
              <a:gd name="T52" fmla="*/ 1594466390 w 314"/>
              <a:gd name="T53" fmla="*/ 2147483647 h 314"/>
              <a:gd name="T54" fmla="*/ 1740142355 w 314"/>
              <a:gd name="T55" fmla="*/ 2147483647 h 314"/>
              <a:gd name="T56" fmla="*/ 1878120602 w 314"/>
              <a:gd name="T57" fmla="*/ 2147483647 h 314"/>
              <a:gd name="T58" fmla="*/ 2000780705 w 314"/>
              <a:gd name="T59" fmla="*/ 2108084216 h 314"/>
              <a:gd name="T60" fmla="*/ 2108084216 w 314"/>
              <a:gd name="T61" fmla="*/ 1993121830 h 314"/>
              <a:gd name="T62" fmla="*/ 2147483647 w 314"/>
              <a:gd name="T63" fmla="*/ 1870461530 h 314"/>
              <a:gd name="T64" fmla="*/ 2147483647 w 314"/>
              <a:gd name="T65" fmla="*/ 1732483283 h 314"/>
              <a:gd name="T66" fmla="*/ 2147483647 w 314"/>
              <a:gd name="T67" fmla="*/ 1594466390 h 314"/>
              <a:gd name="T68" fmla="*/ 2147483647 w 314"/>
              <a:gd name="T69" fmla="*/ 1441170196 h 314"/>
              <a:gd name="T70" fmla="*/ 2147483647 w 314"/>
              <a:gd name="T71" fmla="*/ 1287835159 h 314"/>
              <a:gd name="T72" fmla="*/ 2147483647 w 314"/>
              <a:gd name="T73" fmla="*/ 1119221019 h 314"/>
              <a:gd name="T74" fmla="*/ 2147483647 w 314"/>
              <a:gd name="T75" fmla="*/ 958227107 h 314"/>
              <a:gd name="T76" fmla="*/ 2147483647 w 314"/>
              <a:gd name="T77" fmla="*/ 804892069 h 314"/>
              <a:gd name="T78" fmla="*/ 2147483647 w 314"/>
              <a:gd name="T79" fmla="*/ 666914020 h 314"/>
              <a:gd name="T80" fmla="*/ 2147483647 w 314"/>
              <a:gd name="T81" fmla="*/ 528935773 h 314"/>
              <a:gd name="T82" fmla="*/ 2108084216 w 314"/>
              <a:gd name="T83" fmla="*/ 406275472 h 314"/>
              <a:gd name="T84" fmla="*/ 2000780705 w 314"/>
              <a:gd name="T85" fmla="*/ 291313087 h 314"/>
              <a:gd name="T86" fmla="*/ 1878120602 w 314"/>
              <a:gd name="T87" fmla="*/ 199327720 h 314"/>
              <a:gd name="T88" fmla="*/ 1740142355 w 314"/>
              <a:gd name="T89" fmla="*/ 122660300 h 314"/>
              <a:gd name="T90" fmla="*/ 1594466390 w 314"/>
              <a:gd name="T91" fmla="*/ 61310630 h 314"/>
              <a:gd name="T92" fmla="*/ 1448829071 w 314"/>
              <a:gd name="T93" fmla="*/ 15317947 h 314"/>
              <a:gd name="T94" fmla="*/ 1287835159 w 314"/>
              <a:gd name="T95" fmla="*/ 0 h 31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14" h="314">
                <a:moveTo>
                  <a:pt x="156" y="0"/>
                </a:moveTo>
                <a:lnTo>
                  <a:pt x="146" y="0"/>
                </a:lnTo>
                <a:lnTo>
                  <a:pt x="135" y="1"/>
                </a:lnTo>
                <a:lnTo>
                  <a:pt x="125" y="2"/>
                </a:lnTo>
                <a:lnTo>
                  <a:pt x="115" y="6"/>
                </a:lnTo>
                <a:lnTo>
                  <a:pt x="105" y="8"/>
                </a:lnTo>
                <a:lnTo>
                  <a:pt x="96" y="11"/>
                </a:lnTo>
                <a:lnTo>
                  <a:pt x="87" y="16"/>
                </a:lnTo>
                <a:lnTo>
                  <a:pt x="78" y="21"/>
                </a:lnTo>
                <a:lnTo>
                  <a:pt x="69" y="26"/>
                </a:lnTo>
                <a:lnTo>
                  <a:pt x="61" y="33"/>
                </a:lnTo>
                <a:lnTo>
                  <a:pt x="53" y="38"/>
                </a:lnTo>
                <a:lnTo>
                  <a:pt x="46" y="45"/>
                </a:lnTo>
                <a:lnTo>
                  <a:pt x="39" y="53"/>
                </a:lnTo>
                <a:lnTo>
                  <a:pt x="33" y="61"/>
                </a:lnTo>
                <a:lnTo>
                  <a:pt x="27" y="69"/>
                </a:lnTo>
                <a:lnTo>
                  <a:pt x="21" y="78"/>
                </a:lnTo>
                <a:lnTo>
                  <a:pt x="16" y="87"/>
                </a:lnTo>
                <a:lnTo>
                  <a:pt x="12" y="96"/>
                </a:lnTo>
                <a:lnTo>
                  <a:pt x="8" y="105"/>
                </a:lnTo>
                <a:lnTo>
                  <a:pt x="5" y="115"/>
                </a:lnTo>
                <a:lnTo>
                  <a:pt x="3" y="125"/>
                </a:lnTo>
                <a:lnTo>
                  <a:pt x="1" y="135"/>
                </a:lnTo>
                <a:lnTo>
                  <a:pt x="0" y="146"/>
                </a:lnTo>
                <a:lnTo>
                  <a:pt x="0" y="157"/>
                </a:lnTo>
                <a:lnTo>
                  <a:pt x="0" y="168"/>
                </a:lnTo>
                <a:lnTo>
                  <a:pt x="1" y="178"/>
                </a:lnTo>
                <a:lnTo>
                  <a:pt x="3" y="188"/>
                </a:lnTo>
                <a:lnTo>
                  <a:pt x="5" y="198"/>
                </a:lnTo>
                <a:lnTo>
                  <a:pt x="8" y="208"/>
                </a:lnTo>
                <a:lnTo>
                  <a:pt x="12" y="217"/>
                </a:lnTo>
                <a:lnTo>
                  <a:pt x="16" y="226"/>
                </a:lnTo>
                <a:lnTo>
                  <a:pt x="21" y="235"/>
                </a:lnTo>
                <a:lnTo>
                  <a:pt x="27" y="244"/>
                </a:lnTo>
                <a:lnTo>
                  <a:pt x="33" y="252"/>
                </a:lnTo>
                <a:lnTo>
                  <a:pt x="39" y="260"/>
                </a:lnTo>
                <a:lnTo>
                  <a:pt x="46" y="268"/>
                </a:lnTo>
                <a:lnTo>
                  <a:pt x="53" y="275"/>
                </a:lnTo>
                <a:lnTo>
                  <a:pt x="61" y="280"/>
                </a:lnTo>
                <a:lnTo>
                  <a:pt x="69" y="287"/>
                </a:lnTo>
                <a:lnTo>
                  <a:pt x="78" y="292"/>
                </a:lnTo>
                <a:lnTo>
                  <a:pt x="87" y="297"/>
                </a:lnTo>
                <a:lnTo>
                  <a:pt x="96" y="302"/>
                </a:lnTo>
                <a:lnTo>
                  <a:pt x="105" y="305"/>
                </a:lnTo>
                <a:lnTo>
                  <a:pt x="115" y="309"/>
                </a:lnTo>
                <a:lnTo>
                  <a:pt x="125" y="311"/>
                </a:lnTo>
                <a:lnTo>
                  <a:pt x="135" y="312"/>
                </a:lnTo>
                <a:lnTo>
                  <a:pt x="146" y="313"/>
                </a:lnTo>
                <a:lnTo>
                  <a:pt x="156" y="314"/>
                </a:lnTo>
                <a:lnTo>
                  <a:pt x="168" y="313"/>
                </a:lnTo>
                <a:lnTo>
                  <a:pt x="178" y="312"/>
                </a:lnTo>
                <a:lnTo>
                  <a:pt x="189" y="311"/>
                </a:lnTo>
                <a:lnTo>
                  <a:pt x="199" y="309"/>
                </a:lnTo>
                <a:lnTo>
                  <a:pt x="208" y="305"/>
                </a:lnTo>
                <a:lnTo>
                  <a:pt x="218" y="302"/>
                </a:lnTo>
                <a:lnTo>
                  <a:pt x="227" y="297"/>
                </a:lnTo>
                <a:lnTo>
                  <a:pt x="236" y="292"/>
                </a:lnTo>
                <a:lnTo>
                  <a:pt x="245" y="287"/>
                </a:lnTo>
                <a:lnTo>
                  <a:pt x="253" y="280"/>
                </a:lnTo>
                <a:lnTo>
                  <a:pt x="261" y="275"/>
                </a:lnTo>
                <a:lnTo>
                  <a:pt x="268" y="268"/>
                </a:lnTo>
                <a:lnTo>
                  <a:pt x="275" y="260"/>
                </a:lnTo>
                <a:lnTo>
                  <a:pt x="281" y="252"/>
                </a:lnTo>
                <a:lnTo>
                  <a:pt x="287" y="244"/>
                </a:lnTo>
                <a:lnTo>
                  <a:pt x="293" y="235"/>
                </a:lnTo>
                <a:lnTo>
                  <a:pt x="297" y="226"/>
                </a:lnTo>
                <a:lnTo>
                  <a:pt x="302" y="217"/>
                </a:lnTo>
                <a:lnTo>
                  <a:pt x="305" y="208"/>
                </a:lnTo>
                <a:lnTo>
                  <a:pt x="308" y="198"/>
                </a:lnTo>
                <a:lnTo>
                  <a:pt x="311" y="188"/>
                </a:lnTo>
                <a:lnTo>
                  <a:pt x="313" y="178"/>
                </a:lnTo>
                <a:lnTo>
                  <a:pt x="314" y="168"/>
                </a:lnTo>
                <a:lnTo>
                  <a:pt x="314" y="157"/>
                </a:lnTo>
                <a:lnTo>
                  <a:pt x="314" y="146"/>
                </a:lnTo>
                <a:lnTo>
                  <a:pt x="313" y="135"/>
                </a:lnTo>
                <a:lnTo>
                  <a:pt x="311" y="125"/>
                </a:lnTo>
                <a:lnTo>
                  <a:pt x="308" y="115"/>
                </a:lnTo>
                <a:lnTo>
                  <a:pt x="305" y="105"/>
                </a:lnTo>
                <a:lnTo>
                  <a:pt x="302" y="96"/>
                </a:lnTo>
                <a:lnTo>
                  <a:pt x="297" y="87"/>
                </a:lnTo>
                <a:lnTo>
                  <a:pt x="293" y="78"/>
                </a:lnTo>
                <a:lnTo>
                  <a:pt x="287" y="69"/>
                </a:lnTo>
                <a:lnTo>
                  <a:pt x="281" y="61"/>
                </a:lnTo>
                <a:lnTo>
                  <a:pt x="275" y="53"/>
                </a:lnTo>
                <a:lnTo>
                  <a:pt x="268" y="45"/>
                </a:lnTo>
                <a:lnTo>
                  <a:pt x="261" y="38"/>
                </a:lnTo>
                <a:lnTo>
                  <a:pt x="253" y="33"/>
                </a:lnTo>
                <a:lnTo>
                  <a:pt x="245" y="26"/>
                </a:lnTo>
                <a:lnTo>
                  <a:pt x="236" y="21"/>
                </a:lnTo>
                <a:lnTo>
                  <a:pt x="227" y="16"/>
                </a:lnTo>
                <a:lnTo>
                  <a:pt x="218" y="11"/>
                </a:lnTo>
                <a:lnTo>
                  <a:pt x="208" y="8"/>
                </a:lnTo>
                <a:lnTo>
                  <a:pt x="199" y="6"/>
                </a:lnTo>
                <a:lnTo>
                  <a:pt x="189" y="2"/>
                </a:lnTo>
                <a:lnTo>
                  <a:pt x="178" y="1"/>
                </a:lnTo>
                <a:lnTo>
                  <a:pt x="168" y="0"/>
                </a:lnTo>
                <a:lnTo>
                  <a:pt x="156" y="0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23" name="Rectangle 133"/>
          <p:cNvSpPr>
            <a:spLocks noChangeArrowheads="1"/>
          </p:cNvSpPr>
          <p:nvPr userDrawn="1"/>
        </p:nvSpPr>
        <p:spPr bwMode="auto">
          <a:xfrm>
            <a:off x="10795004" y="6402388"/>
            <a:ext cx="65617" cy="222250"/>
          </a:xfrm>
          <a:prstGeom prst="rect">
            <a:avLst/>
          </a:prstGeom>
          <a:solidFill>
            <a:srgbClr val="274C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solidFill>
                <a:srgbClr val="CD0920"/>
              </a:solidFill>
            </a:endParaRPr>
          </a:p>
        </p:txBody>
      </p:sp>
      <p:sp>
        <p:nvSpPr>
          <p:cNvPr id="24" name="Freeform 134"/>
          <p:cNvSpPr>
            <a:spLocks/>
          </p:cNvSpPr>
          <p:nvPr userDrawn="1"/>
        </p:nvSpPr>
        <p:spPr bwMode="auto">
          <a:xfrm>
            <a:off x="10902889" y="6486525"/>
            <a:ext cx="192635" cy="141288"/>
          </a:xfrm>
          <a:custGeom>
            <a:avLst/>
            <a:gdLst>
              <a:gd name="T0" fmla="*/ 0 w 733"/>
              <a:gd name="T1" fmla="*/ 2147483647 h 712"/>
              <a:gd name="T2" fmla="*/ 7652006 w 733"/>
              <a:gd name="T3" fmla="*/ 2147483647 h 712"/>
              <a:gd name="T4" fmla="*/ 53602474 w 733"/>
              <a:gd name="T5" fmla="*/ 2147483647 h 712"/>
              <a:gd name="T6" fmla="*/ 122469937 w 733"/>
              <a:gd name="T7" fmla="*/ 2147483647 h 712"/>
              <a:gd name="T8" fmla="*/ 214332047 w 733"/>
              <a:gd name="T9" fmla="*/ 2147483647 h 712"/>
              <a:gd name="T10" fmla="*/ 329188804 w 733"/>
              <a:gd name="T11" fmla="*/ 2147483647 h 712"/>
              <a:gd name="T12" fmla="*/ 466962556 w 733"/>
              <a:gd name="T13" fmla="*/ 2147483647 h 712"/>
              <a:gd name="T14" fmla="*/ 627730955 w 733"/>
              <a:gd name="T15" fmla="*/ 2147483647 h 712"/>
              <a:gd name="T16" fmla="*/ 811455175 w 733"/>
              <a:gd name="T17" fmla="*/ 2147483647 h 712"/>
              <a:gd name="T18" fmla="*/ 1010483210 w 733"/>
              <a:gd name="T19" fmla="*/ 2147483647 h 712"/>
              <a:gd name="T20" fmla="*/ 1224854083 w 733"/>
              <a:gd name="T21" fmla="*/ 2147483647 h 712"/>
              <a:gd name="T22" fmla="*/ 1446838136 w 733"/>
              <a:gd name="T23" fmla="*/ 2147483647 h 712"/>
              <a:gd name="T24" fmla="*/ 1699468645 w 733"/>
              <a:gd name="T25" fmla="*/ 2147483647 h 712"/>
              <a:gd name="T26" fmla="*/ 2147483647 w 733"/>
              <a:gd name="T27" fmla="*/ 2147483647 h 712"/>
              <a:gd name="T28" fmla="*/ 2147483647 w 733"/>
              <a:gd name="T29" fmla="*/ 2147483647 h 712"/>
              <a:gd name="T30" fmla="*/ 2147483647 w 733"/>
              <a:gd name="T31" fmla="*/ 2147483647 h 712"/>
              <a:gd name="T32" fmla="*/ 2147483647 w 733"/>
              <a:gd name="T33" fmla="*/ 2147483647 h 712"/>
              <a:gd name="T34" fmla="*/ 2147483647 w 733"/>
              <a:gd name="T35" fmla="*/ 2147483647 h 712"/>
              <a:gd name="T36" fmla="*/ 2147483647 w 733"/>
              <a:gd name="T37" fmla="*/ 2147483647 h 712"/>
              <a:gd name="T38" fmla="*/ 2147483647 w 733"/>
              <a:gd name="T39" fmla="*/ 2147483647 h 712"/>
              <a:gd name="T40" fmla="*/ 2147483647 w 733"/>
              <a:gd name="T41" fmla="*/ 2147483647 h 712"/>
              <a:gd name="T42" fmla="*/ 2147483647 w 733"/>
              <a:gd name="T43" fmla="*/ 2147483647 h 712"/>
              <a:gd name="T44" fmla="*/ 2147483647 w 733"/>
              <a:gd name="T45" fmla="*/ 2147483647 h 712"/>
              <a:gd name="T46" fmla="*/ 2147483647 w 733"/>
              <a:gd name="T47" fmla="*/ 2147483647 h 712"/>
              <a:gd name="T48" fmla="*/ 2147483647 w 733"/>
              <a:gd name="T49" fmla="*/ 2147483647 h 712"/>
              <a:gd name="T50" fmla="*/ 2147483647 w 733"/>
              <a:gd name="T51" fmla="*/ 2147483647 h 712"/>
              <a:gd name="T52" fmla="*/ 2147483647 w 733"/>
              <a:gd name="T53" fmla="*/ 2147483647 h 712"/>
              <a:gd name="T54" fmla="*/ 2147483647 w 733"/>
              <a:gd name="T55" fmla="*/ 2147483647 h 712"/>
              <a:gd name="T56" fmla="*/ 2147483647 w 733"/>
              <a:gd name="T57" fmla="*/ 2147483647 h 712"/>
              <a:gd name="T58" fmla="*/ 2147483647 w 733"/>
              <a:gd name="T59" fmla="*/ 0 h 712"/>
              <a:gd name="T60" fmla="*/ 2147483647 w 733"/>
              <a:gd name="T61" fmla="*/ 2147483647 h 712"/>
              <a:gd name="T62" fmla="*/ 2147483647 w 733"/>
              <a:gd name="T63" fmla="*/ 2147483647 h 712"/>
              <a:gd name="T64" fmla="*/ 2147483647 w 733"/>
              <a:gd name="T65" fmla="*/ 2147483647 h 712"/>
              <a:gd name="T66" fmla="*/ 2147483647 w 733"/>
              <a:gd name="T67" fmla="*/ 2147483647 h 712"/>
              <a:gd name="T68" fmla="*/ 2147483647 w 733"/>
              <a:gd name="T69" fmla="*/ 2147483647 h 712"/>
              <a:gd name="T70" fmla="*/ 2147483647 w 733"/>
              <a:gd name="T71" fmla="*/ 2147483647 h 712"/>
              <a:gd name="T72" fmla="*/ 2147483647 w 733"/>
              <a:gd name="T73" fmla="*/ 2147483647 h 712"/>
              <a:gd name="T74" fmla="*/ 2147483647 w 733"/>
              <a:gd name="T75" fmla="*/ 2147483647 h 712"/>
              <a:gd name="T76" fmla="*/ 2147483647 w 733"/>
              <a:gd name="T77" fmla="*/ 2147483647 h 712"/>
              <a:gd name="T78" fmla="*/ 2147483647 w 733"/>
              <a:gd name="T79" fmla="*/ 2147483647 h 712"/>
              <a:gd name="T80" fmla="*/ 2147483647 w 733"/>
              <a:gd name="T81" fmla="*/ 2147483647 h 712"/>
              <a:gd name="T82" fmla="*/ 2147483647 w 733"/>
              <a:gd name="T83" fmla="*/ 2147483647 h 712"/>
              <a:gd name="T84" fmla="*/ 2147483647 w 733"/>
              <a:gd name="T85" fmla="*/ 2147483647 h 712"/>
              <a:gd name="T86" fmla="*/ 2147483647 w 733"/>
              <a:gd name="T87" fmla="*/ 2147483647 h 712"/>
              <a:gd name="T88" fmla="*/ 2147483647 w 733"/>
              <a:gd name="T89" fmla="*/ 2147483647 h 712"/>
              <a:gd name="T90" fmla="*/ 2089872906 w 733"/>
              <a:gd name="T91" fmla="*/ 2147483647 h 712"/>
              <a:gd name="T92" fmla="*/ 2020966617 w 733"/>
              <a:gd name="T93" fmla="*/ 2147483647 h 712"/>
              <a:gd name="T94" fmla="*/ 1967402968 w 733"/>
              <a:gd name="T95" fmla="*/ 2147483647 h 712"/>
              <a:gd name="T96" fmla="*/ 1906148686 w 733"/>
              <a:gd name="T97" fmla="*/ 2147483647 h 712"/>
              <a:gd name="T98" fmla="*/ 1867889049 w 733"/>
              <a:gd name="T99" fmla="*/ 2147483647 h 712"/>
              <a:gd name="T100" fmla="*/ 1867889049 w 733"/>
              <a:gd name="T101" fmla="*/ 0 h 7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33" h="712">
                <a:moveTo>
                  <a:pt x="0" y="0"/>
                </a:moveTo>
                <a:lnTo>
                  <a:pt x="0" y="415"/>
                </a:lnTo>
                <a:lnTo>
                  <a:pt x="0" y="436"/>
                </a:lnTo>
                <a:lnTo>
                  <a:pt x="1" y="456"/>
                </a:lnTo>
                <a:lnTo>
                  <a:pt x="4" y="475"/>
                </a:lnTo>
                <a:lnTo>
                  <a:pt x="7" y="493"/>
                </a:lnTo>
                <a:lnTo>
                  <a:pt x="11" y="510"/>
                </a:lnTo>
                <a:lnTo>
                  <a:pt x="16" y="527"/>
                </a:lnTo>
                <a:lnTo>
                  <a:pt x="22" y="543"/>
                </a:lnTo>
                <a:lnTo>
                  <a:pt x="28" y="557"/>
                </a:lnTo>
                <a:lnTo>
                  <a:pt x="35" y="571"/>
                </a:lnTo>
                <a:lnTo>
                  <a:pt x="43" y="584"/>
                </a:lnTo>
                <a:lnTo>
                  <a:pt x="52" y="597"/>
                </a:lnTo>
                <a:lnTo>
                  <a:pt x="61" y="609"/>
                </a:lnTo>
                <a:lnTo>
                  <a:pt x="71" y="619"/>
                </a:lnTo>
                <a:lnTo>
                  <a:pt x="82" y="631"/>
                </a:lnTo>
                <a:lnTo>
                  <a:pt x="94" y="640"/>
                </a:lnTo>
                <a:lnTo>
                  <a:pt x="106" y="649"/>
                </a:lnTo>
                <a:lnTo>
                  <a:pt x="118" y="657"/>
                </a:lnTo>
                <a:lnTo>
                  <a:pt x="132" y="664"/>
                </a:lnTo>
                <a:lnTo>
                  <a:pt x="145" y="671"/>
                </a:lnTo>
                <a:lnTo>
                  <a:pt x="160" y="678"/>
                </a:lnTo>
                <a:lnTo>
                  <a:pt x="175" y="684"/>
                </a:lnTo>
                <a:lnTo>
                  <a:pt x="189" y="689"/>
                </a:lnTo>
                <a:lnTo>
                  <a:pt x="205" y="694"/>
                </a:lnTo>
                <a:lnTo>
                  <a:pt x="222" y="697"/>
                </a:lnTo>
                <a:lnTo>
                  <a:pt x="256" y="704"/>
                </a:lnTo>
                <a:lnTo>
                  <a:pt x="292" y="708"/>
                </a:lnTo>
                <a:lnTo>
                  <a:pt x="328" y="711"/>
                </a:lnTo>
                <a:lnTo>
                  <a:pt x="366" y="712"/>
                </a:lnTo>
                <a:lnTo>
                  <a:pt x="404" y="711"/>
                </a:lnTo>
                <a:lnTo>
                  <a:pt x="442" y="708"/>
                </a:lnTo>
                <a:lnTo>
                  <a:pt x="478" y="704"/>
                </a:lnTo>
                <a:lnTo>
                  <a:pt x="511" y="697"/>
                </a:lnTo>
                <a:lnTo>
                  <a:pt x="527" y="694"/>
                </a:lnTo>
                <a:lnTo>
                  <a:pt x="543" y="689"/>
                </a:lnTo>
                <a:lnTo>
                  <a:pt x="559" y="684"/>
                </a:lnTo>
                <a:lnTo>
                  <a:pt x="573" y="678"/>
                </a:lnTo>
                <a:lnTo>
                  <a:pt x="588" y="671"/>
                </a:lnTo>
                <a:lnTo>
                  <a:pt x="601" y="664"/>
                </a:lnTo>
                <a:lnTo>
                  <a:pt x="615" y="657"/>
                </a:lnTo>
                <a:lnTo>
                  <a:pt x="627" y="649"/>
                </a:lnTo>
                <a:lnTo>
                  <a:pt x="640" y="640"/>
                </a:lnTo>
                <a:lnTo>
                  <a:pt x="651" y="631"/>
                </a:lnTo>
                <a:lnTo>
                  <a:pt x="662" y="619"/>
                </a:lnTo>
                <a:lnTo>
                  <a:pt x="672" y="609"/>
                </a:lnTo>
                <a:lnTo>
                  <a:pt x="681" y="597"/>
                </a:lnTo>
                <a:lnTo>
                  <a:pt x="690" y="584"/>
                </a:lnTo>
                <a:lnTo>
                  <a:pt x="698" y="571"/>
                </a:lnTo>
                <a:lnTo>
                  <a:pt x="705" y="557"/>
                </a:lnTo>
                <a:lnTo>
                  <a:pt x="712" y="543"/>
                </a:lnTo>
                <a:lnTo>
                  <a:pt x="717" y="527"/>
                </a:lnTo>
                <a:lnTo>
                  <a:pt x="722" y="510"/>
                </a:lnTo>
                <a:lnTo>
                  <a:pt x="726" y="493"/>
                </a:lnTo>
                <a:lnTo>
                  <a:pt x="729" y="475"/>
                </a:lnTo>
                <a:lnTo>
                  <a:pt x="731" y="456"/>
                </a:lnTo>
                <a:lnTo>
                  <a:pt x="733" y="436"/>
                </a:lnTo>
                <a:lnTo>
                  <a:pt x="733" y="415"/>
                </a:lnTo>
                <a:lnTo>
                  <a:pt x="733" y="0"/>
                </a:lnTo>
                <a:lnTo>
                  <a:pt x="489" y="0"/>
                </a:lnTo>
                <a:lnTo>
                  <a:pt x="489" y="368"/>
                </a:lnTo>
                <a:lnTo>
                  <a:pt x="489" y="390"/>
                </a:lnTo>
                <a:lnTo>
                  <a:pt x="487" y="410"/>
                </a:lnTo>
                <a:lnTo>
                  <a:pt x="484" y="428"/>
                </a:lnTo>
                <a:lnTo>
                  <a:pt x="480" y="446"/>
                </a:lnTo>
                <a:lnTo>
                  <a:pt x="476" y="454"/>
                </a:lnTo>
                <a:lnTo>
                  <a:pt x="473" y="462"/>
                </a:lnTo>
                <a:lnTo>
                  <a:pt x="470" y="468"/>
                </a:lnTo>
                <a:lnTo>
                  <a:pt x="465" y="475"/>
                </a:lnTo>
                <a:lnTo>
                  <a:pt x="461" y="482"/>
                </a:lnTo>
                <a:lnTo>
                  <a:pt x="455" y="488"/>
                </a:lnTo>
                <a:lnTo>
                  <a:pt x="449" y="493"/>
                </a:lnTo>
                <a:lnTo>
                  <a:pt x="443" y="498"/>
                </a:lnTo>
                <a:lnTo>
                  <a:pt x="436" y="502"/>
                </a:lnTo>
                <a:lnTo>
                  <a:pt x="428" y="506"/>
                </a:lnTo>
                <a:lnTo>
                  <a:pt x="420" y="509"/>
                </a:lnTo>
                <a:lnTo>
                  <a:pt x="411" y="512"/>
                </a:lnTo>
                <a:lnTo>
                  <a:pt x="401" y="515"/>
                </a:lnTo>
                <a:lnTo>
                  <a:pt x="390" y="516"/>
                </a:lnTo>
                <a:lnTo>
                  <a:pt x="378" y="517"/>
                </a:lnTo>
                <a:lnTo>
                  <a:pt x="366" y="517"/>
                </a:lnTo>
                <a:lnTo>
                  <a:pt x="355" y="517"/>
                </a:lnTo>
                <a:lnTo>
                  <a:pt x="344" y="516"/>
                </a:lnTo>
                <a:lnTo>
                  <a:pt x="332" y="515"/>
                </a:lnTo>
                <a:lnTo>
                  <a:pt x="322" y="512"/>
                </a:lnTo>
                <a:lnTo>
                  <a:pt x="313" y="509"/>
                </a:lnTo>
                <a:lnTo>
                  <a:pt x="305" y="506"/>
                </a:lnTo>
                <a:lnTo>
                  <a:pt x="297" y="502"/>
                </a:lnTo>
                <a:lnTo>
                  <a:pt x="290" y="498"/>
                </a:lnTo>
                <a:lnTo>
                  <a:pt x="284" y="493"/>
                </a:lnTo>
                <a:lnTo>
                  <a:pt x="278" y="488"/>
                </a:lnTo>
                <a:lnTo>
                  <a:pt x="273" y="482"/>
                </a:lnTo>
                <a:lnTo>
                  <a:pt x="268" y="475"/>
                </a:lnTo>
                <a:lnTo>
                  <a:pt x="264" y="468"/>
                </a:lnTo>
                <a:lnTo>
                  <a:pt x="259" y="462"/>
                </a:lnTo>
                <a:lnTo>
                  <a:pt x="257" y="454"/>
                </a:lnTo>
                <a:lnTo>
                  <a:pt x="253" y="446"/>
                </a:lnTo>
                <a:lnTo>
                  <a:pt x="249" y="428"/>
                </a:lnTo>
                <a:lnTo>
                  <a:pt x="247" y="410"/>
                </a:lnTo>
                <a:lnTo>
                  <a:pt x="244" y="390"/>
                </a:lnTo>
                <a:lnTo>
                  <a:pt x="244" y="368"/>
                </a:lnTo>
                <a:lnTo>
                  <a:pt x="244" y="0"/>
                </a:lnTo>
                <a:lnTo>
                  <a:pt x="0" y="0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25" name="Freeform 135"/>
          <p:cNvSpPr>
            <a:spLocks/>
          </p:cNvSpPr>
          <p:nvPr userDrawn="1"/>
        </p:nvSpPr>
        <p:spPr bwMode="auto">
          <a:xfrm>
            <a:off x="11135745" y="6567492"/>
            <a:ext cx="82559" cy="61913"/>
          </a:xfrm>
          <a:custGeom>
            <a:avLst/>
            <a:gdLst>
              <a:gd name="T0" fmla="*/ 1119221019 w 314"/>
              <a:gd name="T1" fmla="*/ 0 h 314"/>
              <a:gd name="T2" fmla="*/ 958227107 w 314"/>
              <a:gd name="T3" fmla="*/ 15317947 h 314"/>
              <a:gd name="T4" fmla="*/ 804892069 w 314"/>
              <a:gd name="T5" fmla="*/ 61310630 h 314"/>
              <a:gd name="T6" fmla="*/ 666914020 w 314"/>
              <a:gd name="T7" fmla="*/ 122660300 h 314"/>
              <a:gd name="T8" fmla="*/ 528935773 w 314"/>
              <a:gd name="T9" fmla="*/ 199327720 h 314"/>
              <a:gd name="T10" fmla="*/ 406275472 w 314"/>
              <a:gd name="T11" fmla="*/ 291313087 h 314"/>
              <a:gd name="T12" fmla="*/ 291313087 w 314"/>
              <a:gd name="T13" fmla="*/ 406275472 h 314"/>
              <a:gd name="T14" fmla="*/ 199327720 w 314"/>
              <a:gd name="T15" fmla="*/ 528935773 h 314"/>
              <a:gd name="T16" fmla="*/ 122660300 w 314"/>
              <a:gd name="T17" fmla="*/ 666914020 h 314"/>
              <a:gd name="T18" fmla="*/ 61310630 w 314"/>
              <a:gd name="T19" fmla="*/ 804892069 h 314"/>
              <a:gd name="T20" fmla="*/ 15317947 w 314"/>
              <a:gd name="T21" fmla="*/ 958227107 h 314"/>
              <a:gd name="T22" fmla="*/ 0 w 314"/>
              <a:gd name="T23" fmla="*/ 1119221019 h 314"/>
              <a:gd name="T24" fmla="*/ 0 w 314"/>
              <a:gd name="T25" fmla="*/ 1287835159 h 314"/>
              <a:gd name="T26" fmla="*/ 15317947 w 314"/>
              <a:gd name="T27" fmla="*/ 1441170196 h 314"/>
              <a:gd name="T28" fmla="*/ 61310630 w 314"/>
              <a:gd name="T29" fmla="*/ 1594466390 h 314"/>
              <a:gd name="T30" fmla="*/ 122660300 w 314"/>
              <a:gd name="T31" fmla="*/ 1732483283 h 314"/>
              <a:gd name="T32" fmla="*/ 199327720 w 314"/>
              <a:gd name="T33" fmla="*/ 1870461530 h 314"/>
              <a:gd name="T34" fmla="*/ 291313087 w 314"/>
              <a:gd name="T35" fmla="*/ 1993121830 h 314"/>
              <a:gd name="T36" fmla="*/ 406275472 w 314"/>
              <a:gd name="T37" fmla="*/ 2108084216 h 314"/>
              <a:gd name="T38" fmla="*/ 528935773 w 314"/>
              <a:gd name="T39" fmla="*/ 2147483647 h 314"/>
              <a:gd name="T40" fmla="*/ 666914020 w 314"/>
              <a:gd name="T41" fmla="*/ 2147483647 h 314"/>
              <a:gd name="T42" fmla="*/ 804892069 w 314"/>
              <a:gd name="T43" fmla="*/ 2147483647 h 314"/>
              <a:gd name="T44" fmla="*/ 958227107 w 314"/>
              <a:gd name="T45" fmla="*/ 2147483647 h 314"/>
              <a:gd name="T46" fmla="*/ 1119221019 w 314"/>
              <a:gd name="T47" fmla="*/ 2147483647 h 314"/>
              <a:gd name="T48" fmla="*/ 1287835159 w 314"/>
              <a:gd name="T49" fmla="*/ 2147483647 h 314"/>
              <a:gd name="T50" fmla="*/ 1441170196 w 314"/>
              <a:gd name="T51" fmla="*/ 2147483647 h 314"/>
              <a:gd name="T52" fmla="*/ 1594466390 w 314"/>
              <a:gd name="T53" fmla="*/ 2147483647 h 314"/>
              <a:gd name="T54" fmla="*/ 1740142355 w 314"/>
              <a:gd name="T55" fmla="*/ 2147483647 h 314"/>
              <a:gd name="T56" fmla="*/ 1870461530 w 314"/>
              <a:gd name="T57" fmla="*/ 2147483647 h 314"/>
              <a:gd name="T58" fmla="*/ 2000780705 w 314"/>
              <a:gd name="T59" fmla="*/ 2108084216 h 314"/>
              <a:gd name="T60" fmla="*/ 2108084216 w 314"/>
              <a:gd name="T61" fmla="*/ 1993121830 h 314"/>
              <a:gd name="T62" fmla="*/ 2147483647 w 314"/>
              <a:gd name="T63" fmla="*/ 1870461530 h 314"/>
              <a:gd name="T64" fmla="*/ 2147483647 w 314"/>
              <a:gd name="T65" fmla="*/ 1732483283 h 314"/>
              <a:gd name="T66" fmla="*/ 2147483647 w 314"/>
              <a:gd name="T67" fmla="*/ 1594466390 h 314"/>
              <a:gd name="T68" fmla="*/ 2147483647 w 314"/>
              <a:gd name="T69" fmla="*/ 1441170196 h 314"/>
              <a:gd name="T70" fmla="*/ 2147483647 w 314"/>
              <a:gd name="T71" fmla="*/ 1287835159 h 314"/>
              <a:gd name="T72" fmla="*/ 2147483647 w 314"/>
              <a:gd name="T73" fmla="*/ 1119221019 h 314"/>
              <a:gd name="T74" fmla="*/ 2147483647 w 314"/>
              <a:gd name="T75" fmla="*/ 958227107 h 314"/>
              <a:gd name="T76" fmla="*/ 2147483647 w 314"/>
              <a:gd name="T77" fmla="*/ 804892069 h 314"/>
              <a:gd name="T78" fmla="*/ 2147483647 w 314"/>
              <a:gd name="T79" fmla="*/ 666914020 h 314"/>
              <a:gd name="T80" fmla="*/ 2147483647 w 314"/>
              <a:gd name="T81" fmla="*/ 528935773 h 314"/>
              <a:gd name="T82" fmla="*/ 2108084216 w 314"/>
              <a:gd name="T83" fmla="*/ 406275472 h 314"/>
              <a:gd name="T84" fmla="*/ 2000780705 w 314"/>
              <a:gd name="T85" fmla="*/ 291313087 h 314"/>
              <a:gd name="T86" fmla="*/ 1870461530 w 314"/>
              <a:gd name="T87" fmla="*/ 199327720 h 314"/>
              <a:gd name="T88" fmla="*/ 1740142355 w 314"/>
              <a:gd name="T89" fmla="*/ 122660300 h 314"/>
              <a:gd name="T90" fmla="*/ 1594466390 w 314"/>
              <a:gd name="T91" fmla="*/ 61310630 h 314"/>
              <a:gd name="T92" fmla="*/ 1441170196 w 314"/>
              <a:gd name="T93" fmla="*/ 15317947 h 314"/>
              <a:gd name="T94" fmla="*/ 1287835159 w 314"/>
              <a:gd name="T95" fmla="*/ 0 h 31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14" h="314">
                <a:moveTo>
                  <a:pt x="156" y="0"/>
                </a:moveTo>
                <a:lnTo>
                  <a:pt x="146" y="0"/>
                </a:lnTo>
                <a:lnTo>
                  <a:pt x="135" y="1"/>
                </a:lnTo>
                <a:lnTo>
                  <a:pt x="125" y="2"/>
                </a:lnTo>
                <a:lnTo>
                  <a:pt x="115" y="6"/>
                </a:lnTo>
                <a:lnTo>
                  <a:pt x="105" y="8"/>
                </a:lnTo>
                <a:lnTo>
                  <a:pt x="96" y="11"/>
                </a:lnTo>
                <a:lnTo>
                  <a:pt x="87" y="16"/>
                </a:lnTo>
                <a:lnTo>
                  <a:pt x="78" y="21"/>
                </a:lnTo>
                <a:lnTo>
                  <a:pt x="69" y="26"/>
                </a:lnTo>
                <a:lnTo>
                  <a:pt x="61" y="33"/>
                </a:lnTo>
                <a:lnTo>
                  <a:pt x="53" y="38"/>
                </a:lnTo>
                <a:lnTo>
                  <a:pt x="45" y="45"/>
                </a:lnTo>
                <a:lnTo>
                  <a:pt x="38" y="53"/>
                </a:lnTo>
                <a:lnTo>
                  <a:pt x="33" y="61"/>
                </a:lnTo>
                <a:lnTo>
                  <a:pt x="26" y="69"/>
                </a:lnTo>
                <a:lnTo>
                  <a:pt x="20" y="78"/>
                </a:lnTo>
                <a:lnTo>
                  <a:pt x="16" y="87"/>
                </a:lnTo>
                <a:lnTo>
                  <a:pt x="11" y="96"/>
                </a:lnTo>
                <a:lnTo>
                  <a:pt x="8" y="105"/>
                </a:lnTo>
                <a:lnTo>
                  <a:pt x="6" y="115"/>
                </a:lnTo>
                <a:lnTo>
                  <a:pt x="2" y="125"/>
                </a:lnTo>
                <a:lnTo>
                  <a:pt x="1" y="135"/>
                </a:lnTo>
                <a:lnTo>
                  <a:pt x="0" y="146"/>
                </a:lnTo>
                <a:lnTo>
                  <a:pt x="0" y="157"/>
                </a:lnTo>
                <a:lnTo>
                  <a:pt x="0" y="168"/>
                </a:lnTo>
                <a:lnTo>
                  <a:pt x="1" y="178"/>
                </a:lnTo>
                <a:lnTo>
                  <a:pt x="2" y="188"/>
                </a:lnTo>
                <a:lnTo>
                  <a:pt x="6" y="198"/>
                </a:lnTo>
                <a:lnTo>
                  <a:pt x="8" y="208"/>
                </a:lnTo>
                <a:lnTo>
                  <a:pt x="11" y="217"/>
                </a:lnTo>
                <a:lnTo>
                  <a:pt x="16" y="226"/>
                </a:lnTo>
                <a:lnTo>
                  <a:pt x="20" y="235"/>
                </a:lnTo>
                <a:lnTo>
                  <a:pt x="26" y="244"/>
                </a:lnTo>
                <a:lnTo>
                  <a:pt x="33" y="252"/>
                </a:lnTo>
                <a:lnTo>
                  <a:pt x="38" y="260"/>
                </a:lnTo>
                <a:lnTo>
                  <a:pt x="45" y="268"/>
                </a:lnTo>
                <a:lnTo>
                  <a:pt x="53" y="275"/>
                </a:lnTo>
                <a:lnTo>
                  <a:pt x="61" y="280"/>
                </a:lnTo>
                <a:lnTo>
                  <a:pt x="69" y="287"/>
                </a:lnTo>
                <a:lnTo>
                  <a:pt x="78" y="292"/>
                </a:lnTo>
                <a:lnTo>
                  <a:pt x="87" y="297"/>
                </a:lnTo>
                <a:lnTo>
                  <a:pt x="96" y="302"/>
                </a:lnTo>
                <a:lnTo>
                  <a:pt x="105" y="305"/>
                </a:lnTo>
                <a:lnTo>
                  <a:pt x="115" y="309"/>
                </a:lnTo>
                <a:lnTo>
                  <a:pt x="125" y="311"/>
                </a:lnTo>
                <a:lnTo>
                  <a:pt x="135" y="312"/>
                </a:lnTo>
                <a:lnTo>
                  <a:pt x="146" y="313"/>
                </a:lnTo>
                <a:lnTo>
                  <a:pt x="156" y="314"/>
                </a:lnTo>
                <a:lnTo>
                  <a:pt x="168" y="313"/>
                </a:lnTo>
                <a:lnTo>
                  <a:pt x="178" y="312"/>
                </a:lnTo>
                <a:lnTo>
                  <a:pt x="188" y="311"/>
                </a:lnTo>
                <a:lnTo>
                  <a:pt x="198" y="309"/>
                </a:lnTo>
                <a:lnTo>
                  <a:pt x="208" y="305"/>
                </a:lnTo>
                <a:lnTo>
                  <a:pt x="218" y="302"/>
                </a:lnTo>
                <a:lnTo>
                  <a:pt x="227" y="297"/>
                </a:lnTo>
                <a:lnTo>
                  <a:pt x="236" y="292"/>
                </a:lnTo>
                <a:lnTo>
                  <a:pt x="244" y="287"/>
                </a:lnTo>
                <a:lnTo>
                  <a:pt x="253" y="280"/>
                </a:lnTo>
                <a:lnTo>
                  <a:pt x="261" y="275"/>
                </a:lnTo>
                <a:lnTo>
                  <a:pt x="268" y="268"/>
                </a:lnTo>
                <a:lnTo>
                  <a:pt x="275" y="260"/>
                </a:lnTo>
                <a:lnTo>
                  <a:pt x="281" y="252"/>
                </a:lnTo>
                <a:lnTo>
                  <a:pt x="287" y="244"/>
                </a:lnTo>
                <a:lnTo>
                  <a:pt x="293" y="235"/>
                </a:lnTo>
                <a:lnTo>
                  <a:pt x="297" y="226"/>
                </a:lnTo>
                <a:lnTo>
                  <a:pt x="302" y="217"/>
                </a:lnTo>
                <a:lnTo>
                  <a:pt x="305" y="208"/>
                </a:lnTo>
                <a:lnTo>
                  <a:pt x="308" y="198"/>
                </a:lnTo>
                <a:lnTo>
                  <a:pt x="311" y="188"/>
                </a:lnTo>
                <a:lnTo>
                  <a:pt x="312" y="178"/>
                </a:lnTo>
                <a:lnTo>
                  <a:pt x="313" y="168"/>
                </a:lnTo>
                <a:lnTo>
                  <a:pt x="314" y="157"/>
                </a:lnTo>
                <a:lnTo>
                  <a:pt x="313" y="146"/>
                </a:lnTo>
                <a:lnTo>
                  <a:pt x="312" y="135"/>
                </a:lnTo>
                <a:lnTo>
                  <a:pt x="311" y="125"/>
                </a:lnTo>
                <a:lnTo>
                  <a:pt x="308" y="115"/>
                </a:lnTo>
                <a:lnTo>
                  <a:pt x="305" y="105"/>
                </a:lnTo>
                <a:lnTo>
                  <a:pt x="302" y="96"/>
                </a:lnTo>
                <a:lnTo>
                  <a:pt x="297" y="87"/>
                </a:lnTo>
                <a:lnTo>
                  <a:pt x="293" y="78"/>
                </a:lnTo>
                <a:lnTo>
                  <a:pt x="287" y="69"/>
                </a:lnTo>
                <a:lnTo>
                  <a:pt x="281" y="61"/>
                </a:lnTo>
                <a:lnTo>
                  <a:pt x="275" y="53"/>
                </a:lnTo>
                <a:lnTo>
                  <a:pt x="268" y="45"/>
                </a:lnTo>
                <a:lnTo>
                  <a:pt x="261" y="38"/>
                </a:lnTo>
                <a:lnTo>
                  <a:pt x="253" y="33"/>
                </a:lnTo>
                <a:lnTo>
                  <a:pt x="244" y="26"/>
                </a:lnTo>
                <a:lnTo>
                  <a:pt x="236" y="21"/>
                </a:lnTo>
                <a:lnTo>
                  <a:pt x="227" y="16"/>
                </a:lnTo>
                <a:lnTo>
                  <a:pt x="218" y="11"/>
                </a:lnTo>
                <a:lnTo>
                  <a:pt x="208" y="8"/>
                </a:lnTo>
                <a:lnTo>
                  <a:pt x="198" y="6"/>
                </a:lnTo>
                <a:lnTo>
                  <a:pt x="188" y="2"/>
                </a:lnTo>
                <a:lnTo>
                  <a:pt x="178" y="1"/>
                </a:lnTo>
                <a:lnTo>
                  <a:pt x="168" y="0"/>
                </a:lnTo>
                <a:lnTo>
                  <a:pt x="156" y="0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26" name="Freeform 136"/>
          <p:cNvSpPr>
            <a:spLocks/>
          </p:cNvSpPr>
          <p:nvPr userDrawn="1"/>
        </p:nvSpPr>
        <p:spPr bwMode="auto">
          <a:xfrm>
            <a:off x="11250051" y="6483355"/>
            <a:ext cx="167232" cy="144463"/>
          </a:xfrm>
          <a:custGeom>
            <a:avLst/>
            <a:gdLst>
              <a:gd name="T0" fmla="*/ 2147483647 w 637"/>
              <a:gd name="T1" fmla="*/ 2147483647 h 725"/>
              <a:gd name="T2" fmla="*/ 2147483647 w 637"/>
              <a:gd name="T3" fmla="*/ 2147483647 h 725"/>
              <a:gd name="T4" fmla="*/ 2147483647 w 637"/>
              <a:gd name="T5" fmla="*/ 2147483647 h 725"/>
              <a:gd name="T6" fmla="*/ 2147483647 w 637"/>
              <a:gd name="T7" fmla="*/ 2147483647 h 725"/>
              <a:gd name="T8" fmla="*/ 2136833158 w 637"/>
              <a:gd name="T9" fmla="*/ 2147483647 h 725"/>
              <a:gd name="T10" fmla="*/ 1587342891 w 637"/>
              <a:gd name="T11" fmla="*/ 2147483647 h 725"/>
              <a:gd name="T12" fmla="*/ 1213405820 w 637"/>
              <a:gd name="T13" fmla="*/ 2147483647 h 725"/>
              <a:gd name="T14" fmla="*/ 961569034 w 637"/>
              <a:gd name="T15" fmla="*/ 2147483647 h 725"/>
              <a:gd name="T16" fmla="*/ 732640695 w 637"/>
              <a:gd name="T17" fmla="*/ 2147483647 h 725"/>
              <a:gd name="T18" fmla="*/ 534218035 w 637"/>
              <a:gd name="T19" fmla="*/ 2147483647 h 725"/>
              <a:gd name="T20" fmla="*/ 358664839 w 637"/>
              <a:gd name="T21" fmla="*/ 2147483647 h 725"/>
              <a:gd name="T22" fmla="*/ 221331107 w 637"/>
              <a:gd name="T23" fmla="*/ 2147483647 h 725"/>
              <a:gd name="T24" fmla="*/ 122100285 w 637"/>
              <a:gd name="T25" fmla="*/ 2147483647 h 725"/>
              <a:gd name="T26" fmla="*/ 7636018 w 637"/>
              <a:gd name="T27" fmla="*/ 2147483647 h 725"/>
              <a:gd name="T28" fmla="*/ 38141893 w 637"/>
              <a:gd name="T29" fmla="*/ 2147483647 h 725"/>
              <a:gd name="T30" fmla="*/ 198422660 w 637"/>
              <a:gd name="T31" fmla="*/ 2147483647 h 725"/>
              <a:gd name="T32" fmla="*/ 503673571 w 637"/>
              <a:gd name="T33" fmla="*/ 2056959241 h 725"/>
              <a:gd name="T34" fmla="*/ 946296802 w 637"/>
              <a:gd name="T35" fmla="*/ 1424073214 h 725"/>
              <a:gd name="T36" fmla="*/ 1472878623 w 637"/>
              <a:gd name="T37" fmla="*/ 878179020 h 725"/>
              <a:gd name="T38" fmla="*/ 2098652479 w 637"/>
              <a:gd name="T39" fmla="*/ 443060051 h 725"/>
              <a:gd name="T40" fmla="*/ 2147483647 w 637"/>
              <a:gd name="T41" fmla="*/ 142419197 h 725"/>
              <a:gd name="T42" fmla="*/ 2147483647 w 637"/>
              <a:gd name="T43" fmla="*/ 7901229 h 725"/>
              <a:gd name="T44" fmla="*/ 2147483647 w 637"/>
              <a:gd name="T45" fmla="*/ 15841912 h 725"/>
              <a:gd name="T46" fmla="*/ 2147483647 w 637"/>
              <a:gd name="T47" fmla="*/ 110774826 h 725"/>
              <a:gd name="T48" fmla="*/ 2147483647 w 637"/>
              <a:gd name="T49" fmla="*/ 284798742 h 725"/>
              <a:gd name="T50" fmla="*/ 2147483647 w 637"/>
              <a:gd name="T51" fmla="*/ 514249823 h 725"/>
              <a:gd name="T52" fmla="*/ 2147483647 w 637"/>
              <a:gd name="T53" fmla="*/ 775305423 h 725"/>
              <a:gd name="T54" fmla="*/ 2147483647 w 637"/>
              <a:gd name="T55" fmla="*/ 1068044848 h 725"/>
              <a:gd name="T56" fmla="*/ 2147483647 w 637"/>
              <a:gd name="T57" fmla="*/ 1329140300 h 725"/>
              <a:gd name="T58" fmla="*/ 2147483647 w 637"/>
              <a:gd name="T59" fmla="*/ 1558551529 h 725"/>
              <a:gd name="T60" fmla="*/ 2147483647 w 637"/>
              <a:gd name="T61" fmla="*/ 1716772986 h 725"/>
              <a:gd name="T62" fmla="*/ 2147483647 w 637"/>
              <a:gd name="T63" fmla="*/ 1803804870 h 725"/>
              <a:gd name="T64" fmla="*/ 2147483647 w 637"/>
              <a:gd name="T65" fmla="*/ 1835449042 h 725"/>
              <a:gd name="T66" fmla="*/ 2147483647 w 637"/>
              <a:gd name="T67" fmla="*/ 1764259269 h 725"/>
              <a:gd name="T68" fmla="*/ 2147483647 w 637"/>
              <a:gd name="T69" fmla="*/ 1574393441 h 725"/>
              <a:gd name="T70" fmla="*/ 2147483647 w 637"/>
              <a:gd name="T71" fmla="*/ 1344942560 h 725"/>
              <a:gd name="T72" fmla="*/ 2147483647 w 637"/>
              <a:gd name="T73" fmla="*/ 1178819873 h 725"/>
              <a:gd name="T74" fmla="*/ 2147483647 w 637"/>
              <a:gd name="T75" fmla="*/ 1012657534 h 725"/>
              <a:gd name="T76" fmla="*/ 2147483647 w 637"/>
              <a:gd name="T77" fmla="*/ 743661052 h 725"/>
              <a:gd name="T78" fmla="*/ 2147483647 w 637"/>
              <a:gd name="T79" fmla="*/ 561696254 h 725"/>
              <a:gd name="T80" fmla="*/ 2147483647 w 637"/>
              <a:gd name="T81" fmla="*/ 395573767 h 725"/>
              <a:gd name="T82" fmla="*/ 2147483647 w 637"/>
              <a:gd name="T83" fmla="*/ 324383995 h 725"/>
              <a:gd name="T84" fmla="*/ 2147483647 w 637"/>
              <a:gd name="T85" fmla="*/ 276897512 h 725"/>
              <a:gd name="T86" fmla="*/ 2147483647 w 637"/>
              <a:gd name="T87" fmla="*/ 332285025 h 725"/>
              <a:gd name="T88" fmla="*/ 2147483647 w 637"/>
              <a:gd name="T89" fmla="*/ 522150853 h 725"/>
              <a:gd name="T90" fmla="*/ 2147483647 w 637"/>
              <a:gd name="T91" fmla="*/ 814890477 h 725"/>
              <a:gd name="T92" fmla="*/ 1930774283 w 637"/>
              <a:gd name="T93" fmla="*/ 1218365275 h 725"/>
              <a:gd name="T94" fmla="*/ 1587342891 w 637"/>
              <a:gd name="T95" fmla="*/ 1724713868 h 725"/>
              <a:gd name="T96" fmla="*/ 1274455963 w 637"/>
              <a:gd name="T97" fmla="*/ 2147483647 h 725"/>
              <a:gd name="T98" fmla="*/ 1068397088 w 637"/>
              <a:gd name="T99" fmla="*/ 2147483647 h 725"/>
              <a:gd name="T100" fmla="*/ 999710927 w 637"/>
              <a:gd name="T101" fmla="*/ 2147483647 h 725"/>
              <a:gd name="T102" fmla="*/ 1045527624 w 637"/>
              <a:gd name="T103" fmla="*/ 2147483647 h 725"/>
              <a:gd name="T104" fmla="*/ 1198133588 w 637"/>
              <a:gd name="T105" fmla="*/ 2147483647 h 725"/>
              <a:gd name="T106" fmla="*/ 1434736927 w 637"/>
              <a:gd name="T107" fmla="*/ 2147483647 h 725"/>
              <a:gd name="T108" fmla="*/ 1755259872 w 637"/>
              <a:gd name="T109" fmla="*/ 2147483647 h 725"/>
              <a:gd name="T110" fmla="*/ 2136833158 w 637"/>
              <a:gd name="T111" fmla="*/ 2147483647 h 725"/>
              <a:gd name="T112" fmla="*/ 2147483647 w 637"/>
              <a:gd name="T113" fmla="*/ 2147483647 h 725"/>
              <a:gd name="T114" fmla="*/ 2147483647 w 637"/>
              <a:gd name="T115" fmla="*/ 2147483647 h 725"/>
              <a:gd name="T116" fmla="*/ 2147483647 w 637"/>
              <a:gd name="T117" fmla="*/ 2147483647 h 725"/>
              <a:gd name="T118" fmla="*/ 2147483647 w 637"/>
              <a:gd name="T119" fmla="*/ 2147483647 h 725"/>
              <a:gd name="T120" fmla="*/ 2147483647 w 637"/>
              <a:gd name="T121" fmla="*/ 2147483647 h 725"/>
              <a:gd name="T122" fmla="*/ 2147483647 w 637"/>
              <a:gd name="T123" fmla="*/ 2147483647 h 72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37" h="725">
                <a:moveTo>
                  <a:pt x="574" y="537"/>
                </a:moveTo>
                <a:lnTo>
                  <a:pt x="554" y="561"/>
                </a:lnTo>
                <a:lnTo>
                  <a:pt x="534" y="582"/>
                </a:lnTo>
                <a:lnTo>
                  <a:pt x="512" y="602"/>
                </a:lnTo>
                <a:lnTo>
                  <a:pt x="492" y="622"/>
                </a:lnTo>
                <a:lnTo>
                  <a:pt x="472" y="638"/>
                </a:lnTo>
                <a:lnTo>
                  <a:pt x="452" y="654"/>
                </a:lnTo>
                <a:lnTo>
                  <a:pt x="430" y="668"/>
                </a:lnTo>
                <a:lnTo>
                  <a:pt x="410" y="680"/>
                </a:lnTo>
                <a:lnTo>
                  <a:pt x="390" y="690"/>
                </a:lnTo>
                <a:lnTo>
                  <a:pt x="368" y="700"/>
                </a:lnTo>
                <a:lnTo>
                  <a:pt x="347" y="708"/>
                </a:lnTo>
                <a:lnTo>
                  <a:pt x="324" y="714"/>
                </a:lnTo>
                <a:lnTo>
                  <a:pt x="303" y="720"/>
                </a:lnTo>
                <a:lnTo>
                  <a:pt x="280" y="723"/>
                </a:lnTo>
                <a:lnTo>
                  <a:pt x="258" y="725"/>
                </a:lnTo>
                <a:lnTo>
                  <a:pt x="235" y="725"/>
                </a:lnTo>
                <a:lnTo>
                  <a:pt x="208" y="725"/>
                </a:lnTo>
                <a:lnTo>
                  <a:pt x="182" y="722"/>
                </a:lnTo>
                <a:lnTo>
                  <a:pt x="170" y="720"/>
                </a:lnTo>
                <a:lnTo>
                  <a:pt x="159" y="717"/>
                </a:lnTo>
                <a:lnTo>
                  <a:pt x="148" y="714"/>
                </a:lnTo>
                <a:lnTo>
                  <a:pt x="136" y="711"/>
                </a:lnTo>
                <a:lnTo>
                  <a:pt x="126" y="706"/>
                </a:lnTo>
                <a:lnTo>
                  <a:pt x="116" y="702"/>
                </a:lnTo>
                <a:lnTo>
                  <a:pt x="106" y="696"/>
                </a:lnTo>
                <a:lnTo>
                  <a:pt x="96" y="690"/>
                </a:lnTo>
                <a:lnTo>
                  <a:pt x="87" y="685"/>
                </a:lnTo>
                <a:lnTo>
                  <a:pt x="79" y="678"/>
                </a:lnTo>
                <a:lnTo>
                  <a:pt x="70" y="671"/>
                </a:lnTo>
                <a:lnTo>
                  <a:pt x="62" y="663"/>
                </a:lnTo>
                <a:lnTo>
                  <a:pt x="54" y="655"/>
                </a:lnTo>
                <a:lnTo>
                  <a:pt x="47" y="647"/>
                </a:lnTo>
                <a:lnTo>
                  <a:pt x="41" y="638"/>
                </a:lnTo>
                <a:lnTo>
                  <a:pt x="35" y="629"/>
                </a:lnTo>
                <a:lnTo>
                  <a:pt x="29" y="620"/>
                </a:lnTo>
                <a:lnTo>
                  <a:pt x="25" y="610"/>
                </a:lnTo>
                <a:lnTo>
                  <a:pt x="19" y="600"/>
                </a:lnTo>
                <a:lnTo>
                  <a:pt x="16" y="590"/>
                </a:lnTo>
                <a:lnTo>
                  <a:pt x="9" y="569"/>
                </a:lnTo>
                <a:lnTo>
                  <a:pt x="3" y="545"/>
                </a:lnTo>
                <a:lnTo>
                  <a:pt x="1" y="521"/>
                </a:lnTo>
                <a:lnTo>
                  <a:pt x="0" y="495"/>
                </a:lnTo>
                <a:lnTo>
                  <a:pt x="1" y="465"/>
                </a:lnTo>
                <a:lnTo>
                  <a:pt x="5" y="436"/>
                </a:lnTo>
                <a:lnTo>
                  <a:pt x="9" y="406"/>
                </a:lnTo>
                <a:lnTo>
                  <a:pt x="17" y="377"/>
                </a:lnTo>
                <a:lnTo>
                  <a:pt x="26" y="348"/>
                </a:lnTo>
                <a:lnTo>
                  <a:pt x="37" y="318"/>
                </a:lnTo>
                <a:lnTo>
                  <a:pt x="52" y="289"/>
                </a:lnTo>
                <a:lnTo>
                  <a:pt x="66" y="260"/>
                </a:lnTo>
                <a:lnTo>
                  <a:pt x="85" y="232"/>
                </a:lnTo>
                <a:lnTo>
                  <a:pt x="104" y="205"/>
                </a:lnTo>
                <a:lnTo>
                  <a:pt x="124" y="180"/>
                </a:lnTo>
                <a:lnTo>
                  <a:pt x="145" y="155"/>
                </a:lnTo>
                <a:lnTo>
                  <a:pt x="168" y="133"/>
                </a:lnTo>
                <a:lnTo>
                  <a:pt x="193" y="111"/>
                </a:lnTo>
                <a:lnTo>
                  <a:pt x="219" y="91"/>
                </a:lnTo>
                <a:lnTo>
                  <a:pt x="247" y="73"/>
                </a:lnTo>
                <a:lnTo>
                  <a:pt x="275" y="56"/>
                </a:lnTo>
                <a:lnTo>
                  <a:pt x="303" y="41"/>
                </a:lnTo>
                <a:lnTo>
                  <a:pt x="330" y="28"/>
                </a:lnTo>
                <a:lnTo>
                  <a:pt x="358" y="18"/>
                </a:lnTo>
                <a:lnTo>
                  <a:pt x="386" y="10"/>
                </a:lnTo>
                <a:lnTo>
                  <a:pt x="413" y="4"/>
                </a:lnTo>
                <a:lnTo>
                  <a:pt x="440" y="1"/>
                </a:lnTo>
                <a:lnTo>
                  <a:pt x="467" y="0"/>
                </a:lnTo>
                <a:lnTo>
                  <a:pt x="489" y="1"/>
                </a:lnTo>
                <a:lnTo>
                  <a:pt x="508" y="2"/>
                </a:lnTo>
                <a:lnTo>
                  <a:pt x="526" y="5"/>
                </a:lnTo>
                <a:lnTo>
                  <a:pt x="542" y="9"/>
                </a:lnTo>
                <a:lnTo>
                  <a:pt x="557" y="14"/>
                </a:lnTo>
                <a:lnTo>
                  <a:pt x="571" y="20"/>
                </a:lnTo>
                <a:lnTo>
                  <a:pt x="583" y="28"/>
                </a:lnTo>
                <a:lnTo>
                  <a:pt x="595" y="36"/>
                </a:lnTo>
                <a:lnTo>
                  <a:pt x="605" y="45"/>
                </a:lnTo>
                <a:lnTo>
                  <a:pt x="614" y="55"/>
                </a:lnTo>
                <a:lnTo>
                  <a:pt x="620" y="65"/>
                </a:lnTo>
                <a:lnTo>
                  <a:pt x="627" y="75"/>
                </a:lnTo>
                <a:lnTo>
                  <a:pt x="632" y="86"/>
                </a:lnTo>
                <a:lnTo>
                  <a:pt x="635" y="98"/>
                </a:lnTo>
                <a:lnTo>
                  <a:pt x="636" y="110"/>
                </a:lnTo>
                <a:lnTo>
                  <a:pt x="637" y="122"/>
                </a:lnTo>
                <a:lnTo>
                  <a:pt x="637" y="135"/>
                </a:lnTo>
                <a:lnTo>
                  <a:pt x="635" y="146"/>
                </a:lnTo>
                <a:lnTo>
                  <a:pt x="633" y="157"/>
                </a:lnTo>
                <a:lnTo>
                  <a:pt x="629" y="168"/>
                </a:lnTo>
                <a:lnTo>
                  <a:pt x="626" y="178"/>
                </a:lnTo>
                <a:lnTo>
                  <a:pt x="620" y="188"/>
                </a:lnTo>
                <a:lnTo>
                  <a:pt x="615" y="197"/>
                </a:lnTo>
                <a:lnTo>
                  <a:pt x="607" y="206"/>
                </a:lnTo>
                <a:lnTo>
                  <a:pt x="602" y="211"/>
                </a:lnTo>
                <a:lnTo>
                  <a:pt x="596" y="217"/>
                </a:lnTo>
                <a:lnTo>
                  <a:pt x="590" y="222"/>
                </a:lnTo>
                <a:lnTo>
                  <a:pt x="583" y="225"/>
                </a:lnTo>
                <a:lnTo>
                  <a:pt x="577" y="228"/>
                </a:lnTo>
                <a:lnTo>
                  <a:pt x="569" y="231"/>
                </a:lnTo>
                <a:lnTo>
                  <a:pt x="562" y="232"/>
                </a:lnTo>
                <a:lnTo>
                  <a:pt x="554" y="232"/>
                </a:lnTo>
                <a:lnTo>
                  <a:pt x="542" y="231"/>
                </a:lnTo>
                <a:lnTo>
                  <a:pt x="532" y="228"/>
                </a:lnTo>
                <a:lnTo>
                  <a:pt x="523" y="223"/>
                </a:lnTo>
                <a:lnTo>
                  <a:pt x="514" y="216"/>
                </a:lnTo>
                <a:lnTo>
                  <a:pt x="507" y="208"/>
                </a:lnTo>
                <a:lnTo>
                  <a:pt x="501" y="199"/>
                </a:lnTo>
                <a:lnTo>
                  <a:pt x="499" y="189"/>
                </a:lnTo>
                <a:lnTo>
                  <a:pt x="498" y="178"/>
                </a:lnTo>
                <a:lnTo>
                  <a:pt x="498" y="170"/>
                </a:lnTo>
                <a:lnTo>
                  <a:pt x="499" y="163"/>
                </a:lnTo>
                <a:lnTo>
                  <a:pt x="501" y="156"/>
                </a:lnTo>
                <a:lnTo>
                  <a:pt x="503" y="149"/>
                </a:lnTo>
                <a:lnTo>
                  <a:pt x="507" y="144"/>
                </a:lnTo>
                <a:lnTo>
                  <a:pt x="512" y="136"/>
                </a:lnTo>
                <a:lnTo>
                  <a:pt x="519" y="128"/>
                </a:lnTo>
                <a:lnTo>
                  <a:pt x="527" y="120"/>
                </a:lnTo>
                <a:lnTo>
                  <a:pt x="543" y="104"/>
                </a:lnTo>
                <a:lnTo>
                  <a:pt x="550" y="94"/>
                </a:lnTo>
                <a:lnTo>
                  <a:pt x="553" y="86"/>
                </a:lnTo>
                <a:lnTo>
                  <a:pt x="554" y="79"/>
                </a:lnTo>
                <a:lnTo>
                  <a:pt x="553" y="71"/>
                </a:lnTo>
                <a:lnTo>
                  <a:pt x="550" y="63"/>
                </a:lnTo>
                <a:lnTo>
                  <a:pt x="545" y="57"/>
                </a:lnTo>
                <a:lnTo>
                  <a:pt x="539" y="50"/>
                </a:lnTo>
                <a:lnTo>
                  <a:pt x="533" y="47"/>
                </a:lnTo>
                <a:lnTo>
                  <a:pt x="527" y="44"/>
                </a:lnTo>
                <a:lnTo>
                  <a:pt x="519" y="41"/>
                </a:lnTo>
                <a:lnTo>
                  <a:pt x="511" y="39"/>
                </a:lnTo>
                <a:lnTo>
                  <a:pt x="494" y="36"/>
                </a:lnTo>
                <a:lnTo>
                  <a:pt x="475" y="35"/>
                </a:lnTo>
                <a:lnTo>
                  <a:pt x="456" y="36"/>
                </a:lnTo>
                <a:lnTo>
                  <a:pt x="437" y="38"/>
                </a:lnTo>
                <a:lnTo>
                  <a:pt x="418" y="42"/>
                </a:lnTo>
                <a:lnTo>
                  <a:pt x="399" y="49"/>
                </a:lnTo>
                <a:lnTo>
                  <a:pt x="380" y="56"/>
                </a:lnTo>
                <a:lnTo>
                  <a:pt x="360" y="66"/>
                </a:lnTo>
                <a:lnTo>
                  <a:pt x="342" y="76"/>
                </a:lnTo>
                <a:lnTo>
                  <a:pt x="323" y="90"/>
                </a:lnTo>
                <a:lnTo>
                  <a:pt x="305" y="103"/>
                </a:lnTo>
                <a:lnTo>
                  <a:pt x="287" y="119"/>
                </a:lnTo>
                <a:lnTo>
                  <a:pt x="270" y="136"/>
                </a:lnTo>
                <a:lnTo>
                  <a:pt x="253" y="154"/>
                </a:lnTo>
                <a:lnTo>
                  <a:pt x="238" y="174"/>
                </a:lnTo>
                <a:lnTo>
                  <a:pt x="223" y="196"/>
                </a:lnTo>
                <a:lnTo>
                  <a:pt x="208" y="218"/>
                </a:lnTo>
                <a:lnTo>
                  <a:pt x="195" y="242"/>
                </a:lnTo>
                <a:lnTo>
                  <a:pt x="180" y="272"/>
                </a:lnTo>
                <a:lnTo>
                  <a:pt x="167" y="303"/>
                </a:lnTo>
                <a:lnTo>
                  <a:pt x="157" y="332"/>
                </a:lnTo>
                <a:lnTo>
                  <a:pt x="148" y="362"/>
                </a:lnTo>
                <a:lnTo>
                  <a:pt x="140" y="393"/>
                </a:lnTo>
                <a:lnTo>
                  <a:pt x="135" y="422"/>
                </a:lnTo>
                <a:lnTo>
                  <a:pt x="132" y="453"/>
                </a:lnTo>
                <a:lnTo>
                  <a:pt x="131" y="483"/>
                </a:lnTo>
                <a:lnTo>
                  <a:pt x="132" y="502"/>
                </a:lnTo>
                <a:lnTo>
                  <a:pt x="134" y="520"/>
                </a:lnTo>
                <a:lnTo>
                  <a:pt x="137" y="538"/>
                </a:lnTo>
                <a:lnTo>
                  <a:pt x="143" y="554"/>
                </a:lnTo>
                <a:lnTo>
                  <a:pt x="149" y="570"/>
                </a:lnTo>
                <a:lnTo>
                  <a:pt x="157" y="583"/>
                </a:lnTo>
                <a:lnTo>
                  <a:pt x="166" y="597"/>
                </a:lnTo>
                <a:lnTo>
                  <a:pt x="177" y="609"/>
                </a:lnTo>
                <a:lnTo>
                  <a:pt x="188" y="620"/>
                </a:lnTo>
                <a:lnTo>
                  <a:pt x="202" y="629"/>
                </a:lnTo>
                <a:lnTo>
                  <a:pt x="215" y="637"/>
                </a:lnTo>
                <a:lnTo>
                  <a:pt x="230" y="644"/>
                </a:lnTo>
                <a:lnTo>
                  <a:pt x="246" y="649"/>
                </a:lnTo>
                <a:lnTo>
                  <a:pt x="262" y="653"/>
                </a:lnTo>
                <a:lnTo>
                  <a:pt x="280" y="655"/>
                </a:lnTo>
                <a:lnTo>
                  <a:pt x="300" y="655"/>
                </a:lnTo>
                <a:lnTo>
                  <a:pt x="315" y="655"/>
                </a:lnTo>
                <a:lnTo>
                  <a:pt x="330" y="654"/>
                </a:lnTo>
                <a:lnTo>
                  <a:pt x="345" y="651"/>
                </a:lnTo>
                <a:lnTo>
                  <a:pt x="359" y="649"/>
                </a:lnTo>
                <a:lnTo>
                  <a:pt x="375" y="644"/>
                </a:lnTo>
                <a:lnTo>
                  <a:pt x="390" y="638"/>
                </a:lnTo>
                <a:lnTo>
                  <a:pt x="404" y="633"/>
                </a:lnTo>
                <a:lnTo>
                  <a:pt x="419" y="625"/>
                </a:lnTo>
                <a:lnTo>
                  <a:pt x="434" y="617"/>
                </a:lnTo>
                <a:lnTo>
                  <a:pt x="449" y="607"/>
                </a:lnTo>
                <a:lnTo>
                  <a:pt x="465" y="596"/>
                </a:lnTo>
                <a:lnTo>
                  <a:pt x="482" y="583"/>
                </a:lnTo>
                <a:lnTo>
                  <a:pt x="499" y="569"/>
                </a:lnTo>
                <a:lnTo>
                  <a:pt x="516" y="553"/>
                </a:lnTo>
                <a:lnTo>
                  <a:pt x="533" y="536"/>
                </a:lnTo>
                <a:lnTo>
                  <a:pt x="552" y="517"/>
                </a:lnTo>
                <a:lnTo>
                  <a:pt x="574" y="537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27" name="Freeform 137"/>
          <p:cNvSpPr>
            <a:spLocks/>
          </p:cNvSpPr>
          <p:nvPr userDrawn="1"/>
        </p:nvSpPr>
        <p:spPr bwMode="auto">
          <a:xfrm>
            <a:off x="11434217" y="6403975"/>
            <a:ext cx="186283" cy="223838"/>
          </a:xfrm>
          <a:custGeom>
            <a:avLst/>
            <a:gdLst>
              <a:gd name="T0" fmla="*/ 1986007438 w 702"/>
              <a:gd name="T1" fmla="*/ 2147483647 h 1129"/>
              <a:gd name="T2" fmla="*/ 2147483647 w 702"/>
              <a:gd name="T3" fmla="*/ 2147483647 h 1129"/>
              <a:gd name="T4" fmla="*/ 2147483647 w 702"/>
              <a:gd name="T5" fmla="*/ 2147483647 h 1129"/>
              <a:gd name="T6" fmla="*/ 2147483647 w 702"/>
              <a:gd name="T7" fmla="*/ 2147483647 h 1129"/>
              <a:gd name="T8" fmla="*/ 2147483647 w 702"/>
              <a:gd name="T9" fmla="*/ 2147483647 h 1129"/>
              <a:gd name="T10" fmla="*/ 2147483647 w 702"/>
              <a:gd name="T11" fmla="*/ 2147483647 h 1129"/>
              <a:gd name="T12" fmla="*/ 2147483647 w 702"/>
              <a:gd name="T13" fmla="*/ 2147483647 h 1129"/>
              <a:gd name="T14" fmla="*/ 2147483647 w 702"/>
              <a:gd name="T15" fmla="*/ 2147483647 h 1129"/>
              <a:gd name="T16" fmla="*/ 2147483647 w 702"/>
              <a:gd name="T17" fmla="*/ 2147483647 h 1129"/>
              <a:gd name="T18" fmla="*/ 2147483647 w 702"/>
              <a:gd name="T19" fmla="*/ 2147483647 h 1129"/>
              <a:gd name="T20" fmla="*/ 2147483647 w 702"/>
              <a:gd name="T21" fmla="*/ 2147483647 h 1129"/>
              <a:gd name="T22" fmla="*/ 2147483647 w 702"/>
              <a:gd name="T23" fmla="*/ 2147483647 h 1129"/>
              <a:gd name="T24" fmla="*/ 2147483647 w 702"/>
              <a:gd name="T25" fmla="*/ 2147483647 h 1129"/>
              <a:gd name="T26" fmla="*/ 2147483647 w 702"/>
              <a:gd name="T27" fmla="*/ 2147483647 h 1129"/>
              <a:gd name="T28" fmla="*/ 2147483647 w 702"/>
              <a:gd name="T29" fmla="*/ 2147483647 h 1129"/>
              <a:gd name="T30" fmla="*/ 2147483647 w 702"/>
              <a:gd name="T31" fmla="*/ 2147483647 h 1129"/>
              <a:gd name="T32" fmla="*/ 2147483647 w 702"/>
              <a:gd name="T33" fmla="*/ 2147483647 h 1129"/>
              <a:gd name="T34" fmla="*/ 2147483647 w 702"/>
              <a:gd name="T35" fmla="*/ 2147483647 h 1129"/>
              <a:gd name="T36" fmla="*/ 2147483647 w 702"/>
              <a:gd name="T37" fmla="*/ 2147483647 h 1129"/>
              <a:gd name="T38" fmla="*/ 2147483647 w 702"/>
              <a:gd name="T39" fmla="*/ 2147483647 h 1129"/>
              <a:gd name="T40" fmla="*/ 2147483647 w 702"/>
              <a:gd name="T41" fmla="*/ 2147483647 h 1129"/>
              <a:gd name="T42" fmla="*/ 2147483647 w 702"/>
              <a:gd name="T43" fmla="*/ 2147483647 h 1129"/>
              <a:gd name="T44" fmla="*/ 2147483647 w 702"/>
              <a:gd name="T45" fmla="*/ 2147483647 h 1129"/>
              <a:gd name="T46" fmla="*/ 2147483647 w 702"/>
              <a:gd name="T47" fmla="*/ 2147483647 h 1129"/>
              <a:gd name="T48" fmla="*/ 2147483647 w 702"/>
              <a:gd name="T49" fmla="*/ 2147483647 h 1129"/>
              <a:gd name="T50" fmla="*/ 2147483647 w 702"/>
              <a:gd name="T51" fmla="*/ 2147483647 h 1129"/>
              <a:gd name="T52" fmla="*/ 2147483647 w 702"/>
              <a:gd name="T53" fmla="*/ 2147483647 h 1129"/>
              <a:gd name="T54" fmla="*/ 2147483647 w 702"/>
              <a:gd name="T55" fmla="*/ 2147483647 h 1129"/>
              <a:gd name="T56" fmla="*/ 2147483647 w 702"/>
              <a:gd name="T57" fmla="*/ 2147483647 h 1129"/>
              <a:gd name="T58" fmla="*/ 2147483647 w 702"/>
              <a:gd name="T59" fmla="*/ 2147483647 h 1129"/>
              <a:gd name="T60" fmla="*/ 2147483647 w 702"/>
              <a:gd name="T61" fmla="*/ 2147483647 h 1129"/>
              <a:gd name="T62" fmla="*/ 2147483647 w 702"/>
              <a:gd name="T63" fmla="*/ 2147483647 h 1129"/>
              <a:gd name="T64" fmla="*/ 2147483647 w 702"/>
              <a:gd name="T65" fmla="*/ 2147483647 h 1129"/>
              <a:gd name="T66" fmla="*/ 2147483647 w 702"/>
              <a:gd name="T67" fmla="*/ 2147483647 h 1129"/>
              <a:gd name="T68" fmla="*/ 2147483647 w 702"/>
              <a:gd name="T69" fmla="*/ 2147483647 h 1129"/>
              <a:gd name="T70" fmla="*/ 2147483647 w 702"/>
              <a:gd name="T71" fmla="*/ 2147483647 h 1129"/>
              <a:gd name="T72" fmla="*/ 2147483647 w 702"/>
              <a:gd name="T73" fmla="*/ 2147483647 h 1129"/>
              <a:gd name="T74" fmla="*/ 2147483647 w 702"/>
              <a:gd name="T75" fmla="*/ 2147483647 h 1129"/>
              <a:gd name="T76" fmla="*/ 2147483647 w 702"/>
              <a:gd name="T77" fmla="*/ 2147483647 h 1129"/>
              <a:gd name="T78" fmla="*/ 2147483647 w 702"/>
              <a:gd name="T79" fmla="*/ 2147483647 h 1129"/>
              <a:gd name="T80" fmla="*/ 2147483647 w 702"/>
              <a:gd name="T81" fmla="*/ 2147483647 h 1129"/>
              <a:gd name="T82" fmla="*/ 2147483647 w 702"/>
              <a:gd name="T83" fmla="*/ 2147483647 h 1129"/>
              <a:gd name="T84" fmla="*/ 2119981529 w 702"/>
              <a:gd name="T85" fmla="*/ 2147483647 h 1129"/>
              <a:gd name="T86" fmla="*/ 1615608610 w 702"/>
              <a:gd name="T87" fmla="*/ 2147483647 h 1129"/>
              <a:gd name="T88" fmla="*/ 1316097780 w 702"/>
              <a:gd name="T89" fmla="*/ 2147483647 h 1129"/>
              <a:gd name="T90" fmla="*/ 2025411595 w 702"/>
              <a:gd name="T91" fmla="*/ 1698926455 h 1129"/>
              <a:gd name="T92" fmla="*/ 2147483647 w 702"/>
              <a:gd name="T93" fmla="*/ 794923483 h 1129"/>
              <a:gd name="T94" fmla="*/ 2041173217 w 702"/>
              <a:gd name="T95" fmla="*/ 607857169 h 1129"/>
              <a:gd name="T96" fmla="*/ 1788986857 w 702"/>
              <a:gd name="T97" fmla="*/ 537732035 h 1129"/>
              <a:gd name="T98" fmla="*/ 1552562119 w 702"/>
              <a:gd name="T99" fmla="*/ 553337251 h 1129"/>
              <a:gd name="T100" fmla="*/ 1316097780 w 702"/>
              <a:gd name="T101" fmla="*/ 350704977 h 112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02" h="1129">
                <a:moveTo>
                  <a:pt x="437" y="0"/>
                </a:moveTo>
                <a:lnTo>
                  <a:pt x="219" y="759"/>
                </a:lnTo>
                <a:lnTo>
                  <a:pt x="252" y="708"/>
                </a:lnTo>
                <a:lnTo>
                  <a:pt x="285" y="661"/>
                </a:lnTo>
                <a:lnTo>
                  <a:pt x="315" y="619"/>
                </a:lnTo>
                <a:lnTo>
                  <a:pt x="345" y="581"/>
                </a:lnTo>
                <a:lnTo>
                  <a:pt x="372" y="548"/>
                </a:lnTo>
                <a:lnTo>
                  <a:pt x="397" y="519"/>
                </a:lnTo>
                <a:lnTo>
                  <a:pt x="419" y="494"/>
                </a:lnTo>
                <a:lnTo>
                  <a:pt x="440" y="475"/>
                </a:lnTo>
                <a:lnTo>
                  <a:pt x="460" y="458"/>
                </a:lnTo>
                <a:lnTo>
                  <a:pt x="479" y="444"/>
                </a:lnTo>
                <a:lnTo>
                  <a:pt x="499" y="432"/>
                </a:lnTo>
                <a:lnTo>
                  <a:pt x="518" y="422"/>
                </a:lnTo>
                <a:lnTo>
                  <a:pt x="536" y="414"/>
                </a:lnTo>
                <a:lnTo>
                  <a:pt x="555" y="408"/>
                </a:lnTo>
                <a:lnTo>
                  <a:pt x="573" y="405"/>
                </a:lnTo>
                <a:lnTo>
                  <a:pt x="592" y="404"/>
                </a:lnTo>
                <a:lnTo>
                  <a:pt x="601" y="405"/>
                </a:lnTo>
                <a:lnTo>
                  <a:pt x="610" y="406"/>
                </a:lnTo>
                <a:lnTo>
                  <a:pt x="618" y="408"/>
                </a:lnTo>
                <a:lnTo>
                  <a:pt x="626" y="410"/>
                </a:lnTo>
                <a:lnTo>
                  <a:pt x="634" y="414"/>
                </a:lnTo>
                <a:lnTo>
                  <a:pt x="641" y="418"/>
                </a:lnTo>
                <a:lnTo>
                  <a:pt x="648" y="424"/>
                </a:lnTo>
                <a:lnTo>
                  <a:pt x="654" y="430"/>
                </a:lnTo>
                <a:lnTo>
                  <a:pt x="660" y="436"/>
                </a:lnTo>
                <a:lnTo>
                  <a:pt x="666" y="444"/>
                </a:lnTo>
                <a:lnTo>
                  <a:pt x="670" y="452"/>
                </a:lnTo>
                <a:lnTo>
                  <a:pt x="674" y="460"/>
                </a:lnTo>
                <a:lnTo>
                  <a:pt x="676" y="469"/>
                </a:lnTo>
                <a:lnTo>
                  <a:pt x="678" y="478"/>
                </a:lnTo>
                <a:lnTo>
                  <a:pt x="679" y="488"/>
                </a:lnTo>
                <a:lnTo>
                  <a:pt x="679" y="498"/>
                </a:lnTo>
                <a:lnTo>
                  <a:pt x="679" y="512"/>
                </a:lnTo>
                <a:lnTo>
                  <a:pt x="678" y="525"/>
                </a:lnTo>
                <a:lnTo>
                  <a:pt x="677" y="540"/>
                </a:lnTo>
                <a:lnTo>
                  <a:pt x="675" y="556"/>
                </a:lnTo>
                <a:lnTo>
                  <a:pt x="667" y="588"/>
                </a:lnTo>
                <a:lnTo>
                  <a:pt x="658" y="623"/>
                </a:lnTo>
                <a:lnTo>
                  <a:pt x="562" y="951"/>
                </a:lnTo>
                <a:lnTo>
                  <a:pt x="554" y="977"/>
                </a:lnTo>
                <a:lnTo>
                  <a:pt x="549" y="997"/>
                </a:lnTo>
                <a:lnTo>
                  <a:pt x="545" y="1010"/>
                </a:lnTo>
                <a:lnTo>
                  <a:pt x="544" y="1017"/>
                </a:lnTo>
                <a:lnTo>
                  <a:pt x="545" y="1022"/>
                </a:lnTo>
                <a:lnTo>
                  <a:pt x="546" y="1027"/>
                </a:lnTo>
                <a:lnTo>
                  <a:pt x="549" y="1031"/>
                </a:lnTo>
                <a:lnTo>
                  <a:pt x="551" y="1035"/>
                </a:lnTo>
                <a:lnTo>
                  <a:pt x="554" y="1038"/>
                </a:lnTo>
                <a:lnTo>
                  <a:pt x="559" y="1040"/>
                </a:lnTo>
                <a:lnTo>
                  <a:pt x="562" y="1041"/>
                </a:lnTo>
                <a:lnTo>
                  <a:pt x="567" y="1041"/>
                </a:lnTo>
                <a:lnTo>
                  <a:pt x="572" y="1041"/>
                </a:lnTo>
                <a:lnTo>
                  <a:pt x="578" y="1039"/>
                </a:lnTo>
                <a:lnTo>
                  <a:pt x="583" y="1036"/>
                </a:lnTo>
                <a:lnTo>
                  <a:pt x="590" y="1031"/>
                </a:lnTo>
                <a:lnTo>
                  <a:pt x="600" y="1022"/>
                </a:lnTo>
                <a:lnTo>
                  <a:pt x="612" y="1012"/>
                </a:lnTo>
                <a:lnTo>
                  <a:pt x="623" y="1002"/>
                </a:lnTo>
                <a:lnTo>
                  <a:pt x="634" y="991"/>
                </a:lnTo>
                <a:lnTo>
                  <a:pt x="657" y="965"/>
                </a:lnTo>
                <a:lnTo>
                  <a:pt x="678" y="937"/>
                </a:lnTo>
                <a:lnTo>
                  <a:pt x="702" y="951"/>
                </a:lnTo>
                <a:lnTo>
                  <a:pt x="688" y="973"/>
                </a:lnTo>
                <a:lnTo>
                  <a:pt x="670" y="994"/>
                </a:lnTo>
                <a:lnTo>
                  <a:pt x="651" y="1018"/>
                </a:lnTo>
                <a:lnTo>
                  <a:pt x="628" y="1042"/>
                </a:lnTo>
                <a:lnTo>
                  <a:pt x="606" y="1065"/>
                </a:lnTo>
                <a:lnTo>
                  <a:pt x="585" y="1084"/>
                </a:lnTo>
                <a:lnTo>
                  <a:pt x="565" y="1099"/>
                </a:lnTo>
                <a:lnTo>
                  <a:pt x="547" y="1111"/>
                </a:lnTo>
                <a:lnTo>
                  <a:pt x="531" y="1119"/>
                </a:lnTo>
                <a:lnTo>
                  <a:pt x="515" y="1125"/>
                </a:lnTo>
                <a:lnTo>
                  <a:pt x="500" y="1128"/>
                </a:lnTo>
                <a:lnTo>
                  <a:pt x="487" y="1129"/>
                </a:lnTo>
                <a:lnTo>
                  <a:pt x="480" y="1129"/>
                </a:lnTo>
                <a:lnTo>
                  <a:pt x="473" y="1128"/>
                </a:lnTo>
                <a:lnTo>
                  <a:pt x="466" y="1127"/>
                </a:lnTo>
                <a:lnTo>
                  <a:pt x="461" y="1125"/>
                </a:lnTo>
                <a:lnTo>
                  <a:pt x="455" y="1122"/>
                </a:lnTo>
                <a:lnTo>
                  <a:pt x="449" y="1119"/>
                </a:lnTo>
                <a:lnTo>
                  <a:pt x="444" y="1116"/>
                </a:lnTo>
                <a:lnTo>
                  <a:pt x="439" y="1111"/>
                </a:lnTo>
                <a:lnTo>
                  <a:pt x="435" y="1107"/>
                </a:lnTo>
                <a:lnTo>
                  <a:pt x="431" y="1101"/>
                </a:lnTo>
                <a:lnTo>
                  <a:pt x="428" y="1097"/>
                </a:lnTo>
                <a:lnTo>
                  <a:pt x="426" y="1091"/>
                </a:lnTo>
                <a:lnTo>
                  <a:pt x="424" y="1084"/>
                </a:lnTo>
                <a:lnTo>
                  <a:pt x="422" y="1077"/>
                </a:lnTo>
                <a:lnTo>
                  <a:pt x="421" y="1071"/>
                </a:lnTo>
                <a:lnTo>
                  <a:pt x="421" y="1064"/>
                </a:lnTo>
                <a:lnTo>
                  <a:pt x="421" y="1055"/>
                </a:lnTo>
                <a:lnTo>
                  <a:pt x="422" y="1044"/>
                </a:lnTo>
                <a:lnTo>
                  <a:pt x="425" y="1030"/>
                </a:lnTo>
                <a:lnTo>
                  <a:pt x="428" y="1015"/>
                </a:lnTo>
                <a:lnTo>
                  <a:pt x="436" y="979"/>
                </a:lnTo>
                <a:lnTo>
                  <a:pt x="448" y="937"/>
                </a:lnTo>
                <a:lnTo>
                  <a:pt x="538" y="623"/>
                </a:lnTo>
                <a:lnTo>
                  <a:pt x="546" y="596"/>
                </a:lnTo>
                <a:lnTo>
                  <a:pt x="551" y="572"/>
                </a:lnTo>
                <a:lnTo>
                  <a:pt x="554" y="550"/>
                </a:lnTo>
                <a:lnTo>
                  <a:pt x="555" y="531"/>
                </a:lnTo>
                <a:lnTo>
                  <a:pt x="555" y="524"/>
                </a:lnTo>
                <a:lnTo>
                  <a:pt x="553" y="517"/>
                </a:lnTo>
                <a:lnTo>
                  <a:pt x="550" y="512"/>
                </a:lnTo>
                <a:lnTo>
                  <a:pt x="546" y="506"/>
                </a:lnTo>
                <a:lnTo>
                  <a:pt x="541" y="503"/>
                </a:lnTo>
                <a:lnTo>
                  <a:pt x="534" y="499"/>
                </a:lnTo>
                <a:lnTo>
                  <a:pt x="527" y="497"/>
                </a:lnTo>
                <a:lnTo>
                  <a:pt x="520" y="497"/>
                </a:lnTo>
                <a:lnTo>
                  <a:pt x="508" y="498"/>
                </a:lnTo>
                <a:lnTo>
                  <a:pt x="496" y="502"/>
                </a:lnTo>
                <a:lnTo>
                  <a:pt x="483" y="507"/>
                </a:lnTo>
                <a:lnTo>
                  <a:pt x="469" y="514"/>
                </a:lnTo>
                <a:lnTo>
                  <a:pt x="455" y="523"/>
                </a:lnTo>
                <a:lnTo>
                  <a:pt x="442" y="534"/>
                </a:lnTo>
                <a:lnTo>
                  <a:pt x="427" y="547"/>
                </a:lnTo>
                <a:lnTo>
                  <a:pt x="411" y="561"/>
                </a:lnTo>
                <a:lnTo>
                  <a:pt x="395" y="577"/>
                </a:lnTo>
                <a:lnTo>
                  <a:pt x="380" y="595"/>
                </a:lnTo>
                <a:lnTo>
                  <a:pt x="363" y="614"/>
                </a:lnTo>
                <a:lnTo>
                  <a:pt x="346" y="636"/>
                </a:lnTo>
                <a:lnTo>
                  <a:pt x="340" y="645"/>
                </a:lnTo>
                <a:lnTo>
                  <a:pt x="331" y="657"/>
                </a:lnTo>
                <a:lnTo>
                  <a:pt x="320" y="675"/>
                </a:lnTo>
                <a:lnTo>
                  <a:pt x="305" y="697"/>
                </a:lnTo>
                <a:lnTo>
                  <a:pt x="288" y="724"/>
                </a:lnTo>
                <a:lnTo>
                  <a:pt x="269" y="755"/>
                </a:lnTo>
                <a:lnTo>
                  <a:pt x="247" y="791"/>
                </a:lnTo>
                <a:lnTo>
                  <a:pt x="221" y="832"/>
                </a:lnTo>
                <a:lnTo>
                  <a:pt x="205" y="859"/>
                </a:lnTo>
                <a:lnTo>
                  <a:pt x="192" y="888"/>
                </a:lnTo>
                <a:lnTo>
                  <a:pt x="178" y="919"/>
                </a:lnTo>
                <a:lnTo>
                  <a:pt x="167" y="951"/>
                </a:lnTo>
                <a:lnTo>
                  <a:pt x="117" y="1111"/>
                </a:lnTo>
                <a:lnTo>
                  <a:pt x="0" y="1111"/>
                </a:lnTo>
                <a:lnTo>
                  <a:pt x="257" y="218"/>
                </a:lnTo>
                <a:lnTo>
                  <a:pt x="285" y="121"/>
                </a:lnTo>
                <a:lnTo>
                  <a:pt x="284" y="111"/>
                </a:lnTo>
                <a:lnTo>
                  <a:pt x="281" y="102"/>
                </a:lnTo>
                <a:lnTo>
                  <a:pt x="275" y="93"/>
                </a:lnTo>
                <a:lnTo>
                  <a:pt x="268" y="85"/>
                </a:lnTo>
                <a:lnTo>
                  <a:pt x="259" y="78"/>
                </a:lnTo>
                <a:lnTo>
                  <a:pt x="249" y="72"/>
                </a:lnTo>
                <a:lnTo>
                  <a:pt x="238" y="70"/>
                </a:lnTo>
                <a:lnTo>
                  <a:pt x="227" y="69"/>
                </a:lnTo>
                <a:lnTo>
                  <a:pt x="219" y="69"/>
                </a:lnTo>
                <a:lnTo>
                  <a:pt x="208" y="70"/>
                </a:lnTo>
                <a:lnTo>
                  <a:pt x="197" y="71"/>
                </a:lnTo>
                <a:lnTo>
                  <a:pt x="184" y="74"/>
                </a:lnTo>
                <a:lnTo>
                  <a:pt x="167" y="76"/>
                </a:lnTo>
                <a:lnTo>
                  <a:pt x="167" y="45"/>
                </a:lnTo>
                <a:lnTo>
                  <a:pt x="437" y="0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pic>
        <p:nvPicPr>
          <p:cNvPr id="28" name="Picture 22" descr="G:\Infozentrale\CI-CD\Neues CD 2011\Powerpoint\logo_vertikal_blank.wmf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3785" y="3933825"/>
            <a:ext cx="50588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uppieren 1058"/>
          <p:cNvGrpSpPr>
            <a:grpSpLocks/>
          </p:cNvGrpSpPr>
          <p:nvPr userDrawn="1"/>
        </p:nvGrpSpPr>
        <p:grpSpPr bwMode="auto">
          <a:xfrm>
            <a:off x="7006169" y="6261105"/>
            <a:ext cx="2040467" cy="365125"/>
            <a:chOff x="5253850" y="6223013"/>
            <a:chExt cx="1530351" cy="365125"/>
          </a:xfrm>
        </p:grpSpPr>
        <p:sp>
          <p:nvSpPr>
            <p:cNvPr id="30" name="Freeform 104"/>
            <p:cNvSpPr>
              <a:spLocks/>
            </p:cNvSpPr>
            <p:nvPr/>
          </p:nvSpPr>
          <p:spPr bwMode="auto">
            <a:xfrm>
              <a:off x="5253850" y="6484950"/>
              <a:ext cx="93663" cy="101600"/>
            </a:xfrm>
            <a:custGeom>
              <a:avLst/>
              <a:gdLst>
                <a:gd name="T0" fmla="*/ 1032714179 w 473"/>
                <a:gd name="T1" fmla="*/ 1681895017 h 507"/>
                <a:gd name="T2" fmla="*/ 1024950249 w 473"/>
                <a:gd name="T3" fmla="*/ 1681895017 h 507"/>
                <a:gd name="T4" fmla="*/ 1024950249 w 473"/>
                <a:gd name="T5" fmla="*/ 0 h 507"/>
                <a:gd name="T6" fmla="*/ 0 w 473"/>
                <a:gd name="T7" fmla="*/ 0 h 507"/>
                <a:gd name="T8" fmla="*/ 0 w 473"/>
                <a:gd name="T9" fmla="*/ 2147483647 h 507"/>
                <a:gd name="T10" fmla="*/ 1024950249 w 473"/>
                <a:gd name="T11" fmla="*/ 2147483647 h 507"/>
                <a:gd name="T12" fmla="*/ 1024950249 w 473"/>
                <a:gd name="T13" fmla="*/ 2147483647 h 507"/>
                <a:gd name="T14" fmla="*/ 1032714179 w 473"/>
                <a:gd name="T15" fmla="*/ 2147483647 h 507"/>
                <a:gd name="T16" fmla="*/ 2147483647 w 473"/>
                <a:gd name="T17" fmla="*/ 2147483647 h 507"/>
                <a:gd name="T18" fmla="*/ 2147483647 w 473"/>
                <a:gd name="T19" fmla="*/ 2147483647 h 507"/>
                <a:gd name="T20" fmla="*/ 1972222583 w 473"/>
                <a:gd name="T21" fmla="*/ 1931396361 h 507"/>
                <a:gd name="T22" fmla="*/ 2147483647 w 473"/>
                <a:gd name="T23" fmla="*/ 0 h 507"/>
                <a:gd name="T24" fmla="*/ 2147483647 w 473"/>
                <a:gd name="T25" fmla="*/ 0 h 507"/>
                <a:gd name="T26" fmla="*/ 1032714179 w 473"/>
                <a:gd name="T27" fmla="*/ 1681895017 h 5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3" h="507">
                  <a:moveTo>
                    <a:pt x="133" y="209"/>
                  </a:moveTo>
                  <a:lnTo>
                    <a:pt x="132" y="209"/>
                  </a:lnTo>
                  <a:lnTo>
                    <a:pt x="132" y="0"/>
                  </a:lnTo>
                  <a:lnTo>
                    <a:pt x="0" y="0"/>
                  </a:lnTo>
                  <a:lnTo>
                    <a:pt x="0" y="507"/>
                  </a:lnTo>
                  <a:lnTo>
                    <a:pt x="132" y="507"/>
                  </a:lnTo>
                  <a:lnTo>
                    <a:pt x="132" y="288"/>
                  </a:lnTo>
                  <a:lnTo>
                    <a:pt x="133" y="288"/>
                  </a:lnTo>
                  <a:lnTo>
                    <a:pt x="303" y="507"/>
                  </a:lnTo>
                  <a:lnTo>
                    <a:pt x="473" y="507"/>
                  </a:lnTo>
                  <a:lnTo>
                    <a:pt x="254" y="240"/>
                  </a:lnTo>
                  <a:lnTo>
                    <a:pt x="455" y="0"/>
                  </a:lnTo>
                  <a:lnTo>
                    <a:pt x="292" y="0"/>
                  </a:lnTo>
                  <a:lnTo>
                    <a:pt x="133" y="2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1" name="Freeform 105"/>
            <p:cNvSpPr>
              <a:spLocks noEditPoints="1"/>
            </p:cNvSpPr>
            <p:nvPr/>
          </p:nvSpPr>
          <p:spPr bwMode="auto">
            <a:xfrm>
              <a:off x="5349100" y="6515113"/>
              <a:ext cx="79375" cy="73025"/>
            </a:xfrm>
            <a:custGeom>
              <a:avLst/>
              <a:gdLst>
                <a:gd name="T0" fmla="*/ 1682993074 w 401"/>
                <a:gd name="T1" fmla="*/ 829304158 h 369"/>
                <a:gd name="T2" fmla="*/ 1845830589 w 401"/>
                <a:gd name="T3" fmla="*/ 875831373 h 369"/>
                <a:gd name="T4" fmla="*/ 1985433597 w 401"/>
                <a:gd name="T5" fmla="*/ 953337417 h 369"/>
                <a:gd name="T6" fmla="*/ 2086286166 w 401"/>
                <a:gd name="T7" fmla="*/ 1069577187 h 369"/>
                <a:gd name="T8" fmla="*/ 2147483647 w 401"/>
                <a:gd name="T9" fmla="*/ 1201325765 h 369"/>
                <a:gd name="T10" fmla="*/ 2147483647 w 401"/>
                <a:gd name="T11" fmla="*/ 1356338050 h 369"/>
                <a:gd name="T12" fmla="*/ 2147483647 w 401"/>
                <a:gd name="T13" fmla="*/ 1511350533 h 369"/>
                <a:gd name="T14" fmla="*/ 2147483647 w 401"/>
                <a:gd name="T15" fmla="*/ 1666362818 h 369"/>
                <a:gd name="T16" fmla="*/ 2086286166 w 401"/>
                <a:gd name="T17" fmla="*/ 1798150581 h 369"/>
                <a:gd name="T18" fmla="*/ 1985433597 w 401"/>
                <a:gd name="T19" fmla="*/ 1906635848 h 369"/>
                <a:gd name="T20" fmla="*/ 1845830589 w 401"/>
                <a:gd name="T21" fmla="*/ 1984141891 h 369"/>
                <a:gd name="T22" fmla="*/ 1682993074 w 401"/>
                <a:gd name="T23" fmla="*/ 2030669107 h 369"/>
                <a:gd name="T24" fmla="*/ 1496842863 w 401"/>
                <a:gd name="T25" fmla="*/ 2030669107 h 369"/>
                <a:gd name="T26" fmla="*/ 1333966155 w 401"/>
                <a:gd name="T27" fmla="*/ 1984141891 h 369"/>
                <a:gd name="T28" fmla="*/ 1202121113 w 401"/>
                <a:gd name="T29" fmla="*/ 1906635848 h 369"/>
                <a:gd name="T30" fmla="*/ 1093549771 w 401"/>
                <a:gd name="T31" fmla="*/ 1798150581 h 369"/>
                <a:gd name="T32" fmla="*/ 1015970902 w 401"/>
                <a:gd name="T33" fmla="*/ 1666362818 h 369"/>
                <a:gd name="T34" fmla="*/ 977220463 w 401"/>
                <a:gd name="T35" fmla="*/ 1511350533 h 369"/>
                <a:gd name="T36" fmla="*/ 977220463 w 401"/>
                <a:gd name="T37" fmla="*/ 1356338050 h 369"/>
                <a:gd name="T38" fmla="*/ 1015970902 w 401"/>
                <a:gd name="T39" fmla="*/ 1201325765 h 369"/>
                <a:gd name="T40" fmla="*/ 1093549771 w 401"/>
                <a:gd name="T41" fmla="*/ 1069577187 h 369"/>
                <a:gd name="T42" fmla="*/ 1202121113 w 401"/>
                <a:gd name="T43" fmla="*/ 953337417 h 369"/>
                <a:gd name="T44" fmla="*/ 1333966155 w 401"/>
                <a:gd name="T45" fmla="*/ 875831373 h 369"/>
                <a:gd name="T46" fmla="*/ 1496842863 w 401"/>
                <a:gd name="T47" fmla="*/ 829304158 h 369"/>
                <a:gd name="T48" fmla="*/ 2147483647 w 401"/>
                <a:gd name="T49" fmla="*/ 100769750 h 369"/>
                <a:gd name="T50" fmla="*/ 2147483647 w 401"/>
                <a:gd name="T51" fmla="*/ 348758099 h 369"/>
                <a:gd name="T52" fmla="*/ 2055254500 w 401"/>
                <a:gd name="T53" fmla="*/ 248027532 h 369"/>
                <a:gd name="T54" fmla="*/ 1931167424 w 401"/>
                <a:gd name="T55" fmla="*/ 155012285 h 369"/>
                <a:gd name="T56" fmla="*/ 1791564416 w 401"/>
                <a:gd name="T57" fmla="*/ 85260744 h 369"/>
                <a:gd name="T58" fmla="*/ 1644203639 w 401"/>
                <a:gd name="T59" fmla="*/ 46488032 h 369"/>
                <a:gd name="T60" fmla="*/ 1496842863 w 401"/>
                <a:gd name="T61" fmla="*/ 15509006 h 369"/>
                <a:gd name="T62" fmla="*/ 1341724121 w 401"/>
                <a:gd name="T63" fmla="*/ 0 h 369"/>
                <a:gd name="T64" fmla="*/ 1047002371 w 401"/>
                <a:gd name="T65" fmla="*/ 38733529 h 369"/>
                <a:gd name="T66" fmla="*/ 798828219 w 401"/>
                <a:gd name="T67" fmla="*/ 123994273 h 369"/>
                <a:gd name="T68" fmla="*/ 573927569 w 401"/>
                <a:gd name="T69" fmla="*/ 255782035 h 369"/>
                <a:gd name="T70" fmla="*/ 372261426 w 401"/>
                <a:gd name="T71" fmla="*/ 426264340 h 369"/>
                <a:gd name="T72" fmla="*/ 209384718 w 401"/>
                <a:gd name="T73" fmla="*/ 635558344 h 369"/>
                <a:gd name="T74" fmla="*/ 100813376 w 401"/>
                <a:gd name="T75" fmla="*/ 883585876 h 369"/>
                <a:gd name="T76" fmla="*/ 31031666 w 401"/>
                <a:gd name="T77" fmla="*/ 1147083231 h 369"/>
                <a:gd name="T78" fmla="*/ 0 w 401"/>
                <a:gd name="T79" fmla="*/ 1426128973 h 369"/>
                <a:gd name="T80" fmla="*/ 7757966 w 401"/>
                <a:gd name="T81" fmla="*/ 1650892799 h 369"/>
                <a:gd name="T82" fmla="*/ 62063134 w 401"/>
                <a:gd name="T83" fmla="*/ 1867902319 h 369"/>
                <a:gd name="T84" fmla="*/ 139603008 w 401"/>
                <a:gd name="T85" fmla="*/ 2069402636 h 369"/>
                <a:gd name="T86" fmla="*/ 248174350 w 401"/>
                <a:gd name="T87" fmla="*/ 2147483647 h 369"/>
                <a:gd name="T88" fmla="*/ 380019392 w 401"/>
                <a:gd name="T89" fmla="*/ 2147483647 h 369"/>
                <a:gd name="T90" fmla="*/ 535138134 w 401"/>
                <a:gd name="T91" fmla="*/ 2147483647 h 369"/>
                <a:gd name="T92" fmla="*/ 713530379 w 401"/>
                <a:gd name="T93" fmla="*/ 2147483647 h 369"/>
                <a:gd name="T94" fmla="*/ 899641594 w 401"/>
                <a:gd name="T95" fmla="*/ 2147483647 h 369"/>
                <a:gd name="T96" fmla="*/ 1116823471 w 401"/>
                <a:gd name="T97" fmla="*/ 2147483647 h 369"/>
                <a:gd name="T98" fmla="*/ 1349482087 w 401"/>
                <a:gd name="T99" fmla="*/ 2147483647 h 369"/>
                <a:gd name="T100" fmla="*/ 1504600631 w 401"/>
                <a:gd name="T101" fmla="*/ 2147483647 h 369"/>
                <a:gd name="T102" fmla="*/ 1659719373 w 401"/>
                <a:gd name="T103" fmla="*/ 2147483647 h 369"/>
                <a:gd name="T104" fmla="*/ 1807080348 w 401"/>
                <a:gd name="T105" fmla="*/ 2147483647 h 369"/>
                <a:gd name="T106" fmla="*/ 1938925390 w 401"/>
                <a:gd name="T107" fmla="*/ 2147483647 h 369"/>
                <a:gd name="T108" fmla="*/ 2063012466 w 401"/>
                <a:gd name="T109" fmla="*/ 2147483647 h 369"/>
                <a:gd name="T110" fmla="*/ 2147483647 w 401"/>
                <a:gd name="T111" fmla="*/ 2147483647 h 369"/>
                <a:gd name="T112" fmla="*/ 2147483647 w 401"/>
                <a:gd name="T113" fmla="*/ 2147483647 h 369"/>
                <a:gd name="T114" fmla="*/ 2147483647 w 401"/>
                <a:gd name="T115" fmla="*/ 100769750 h 3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1" h="369">
                  <a:moveTo>
                    <a:pt x="205" y="107"/>
                  </a:moveTo>
                  <a:lnTo>
                    <a:pt x="217" y="107"/>
                  </a:lnTo>
                  <a:lnTo>
                    <a:pt x="228" y="109"/>
                  </a:lnTo>
                  <a:lnTo>
                    <a:pt x="238" y="113"/>
                  </a:lnTo>
                  <a:lnTo>
                    <a:pt x="247" y="117"/>
                  </a:lnTo>
                  <a:lnTo>
                    <a:pt x="256" y="123"/>
                  </a:lnTo>
                  <a:lnTo>
                    <a:pt x="263" y="130"/>
                  </a:lnTo>
                  <a:lnTo>
                    <a:pt x="269" y="138"/>
                  </a:lnTo>
                  <a:lnTo>
                    <a:pt x="274" y="146"/>
                  </a:lnTo>
                  <a:lnTo>
                    <a:pt x="278" y="155"/>
                  </a:lnTo>
                  <a:lnTo>
                    <a:pt x="281" y="165"/>
                  </a:lnTo>
                  <a:lnTo>
                    <a:pt x="283" y="175"/>
                  </a:lnTo>
                  <a:lnTo>
                    <a:pt x="283" y="185"/>
                  </a:lnTo>
                  <a:lnTo>
                    <a:pt x="283" y="195"/>
                  </a:lnTo>
                  <a:lnTo>
                    <a:pt x="281" y="205"/>
                  </a:lnTo>
                  <a:lnTo>
                    <a:pt x="278" y="215"/>
                  </a:lnTo>
                  <a:lnTo>
                    <a:pt x="274" y="224"/>
                  </a:lnTo>
                  <a:lnTo>
                    <a:pt x="269" y="232"/>
                  </a:lnTo>
                  <a:lnTo>
                    <a:pt x="263" y="240"/>
                  </a:lnTo>
                  <a:lnTo>
                    <a:pt x="256" y="246"/>
                  </a:lnTo>
                  <a:lnTo>
                    <a:pt x="247" y="251"/>
                  </a:lnTo>
                  <a:lnTo>
                    <a:pt x="238" y="256"/>
                  </a:lnTo>
                  <a:lnTo>
                    <a:pt x="228" y="259"/>
                  </a:lnTo>
                  <a:lnTo>
                    <a:pt x="217" y="262"/>
                  </a:lnTo>
                  <a:lnTo>
                    <a:pt x="205" y="262"/>
                  </a:lnTo>
                  <a:lnTo>
                    <a:pt x="193" y="262"/>
                  </a:lnTo>
                  <a:lnTo>
                    <a:pt x="182" y="259"/>
                  </a:lnTo>
                  <a:lnTo>
                    <a:pt x="172" y="256"/>
                  </a:lnTo>
                  <a:lnTo>
                    <a:pt x="163" y="251"/>
                  </a:lnTo>
                  <a:lnTo>
                    <a:pt x="155" y="246"/>
                  </a:lnTo>
                  <a:lnTo>
                    <a:pt x="147" y="240"/>
                  </a:lnTo>
                  <a:lnTo>
                    <a:pt x="141" y="232"/>
                  </a:lnTo>
                  <a:lnTo>
                    <a:pt x="135" y="224"/>
                  </a:lnTo>
                  <a:lnTo>
                    <a:pt x="131" y="215"/>
                  </a:lnTo>
                  <a:lnTo>
                    <a:pt x="129" y="205"/>
                  </a:lnTo>
                  <a:lnTo>
                    <a:pt x="126" y="195"/>
                  </a:lnTo>
                  <a:lnTo>
                    <a:pt x="126" y="185"/>
                  </a:lnTo>
                  <a:lnTo>
                    <a:pt x="126" y="175"/>
                  </a:lnTo>
                  <a:lnTo>
                    <a:pt x="129" y="165"/>
                  </a:lnTo>
                  <a:lnTo>
                    <a:pt x="131" y="155"/>
                  </a:lnTo>
                  <a:lnTo>
                    <a:pt x="135" y="146"/>
                  </a:lnTo>
                  <a:lnTo>
                    <a:pt x="141" y="138"/>
                  </a:lnTo>
                  <a:lnTo>
                    <a:pt x="147" y="130"/>
                  </a:lnTo>
                  <a:lnTo>
                    <a:pt x="155" y="123"/>
                  </a:lnTo>
                  <a:lnTo>
                    <a:pt x="163" y="117"/>
                  </a:lnTo>
                  <a:lnTo>
                    <a:pt x="172" y="113"/>
                  </a:lnTo>
                  <a:lnTo>
                    <a:pt x="182" y="109"/>
                  </a:lnTo>
                  <a:lnTo>
                    <a:pt x="193" y="107"/>
                  </a:lnTo>
                  <a:lnTo>
                    <a:pt x="205" y="107"/>
                  </a:lnTo>
                  <a:close/>
                  <a:moveTo>
                    <a:pt x="401" y="13"/>
                  </a:moveTo>
                  <a:lnTo>
                    <a:pt x="280" y="13"/>
                  </a:lnTo>
                  <a:lnTo>
                    <a:pt x="280" y="45"/>
                  </a:lnTo>
                  <a:lnTo>
                    <a:pt x="273" y="38"/>
                  </a:lnTo>
                  <a:lnTo>
                    <a:pt x="265" y="32"/>
                  </a:lnTo>
                  <a:lnTo>
                    <a:pt x="257" y="26"/>
                  </a:lnTo>
                  <a:lnTo>
                    <a:pt x="249" y="20"/>
                  </a:lnTo>
                  <a:lnTo>
                    <a:pt x="240" y="16"/>
                  </a:lnTo>
                  <a:lnTo>
                    <a:pt x="231" y="11"/>
                  </a:lnTo>
                  <a:lnTo>
                    <a:pt x="222" y="8"/>
                  </a:lnTo>
                  <a:lnTo>
                    <a:pt x="212" y="6"/>
                  </a:lnTo>
                  <a:lnTo>
                    <a:pt x="202" y="4"/>
                  </a:lnTo>
                  <a:lnTo>
                    <a:pt x="193" y="2"/>
                  </a:lnTo>
                  <a:lnTo>
                    <a:pt x="18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35" y="5"/>
                  </a:lnTo>
                  <a:lnTo>
                    <a:pt x="119" y="9"/>
                  </a:lnTo>
                  <a:lnTo>
                    <a:pt x="103" y="16"/>
                  </a:lnTo>
                  <a:lnTo>
                    <a:pt x="87" y="24"/>
                  </a:lnTo>
                  <a:lnTo>
                    <a:pt x="74" y="33"/>
                  </a:lnTo>
                  <a:lnTo>
                    <a:pt x="60" y="43"/>
                  </a:lnTo>
                  <a:lnTo>
                    <a:pt x="48" y="55"/>
                  </a:lnTo>
                  <a:lnTo>
                    <a:pt x="38" y="69"/>
                  </a:lnTo>
                  <a:lnTo>
                    <a:pt x="27" y="82"/>
                  </a:lnTo>
                  <a:lnTo>
                    <a:pt x="20" y="98"/>
                  </a:lnTo>
                  <a:lnTo>
                    <a:pt x="13" y="114"/>
                  </a:lnTo>
                  <a:lnTo>
                    <a:pt x="7" y="131"/>
                  </a:lnTo>
                  <a:lnTo>
                    <a:pt x="4" y="148"/>
                  </a:lnTo>
                  <a:lnTo>
                    <a:pt x="0" y="166"/>
                  </a:lnTo>
                  <a:lnTo>
                    <a:pt x="0" y="184"/>
                  </a:lnTo>
                  <a:lnTo>
                    <a:pt x="0" y="198"/>
                  </a:lnTo>
                  <a:lnTo>
                    <a:pt x="1" y="213"/>
                  </a:lnTo>
                  <a:lnTo>
                    <a:pt x="5" y="228"/>
                  </a:lnTo>
                  <a:lnTo>
                    <a:pt x="8" y="241"/>
                  </a:lnTo>
                  <a:lnTo>
                    <a:pt x="13" y="255"/>
                  </a:lnTo>
                  <a:lnTo>
                    <a:pt x="18" y="267"/>
                  </a:lnTo>
                  <a:lnTo>
                    <a:pt x="24" y="280"/>
                  </a:lnTo>
                  <a:lnTo>
                    <a:pt x="32" y="292"/>
                  </a:lnTo>
                  <a:lnTo>
                    <a:pt x="40" y="303"/>
                  </a:lnTo>
                  <a:lnTo>
                    <a:pt x="49" y="313"/>
                  </a:lnTo>
                  <a:lnTo>
                    <a:pt x="58" y="322"/>
                  </a:lnTo>
                  <a:lnTo>
                    <a:pt x="69" y="331"/>
                  </a:lnTo>
                  <a:lnTo>
                    <a:pt x="79" y="340"/>
                  </a:lnTo>
                  <a:lnTo>
                    <a:pt x="92" y="347"/>
                  </a:lnTo>
                  <a:lnTo>
                    <a:pt x="104" y="353"/>
                  </a:lnTo>
                  <a:lnTo>
                    <a:pt x="116" y="358"/>
                  </a:lnTo>
                  <a:lnTo>
                    <a:pt x="130" y="363"/>
                  </a:lnTo>
                  <a:lnTo>
                    <a:pt x="144" y="365"/>
                  </a:lnTo>
                  <a:lnTo>
                    <a:pt x="159" y="367"/>
                  </a:lnTo>
                  <a:lnTo>
                    <a:pt x="174" y="369"/>
                  </a:lnTo>
                  <a:lnTo>
                    <a:pt x="184" y="367"/>
                  </a:lnTo>
                  <a:lnTo>
                    <a:pt x="194" y="367"/>
                  </a:lnTo>
                  <a:lnTo>
                    <a:pt x="204" y="365"/>
                  </a:lnTo>
                  <a:lnTo>
                    <a:pt x="214" y="363"/>
                  </a:lnTo>
                  <a:lnTo>
                    <a:pt x="223" y="360"/>
                  </a:lnTo>
                  <a:lnTo>
                    <a:pt x="233" y="356"/>
                  </a:lnTo>
                  <a:lnTo>
                    <a:pt x="242" y="352"/>
                  </a:lnTo>
                  <a:lnTo>
                    <a:pt x="250" y="347"/>
                  </a:lnTo>
                  <a:lnTo>
                    <a:pt x="258" y="340"/>
                  </a:lnTo>
                  <a:lnTo>
                    <a:pt x="266" y="334"/>
                  </a:lnTo>
                  <a:lnTo>
                    <a:pt x="272" y="327"/>
                  </a:lnTo>
                  <a:lnTo>
                    <a:pt x="278" y="319"/>
                  </a:lnTo>
                  <a:lnTo>
                    <a:pt x="280" y="319"/>
                  </a:lnTo>
                  <a:lnTo>
                    <a:pt x="280" y="357"/>
                  </a:lnTo>
                  <a:lnTo>
                    <a:pt x="401" y="357"/>
                  </a:lnTo>
                  <a:lnTo>
                    <a:pt x="401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2" name="Freeform 106"/>
            <p:cNvSpPr>
              <a:spLocks/>
            </p:cNvSpPr>
            <p:nvPr/>
          </p:nvSpPr>
          <p:spPr bwMode="auto">
            <a:xfrm>
              <a:off x="5445938" y="6515113"/>
              <a:ext cx="71438" cy="71438"/>
            </a:xfrm>
            <a:custGeom>
              <a:avLst/>
              <a:gdLst>
                <a:gd name="T0" fmla="*/ 0 w 363"/>
                <a:gd name="T1" fmla="*/ 104150801 h 357"/>
                <a:gd name="T2" fmla="*/ 929863969 w 363"/>
                <a:gd name="T3" fmla="*/ 2147483647 h 357"/>
                <a:gd name="T4" fmla="*/ 937493666 w 363"/>
                <a:gd name="T5" fmla="*/ 1298060677 h 357"/>
                <a:gd name="T6" fmla="*/ 967974076 w 363"/>
                <a:gd name="T7" fmla="*/ 1129801575 h 357"/>
                <a:gd name="T8" fmla="*/ 1006084183 w 363"/>
                <a:gd name="T9" fmla="*/ 1017642314 h 357"/>
                <a:gd name="T10" fmla="*/ 1059453879 w 363"/>
                <a:gd name="T11" fmla="*/ 929468612 h 357"/>
                <a:gd name="T12" fmla="*/ 1135674092 w 363"/>
                <a:gd name="T13" fmla="*/ 865360311 h 357"/>
                <a:gd name="T14" fmla="*/ 1227153895 w 363"/>
                <a:gd name="T15" fmla="*/ 817309351 h 357"/>
                <a:gd name="T16" fmla="*/ 1349075339 w 363"/>
                <a:gd name="T17" fmla="*/ 785235090 h 357"/>
                <a:gd name="T18" fmla="*/ 1478665249 w 363"/>
                <a:gd name="T19" fmla="*/ 785235090 h 357"/>
                <a:gd name="T20" fmla="*/ 1592995568 w 363"/>
                <a:gd name="T21" fmla="*/ 817309351 h 357"/>
                <a:gd name="T22" fmla="*/ 1676845675 w 363"/>
                <a:gd name="T23" fmla="*/ 857351851 h 357"/>
                <a:gd name="T24" fmla="*/ 1737806495 w 363"/>
                <a:gd name="T25" fmla="*/ 929468612 h 357"/>
                <a:gd name="T26" fmla="*/ 1798805888 w 363"/>
                <a:gd name="T27" fmla="*/ 1049676354 h 357"/>
                <a:gd name="T28" fmla="*/ 1829286298 w 363"/>
                <a:gd name="T29" fmla="*/ 1241960836 h 357"/>
                <a:gd name="T30" fmla="*/ 1836915995 w 363"/>
                <a:gd name="T31" fmla="*/ 1426276879 h 357"/>
                <a:gd name="T32" fmla="*/ 1836915995 w 363"/>
                <a:gd name="T33" fmla="*/ 2147483647 h 357"/>
                <a:gd name="T34" fmla="*/ 2147483647 w 363"/>
                <a:gd name="T35" fmla="*/ 1145818695 h 357"/>
                <a:gd name="T36" fmla="*/ 2147483647 w 363"/>
                <a:gd name="T37" fmla="*/ 905443032 h 357"/>
                <a:gd name="T38" fmla="*/ 2147483647 w 363"/>
                <a:gd name="T39" fmla="*/ 689092949 h 357"/>
                <a:gd name="T40" fmla="*/ 2147483647 w 363"/>
                <a:gd name="T41" fmla="*/ 488759786 h 357"/>
                <a:gd name="T42" fmla="*/ 2147483647 w 363"/>
                <a:gd name="T43" fmla="*/ 328509344 h 357"/>
                <a:gd name="T44" fmla="*/ 2147483647 w 363"/>
                <a:gd name="T45" fmla="*/ 192324503 h 357"/>
                <a:gd name="T46" fmla="*/ 2147483647 w 363"/>
                <a:gd name="T47" fmla="*/ 88133681 h 357"/>
                <a:gd name="T48" fmla="*/ 2027466724 w 363"/>
                <a:gd name="T49" fmla="*/ 32034040 h 357"/>
                <a:gd name="T50" fmla="*/ 1783546298 w 363"/>
                <a:gd name="T51" fmla="*/ 0 h 357"/>
                <a:gd name="T52" fmla="*/ 1608255158 w 363"/>
                <a:gd name="T53" fmla="*/ 16017120 h 357"/>
                <a:gd name="T54" fmla="*/ 1455814732 w 363"/>
                <a:gd name="T55" fmla="*/ 48091181 h 357"/>
                <a:gd name="T56" fmla="*/ 1310965232 w 363"/>
                <a:gd name="T57" fmla="*/ 104150801 h 357"/>
                <a:gd name="T58" fmla="*/ 1173784199 w 363"/>
                <a:gd name="T59" fmla="*/ 192324503 h 357"/>
                <a:gd name="T60" fmla="*/ 1051823986 w 363"/>
                <a:gd name="T61" fmla="*/ 296475304 h 357"/>
                <a:gd name="T62" fmla="*/ 937493666 w 363"/>
                <a:gd name="T63" fmla="*/ 456725746 h 357"/>
                <a:gd name="T64" fmla="*/ 929863969 w 363"/>
                <a:gd name="T65" fmla="*/ 104150801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3" h="357">
                  <a:moveTo>
                    <a:pt x="122" y="13"/>
                  </a:moveTo>
                  <a:lnTo>
                    <a:pt x="0" y="13"/>
                  </a:lnTo>
                  <a:lnTo>
                    <a:pt x="0" y="357"/>
                  </a:lnTo>
                  <a:lnTo>
                    <a:pt x="122" y="357"/>
                  </a:lnTo>
                  <a:lnTo>
                    <a:pt x="122" y="178"/>
                  </a:lnTo>
                  <a:lnTo>
                    <a:pt x="123" y="162"/>
                  </a:lnTo>
                  <a:lnTo>
                    <a:pt x="125" y="148"/>
                  </a:lnTo>
                  <a:lnTo>
                    <a:pt x="127" y="141"/>
                  </a:lnTo>
                  <a:lnTo>
                    <a:pt x="129" y="134"/>
                  </a:lnTo>
                  <a:lnTo>
                    <a:pt x="132" y="127"/>
                  </a:lnTo>
                  <a:lnTo>
                    <a:pt x="136" y="122"/>
                  </a:lnTo>
                  <a:lnTo>
                    <a:pt x="139" y="116"/>
                  </a:lnTo>
                  <a:lnTo>
                    <a:pt x="143" y="112"/>
                  </a:lnTo>
                  <a:lnTo>
                    <a:pt x="149" y="108"/>
                  </a:lnTo>
                  <a:lnTo>
                    <a:pt x="155" y="105"/>
                  </a:lnTo>
                  <a:lnTo>
                    <a:pt x="161" y="102"/>
                  </a:lnTo>
                  <a:lnTo>
                    <a:pt x="169" y="99"/>
                  </a:lnTo>
                  <a:lnTo>
                    <a:pt x="177" y="98"/>
                  </a:lnTo>
                  <a:lnTo>
                    <a:pt x="186" y="98"/>
                  </a:lnTo>
                  <a:lnTo>
                    <a:pt x="194" y="98"/>
                  </a:lnTo>
                  <a:lnTo>
                    <a:pt x="202" y="99"/>
                  </a:lnTo>
                  <a:lnTo>
                    <a:pt x="209" y="102"/>
                  </a:lnTo>
                  <a:lnTo>
                    <a:pt x="215" y="105"/>
                  </a:lnTo>
                  <a:lnTo>
                    <a:pt x="220" y="107"/>
                  </a:lnTo>
                  <a:lnTo>
                    <a:pt x="224" y="112"/>
                  </a:lnTo>
                  <a:lnTo>
                    <a:pt x="228" y="116"/>
                  </a:lnTo>
                  <a:lnTo>
                    <a:pt x="231" y="121"/>
                  </a:lnTo>
                  <a:lnTo>
                    <a:pt x="236" y="131"/>
                  </a:lnTo>
                  <a:lnTo>
                    <a:pt x="239" y="143"/>
                  </a:lnTo>
                  <a:lnTo>
                    <a:pt x="240" y="155"/>
                  </a:lnTo>
                  <a:lnTo>
                    <a:pt x="241" y="167"/>
                  </a:lnTo>
                  <a:lnTo>
                    <a:pt x="241" y="178"/>
                  </a:lnTo>
                  <a:lnTo>
                    <a:pt x="241" y="188"/>
                  </a:lnTo>
                  <a:lnTo>
                    <a:pt x="241" y="357"/>
                  </a:lnTo>
                  <a:lnTo>
                    <a:pt x="363" y="357"/>
                  </a:lnTo>
                  <a:lnTo>
                    <a:pt x="363" y="143"/>
                  </a:lnTo>
                  <a:lnTo>
                    <a:pt x="363" y="129"/>
                  </a:lnTo>
                  <a:lnTo>
                    <a:pt x="362" y="113"/>
                  </a:lnTo>
                  <a:lnTo>
                    <a:pt x="360" y="99"/>
                  </a:lnTo>
                  <a:lnTo>
                    <a:pt x="356" y="86"/>
                  </a:lnTo>
                  <a:lnTo>
                    <a:pt x="352" y="73"/>
                  </a:lnTo>
                  <a:lnTo>
                    <a:pt x="347" y="61"/>
                  </a:lnTo>
                  <a:lnTo>
                    <a:pt x="340" y="51"/>
                  </a:lnTo>
                  <a:lnTo>
                    <a:pt x="334" y="41"/>
                  </a:lnTo>
                  <a:lnTo>
                    <a:pt x="325" y="32"/>
                  </a:lnTo>
                  <a:lnTo>
                    <a:pt x="316" y="24"/>
                  </a:lnTo>
                  <a:lnTo>
                    <a:pt x="304" y="17"/>
                  </a:lnTo>
                  <a:lnTo>
                    <a:pt x="293" y="11"/>
                  </a:lnTo>
                  <a:lnTo>
                    <a:pt x="280" y="7"/>
                  </a:lnTo>
                  <a:lnTo>
                    <a:pt x="266" y="4"/>
                  </a:lnTo>
                  <a:lnTo>
                    <a:pt x="250" y="1"/>
                  </a:lnTo>
                  <a:lnTo>
                    <a:pt x="234" y="0"/>
                  </a:lnTo>
                  <a:lnTo>
                    <a:pt x="222" y="1"/>
                  </a:lnTo>
                  <a:lnTo>
                    <a:pt x="211" y="2"/>
                  </a:lnTo>
                  <a:lnTo>
                    <a:pt x="201" y="4"/>
                  </a:lnTo>
                  <a:lnTo>
                    <a:pt x="191" y="6"/>
                  </a:lnTo>
                  <a:lnTo>
                    <a:pt x="181" y="9"/>
                  </a:lnTo>
                  <a:lnTo>
                    <a:pt x="172" y="13"/>
                  </a:lnTo>
                  <a:lnTo>
                    <a:pt x="163" y="18"/>
                  </a:lnTo>
                  <a:lnTo>
                    <a:pt x="154" y="24"/>
                  </a:lnTo>
                  <a:lnTo>
                    <a:pt x="146" y="31"/>
                  </a:lnTo>
                  <a:lnTo>
                    <a:pt x="138" y="37"/>
                  </a:lnTo>
                  <a:lnTo>
                    <a:pt x="131" y="46"/>
                  </a:lnTo>
                  <a:lnTo>
                    <a:pt x="123" y="57"/>
                  </a:lnTo>
                  <a:lnTo>
                    <a:pt x="122" y="57"/>
                  </a:lnTo>
                  <a:lnTo>
                    <a:pt x="12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3" name="Freeform 107"/>
            <p:cNvSpPr>
              <a:spLocks/>
            </p:cNvSpPr>
            <p:nvPr/>
          </p:nvSpPr>
          <p:spPr bwMode="auto">
            <a:xfrm>
              <a:off x="5528488" y="6497650"/>
              <a:ext cx="44450" cy="88900"/>
            </a:xfrm>
            <a:custGeom>
              <a:avLst/>
              <a:gdLst>
                <a:gd name="T0" fmla="*/ 1154245465 w 231"/>
                <a:gd name="T1" fmla="*/ 1594038119 h 448"/>
                <a:gd name="T2" fmla="*/ 1645854191 w 231"/>
                <a:gd name="T3" fmla="*/ 1594038119 h 448"/>
                <a:gd name="T4" fmla="*/ 1645854191 w 231"/>
                <a:gd name="T5" fmla="*/ 812671611 h 448"/>
                <a:gd name="T6" fmla="*/ 1154245465 w 231"/>
                <a:gd name="T7" fmla="*/ 812671611 h 448"/>
                <a:gd name="T8" fmla="*/ 1154245465 w 231"/>
                <a:gd name="T9" fmla="*/ 0 h 448"/>
                <a:gd name="T10" fmla="*/ 277888315 w 231"/>
                <a:gd name="T11" fmla="*/ 0 h 448"/>
                <a:gd name="T12" fmla="*/ 277888315 w 231"/>
                <a:gd name="T13" fmla="*/ 812671611 h 448"/>
                <a:gd name="T14" fmla="*/ 0 w 231"/>
                <a:gd name="T15" fmla="*/ 812671611 h 448"/>
                <a:gd name="T16" fmla="*/ 0 w 231"/>
                <a:gd name="T17" fmla="*/ 1594038119 h 448"/>
                <a:gd name="T18" fmla="*/ 277888315 w 231"/>
                <a:gd name="T19" fmla="*/ 1594038119 h 448"/>
                <a:gd name="T20" fmla="*/ 277888315 w 231"/>
                <a:gd name="T21" fmla="*/ 2147483647 h 448"/>
                <a:gd name="T22" fmla="*/ 1154245465 w 231"/>
                <a:gd name="T23" fmla="*/ 2147483647 h 448"/>
                <a:gd name="T24" fmla="*/ 1154245465 w 231"/>
                <a:gd name="T25" fmla="*/ 1594038119 h 4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1" h="448">
                  <a:moveTo>
                    <a:pt x="162" y="204"/>
                  </a:moveTo>
                  <a:lnTo>
                    <a:pt x="231" y="204"/>
                  </a:lnTo>
                  <a:lnTo>
                    <a:pt x="231" y="104"/>
                  </a:lnTo>
                  <a:lnTo>
                    <a:pt x="162" y="104"/>
                  </a:lnTo>
                  <a:lnTo>
                    <a:pt x="162" y="0"/>
                  </a:lnTo>
                  <a:lnTo>
                    <a:pt x="39" y="0"/>
                  </a:lnTo>
                  <a:lnTo>
                    <a:pt x="39" y="104"/>
                  </a:lnTo>
                  <a:lnTo>
                    <a:pt x="0" y="104"/>
                  </a:lnTo>
                  <a:lnTo>
                    <a:pt x="0" y="204"/>
                  </a:lnTo>
                  <a:lnTo>
                    <a:pt x="39" y="204"/>
                  </a:lnTo>
                  <a:lnTo>
                    <a:pt x="39" y="448"/>
                  </a:lnTo>
                  <a:lnTo>
                    <a:pt x="162" y="448"/>
                  </a:lnTo>
                  <a:lnTo>
                    <a:pt x="162" y="2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4" name="Freeform 108"/>
            <p:cNvSpPr>
              <a:spLocks noEditPoints="1"/>
            </p:cNvSpPr>
            <p:nvPr/>
          </p:nvSpPr>
          <p:spPr bwMode="auto">
            <a:xfrm>
              <a:off x="5576113" y="6515113"/>
              <a:ext cx="82550" cy="73025"/>
            </a:xfrm>
            <a:custGeom>
              <a:avLst/>
              <a:gdLst>
                <a:gd name="T0" fmla="*/ 1367460395 w 416"/>
                <a:gd name="T1" fmla="*/ 15509006 h 369"/>
                <a:gd name="T2" fmla="*/ 1007983720 w 416"/>
                <a:gd name="T3" fmla="*/ 100769750 h 369"/>
                <a:gd name="T4" fmla="*/ 679812148 w 416"/>
                <a:gd name="T5" fmla="*/ 248027532 h 369"/>
                <a:gd name="T6" fmla="*/ 398499806 w 416"/>
                <a:gd name="T7" fmla="*/ 457282352 h 369"/>
                <a:gd name="T8" fmla="*/ 187554791 w 416"/>
                <a:gd name="T9" fmla="*/ 728573591 h 369"/>
                <a:gd name="T10" fmla="*/ 46898520 w 416"/>
                <a:gd name="T11" fmla="*/ 1046313480 h 369"/>
                <a:gd name="T12" fmla="*/ 0 w 416"/>
                <a:gd name="T13" fmla="*/ 1433844292 h 369"/>
                <a:gd name="T14" fmla="*/ 46898520 w 416"/>
                <a:gd name="T15" fmla="*/ 1821375103 h 369"/>
                <a:gd name="T16" fmla="*/ 187554791 w 416"/>
                <a:gd name="T17" fmla="*/ 2139154176 h 369"/>
                <a:gd name="T18" fmla="*/ 406335905 w 416"/>
                <a:gd name="T19" fmla="*/ 2147483647 h 369"/>
                <a:gd name="T20" fmla="*/ 679812148 w 416"/>
                <a:gd name="T21" fmla="*/ 2147483647 h 369"/>
                <a:gd name="T22" fmla="*/ 1007983720 w 416"/>
                <a:gd name="T23" fmla="*/ 2147483647 h 369"/>
                <a:gd name="T24" fmla="*/ 1367460395 w 416"/>
                <a:gd name="T25" fmla="*/ 2147483647 h 369"/>
                <a:gd name="T26" fmla="*/ 1750327295 w 416"/>
                <a:gd name="T27" fmla="*/ 2147483647 h 369"/>
                <a:gd name="T28" fmla="*/ 2125397388 w 416"/>
                <a:gd name="T29" fmla="*/ 2147483647 h 369"/>
                <a:gd name="T30" fmla="*/ 2147483647 w 416"/>
                <a:gd name="T31" fmla="*/ 2147483647 h 369"/>
                <a:gd name="T32" fmla="*/ 2147483647 w 416"/>
                <a:gd name="T33" fmla="*/ 2147483647 h 369"/>
                <a:gd name="T34" fmla="*/ 2147483647 w 416"/>
                <a:gd name="T35" fmla="*/ 2147483647 h 369"/>
                <a:gd name="T36" fmla="*/ 2147483647 w 416"/>
                <a:gd name="T37" fmla="*/ 1929899357 h 369"/>
                <a:gd name="T38" fmla="*/ 2147483647 w 416"/>
                <a:gd name="T39" fmla="*/ 1565632252 h 369"/>
                <a:gd name="T40" fmla="*/ 2147483647 w 416"/>
                <a:gd name="T41" fmla="*/ 1170346938 h 369"/>
                <a:gd name="T42" fmla="*/ 2147483647 w 416"/>
                <a:gd name="T43" fmla="*/ 821549655 h 369"/>
                <a:gd name="T44" fmla="*/ 2147483647 w 416"/>
                <a:gd name="T45" fmla="*/ 534788594 h 369"/>
                <a:gd name="T46" fmla="*/ 2147483647 w 416"/>
                <a:gd name="T47" fmla="*/ 310024570 h 369"/>
                <a:gd name="T48" fmla="*/ 2147483647 w 416"/>
                <a:gd name="T49" fmla="*/ 139503279 h 369"/>
                <a:gd name="T50" fmla="*/ 2000374023 w 416"/>
                <a:gd name="T51" fmla="*/ 38733529 h 369"/>
                <a:gd name="T52" fmla="*/ 1617507123 w 416"/>
                <a:gd name="T53" fmla="*/ 0 h 369"/>
                <a:gd name="T54" fmla="*/ 1805022623 w 416"/>
                <a:gd name="T55" fmla="*/ 844813164 h 369"/>
                <a:gd name="T56" fmla="*/ 2016006930 w 416"/>
                <a:gd name="T57" fmla="*/ 953337417 h 369"/>
                <a:gd name="T58" fmla="*/ 2147483647 w 416"/>
                <a:gd name="T59" fmla="*/ 1131574225 h 369"/>
                <a:gd name="T60" fmla="*/ 2147483647 w 416"/>
                <a:gd name="T61" fmla="*/ 1356338050 h 369"/>
                <a:gd name="T62" fmla="*/ 2147483647 w 416"/>
                <a:gd name="T63" fmla="*/ 1588856577 h 369"/>
                <a:gd name="T64" fmla="*/ 2125397388 w 416"/>
                <a:gd name="T65" fmla="*/ 1798150581 h 369"/>
                <a:gd name="T66" fmla="*/ 1953475503 w 416"/>
                <a:gd name="T67" fmla="*/ 1945408363 h 369"/>
                <a:gd name="T68" fmla="*/ 1719061681 w 416"/>
                <a:gd name="T69" fmla="*/ 2030669107 h 369"/>
                <a:gd name="T70" fmla="*/ 1445585239 w 416"/>
                <a:gd name="T71" fmla="*/ 2007405598 h 369"/>
                <a:gd name="T72" fmla="*/ 1226804125 w 416"/>
                <a:gd name="T73" fmla="*/ 1906635848 h 369"/>
                <a:gd name="T74" fmla="*/ 1086148053 w 416"/>
                <a:gd name="T75" fmla="*/ 1736153543 h 369"/>
                <a:gd name="T76" fmla="*/ 1015819819 w 416"/>
                <a:gd name="T77" fmla="*/ 1511350533 h 369"/>
                <a:gd name="T78" fmla="*/ 1031452725 w 416"/>
                <a:gd name="T79" fmla="*/ 1278832007 h 369"/>
                <a:gd name="T80" fmla="*/ 1117413667 w 416"/>
                <a:gd name="T81" fmla="*/ 1069577187 h 369"/>
                <a:gd name="T82" fmla="*/ 1297132359 w 416"/>
                <a:gd name="T83" fmla="*/ 906810201 h 369"/>
                <a:gd name="T84" fmla="*/ 1531546181 w 416"/>
                <a:gd name="T85" fmla="*/ 829304158 h 3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16" h="369">
                  <a:moveTo>
                    <a:pt x="207" y="0"/>
                  </a:moveTo>
                  <a:lnTo>
                    <a:pt x="192" y="1"/>
                  </a:lnTo>
                  <a:lnTo>
                    <a:pt x="175" y="2"/>
                  </a:lnTo>
                  <a:lnTo>
                    <a:pt x="159" y="5"/>
                  </a:lnTo>
                  <a:lnTo>
                    <a:pt x="143" y="8"/>
                  </a:lnTo>
                  <a:lnTo>
                    <a:pt x="129" y="13"/>
                  </a:lnTo>
                  <a:lnTo>
                    <a:pt x="114" y="18"/>
                  </a:lnTo>
                  <a:lnTo>
                    <a:pt x="100" y="25"/>
                  </a:lnTo>
                  <a:lnTo>
                    <a:pt x="87" y="32"/>
                  </a:lnTo>
                  <a:lnTo>
                    <a:pt x="75" y="40"/>
                  </a:lnTo>
                  <a:lnTo>
                    <a:pt x="62" y="49"/>
                  </a:lnTo>
                  <a:lnTo>
                    <a:pt x="51" y="59"/>
                  </a:lnTo>
                  <a:lnTo>
                    <a:pt x="42" y="69"/>
                  </a:lnTo>
                  <a:lnTo>
                    <a:pt x="32" y="81"/>
                  </a:lnTo>
                  <a:lnTo>
                    <a:pt x="24" y="94"/>
                  </a:lnTo>
                  <a:lnTo>
                    <a:pt x="17" y="106"/>
                  </a:lnTo>
                  <a:lnTo>
                    <a:pt x="12" y="121"/>
                  </a:lnTo>
                  <a:lnTo>
                    <a:pt x="6" y="135"/>
                  </a:lnTo>
                  <a:lnTo>
                    <a:pt x="3" y="151"/>
                  </a:lnTo>
                  <a:lnTo>
                    <a:pt x="1" y="168"/>
                  </a:lnTo>
                  <a:lnTo>
                    <a:pt x="0" y="185"/>
                  </a:lnTo>
                  <a:lnTo>
                    <a:pt x="1" y="202"/>
                  </a:lnTo>
                  <a:lnTo>
                    <a:pt x="3" y="219"/>
                  </a:lnTo>
                  <a:lnTo>
                    <a:pt x="6" y="235"/>
                  </a:lnTo>
                  <a:lnTo>
                    <a:pt x="12" y="249"/>
                  </a:lnTo>
                  <a:lnTo>
                    <a:pt x="17" y="263"/>
                  </a:lnTo>
                  <a:lnTo>
                    <a:pt x="24" y="276"/>
                  </a:lnTo>
                  <a:lnTo>
                    <a:pt x="32" y="289"/>
                  </a:lnTo>
                  <a:lnTo>
                    <a:pt x="42" y="300"/>
                  </a:lnTo>
                  <a:lnTo>
                    <a:pt x="52" y="311"/>
                  </a:lnTo>
                  <a:lnTo>
                    <a:pt x="62" y="320"/>
                  </a:lnTo>
                  <a:lnTo>
                    <a:pt x="75" y="329"/>
                  </a:lnTo>
                  <a:lnTo>
                    <a:pt x="87" y="337"/>
                  </a:lnTo>
                  <a:lnTo>
                    <a:pt x="100" y="345"/>
                  </a:lnTo>
                  <a:lnTo>
                    <a:pt x="114" y="351"/>
                  </a:lnTo>
                  <a:lnTo>
                    <a:pt x="129" y="356"/>
                  </a:lnTo>
                  <a:lnTo>
                    <a:pt x="144" y="361"/>
                  </a:lnTo>
                  <a:lnTo>
                    <a:pt x="159" y="364"/>
                  </a:lnTo>
                  <a:lnTo>
                    <a:pt x="175" y="366"/>
                  </a:lnTo>
                  <a:lnTo>
                    <a:pt x="192" y="367"/>
                  </a:lnTo>
                  <a:lnTo>
                    <a:pt x="207" y="369"/>
                  </a:lnTo>
                  <a:lnTo>
                    <a:pt x="224" y="367"/>
                  </a:lnTo>
                  <a:lnTo>
                    <a:pt x="240" y="366"/>
                  </a:lnTo>
                  <a:lnTo>
                    <a:pt x="256" y="364"/>
                  </a:lnTo>
                  <a:lnTo>
                    <a:pt x="272" y="361"/>
                  </a:lnTo>
                  <a:lnTo>
                    <a:pt x="287" y="356"/>
                  </a:lnTo>
                  <a:lnTo>
                    <a:pt x="301" y="351"/>
                  </a:lnTo>
                  <a:lnTo>
                    <a:pt x="316" y="345"/>
                  </a:lnTo>
                  <a:lnTo>
                    <a:pt x="329" y="337"/>
                  </a:lnTo>
                  <a:lnTo>
                    <a:pt x="341" y="329"/>
                  </a:lnTo>
                  <a:lnTo>
                    <a:pt x="353" y="320"/>
                  </a:lnTo>
                  <a:lnTo>
                    <a:pt x="364" y="311"/>
                  </a:lnTo>
                  <a:lnTo>
                    <a:pt x="374" y="300"/>
                  </a:lnTo>
                  <a:lnTo>
                    <a:pt x="383" y="289"/>
                  </a:lnTo>
                  <a:lnTo>
                    <a:pt x="391" y="276"/>
                  </a:lnTo>
                  <a:lnTo>
                    <a:pt x="399" y="263"/>
                  </a:lnTo>
                  <a:lnTo>
                    <a:pt x="404" y="249"/>
                  </a:lnTo>
                  <a:lnTo>
                    <a:pt x="409" y="233"/>
                  </a:lnTo>
                  <a:lnTo>
                    <a:pt x="412" y="219"/>
                  </a:lnTo>
                  <a:lnTo>
                    <a:pt x="415" y="202"/>
                  </a:lnTo>
                  <a:lnTo>
                    <a:pt x="416" y="185"/>
                  </a:lnTo>
                  <a:lnTo>
                    <a:pt x="415" y="168"/>
                  </a:lnTo>
                  <a:lnTo>
                    <a:pt x="412" y="151"/>
                  </a:lnTo>
                  <a:lnTo>
                    <a:pt x="409" y="135"/>
                  </a:lnTo>
                  <a:lnTo>
                    <a:pt x="404" y="121"/>
                  </a:lnTo>
                  <a:lnTo>
                    <a:pt x="399" y="106"/>
                  </a:lnTo>
                  <a:lnTo>
                    <a:pt x="391" y="94"/>
                  </a:lnTo>
                  <a:lnTo>
                    <a:pt x="383" y="81"/>
                  </a:lnTo>
                  <a:lnTo>
                    <a:pt x="374" y="69"/>
                  </a:lnTo>
                  <a:lnTo>
                    <a:pt x="364" y="59"/>
                  </a:lnTo>
                  <a:lnTo>
                    <a:pt x="353" y="49"/>
                  </a:lnTo>
                  <a:lnTo>
                    <a:pt x="341" y="40"/>
                  </a:lnTo>
                  <a:lnTo>
                    <a:pt x="329" y="32"/>
                  </a:lnTo>
                  <a:lnTo>
                    <a:pt x="316" y="25"/>
                  </a:lnTo>
                  <a:lnTo>
                    <a:pt x="301" y="18"/>
                  </a:lnTo>
                  <a:lnTo>
                    <a:pt x="287" y="13"/>
                  </a:lnTo>
                  <a:lnTo>
                    <a:pt x="272" y="8"/>
                  </a:lnTo>
                  <a:lnTo>
                    <a:pt x="256" y="5"/>
                  </a:lnTo>
                  <a:lnTo>
                    <a:pt x="240" y="2"/>
                  </a:lnTo>
                  <a:lnTo>
                    <a:pt x="224" y="1"/>
                  </a:lnTo>
                  <a:lnTo>
                    <a:pt x="207" y="0"/>
                  </a:lnTo>
                  <a:close/>
                  <a:moveTo>
                    <a:pt x="207" y="107"/>
                  </a:moveTo>
                  <a:lnTo>
                    <a:pt x="220" y="107"/>
                  </a:lnTo>
                  <a:lnTo>
                    <a:pt x="231" y="109"/>
                  </a:lnTo>
                  <a:lnTo>
                    <a:pt x="241" y="113"/>
                  </a:lnTo>
                  <a:lnTo>
                    <a:pt x="250" y="117"/>
                  </a:lnTo>
                  <a:lnTo>
                    <a:pt x="258" y="123"/>
                  </a:lnTo>
                  <a:lnTo>
                    <a:pt x="266" y="130"/>
                  </a:lnTo>
                  <a:lnTo>
                    <a:pt x="272" y="138"/>
                  </a:lnTo>
                  <a:lnTo>
                    <a:pt x="277" y="146"/>
                  </a:lnTo>
                  <a:lnTo>
                    <a:pt x="281" y="155"/>
                  </a:lnTo>
                  <a:lnTo>
                    <a:pt x="284" y="165"/>
                  </a:lnTo>
                  <a:lnTo>
                    <a:pt x="286" y="175"/>
                  </a:lnTo>
                  <a:lnTo>
                    <a:pt x="286" y="185"/>
                  </a:lnTo>
                  <a:lnTo>
                    <a:pt x="286" y="195"/>
                  </a:lnTo>
                  <a:lnTo>
                    <a:pt x="284" y="205"/>
                  </a:lnTo>
                  <a:lnTo>
                    <a:pt x="281" y="215"/>
                  </a:lnTo>
                  <a:lnTo>
                    <a:pt x="277" y="224"/>
                  </a:lnTo>
                  <a:lnTo>
                    <a:pt x="272" y="232"/>
                  </a:lnTo>
                  <a:lnTo>
                    <a:pt x="266" y="240"/>
                  </a:lnTo>
                  <a:lnTo>
                    <a:pt x="258" y="246"/>
                  </a:lnTo>
                  <a:lnTo>
                    <a:pt x="250" y="251"/>
                  </a:lnTo>
                  <a:lnTo>
                    <a:pt x="241" y="256"/>
                  </a:lnTo>
                  <a:lnTo>
                    <a:pt x="231" y="259"/>
                  </a:lnTo>
                  <a:lnTo>
                    <a:pt x="220" y="262"/>
                  </a:lnTo>
                  <a:lnTo>
                    <a:pt x="207" y="262"/>
                  </a:lnTo>
                  <a:lnTo>
                    <a:pt x="196" y="262"/>
                  </a:lnTo>
                  <a:lnTo>
                    <a:pt x="185" y="259"/>
                  </a:lnTo>
                  <a:lnTo>
                    <a:pt x="175" y="256"/>
                  </a:lnTo>
                  <a:lnTo>
                    <a:pt x="166" y="251"/>
                  </a:lnTo>
                  <a:lnTo>
                    <a:pt x="157" y="246"/>
                  </a:lnTo>
                  <a:lnTo>
                    <a:pt x="150" y="240"/>
                  </a:lnTo>
                  <a:lnTo>
                    <a:pt x="143" y="232"/>
                  </a:lnTo>
                  <a:lnTo>
                    <a:pt x="139" y="224"/>
                  </a:lnTo>
                  <a:lnTo>
                    <a:pt x="134" y="215"/>
                  </a:lnTo>
                  <a:lnTo>
                    <a:pt x="132" y="205"/>
                  </a:lnTo>
                  <a:lnTo>
                    <a:pt x="130" y="195"/>
                  </a:lnTo>
                  <a:lnTo>
                    <a:pt x="129" y="185"/>
                  </a:lnTo>
                  <a:lnTo>
                    <a:pt x="130" y="175"/>
                  </a:lnTo>
                  <a:lnTo>
                    <a:pt x="132" y="165"/>
                  </a:lnTo>
                  <a:lnTo>
                    <a:pt x="134" y="155"/>
                  </a:lnTo>
                  <a:lnTo>
                    <a:pt x="139" y="146"/>
                  </a:lnTo>
                  <a:lnTo>
                    <a:pt x="143" y="138"/>
                  </a:lnTo>
                  <a:lnTo>
                    <a:pt x="150" y="130"/>
                  </a:lnTo>
                  <a:lnTo>
                    <a:pt x="157" y="123"/>
                  </a:lnTo>
                  <a:lnTo>
                    <a:pt x="166" y="117"/>
                  </a:lnTo>
                  <a:lnTo>
                    <a:pt x="175" y="113"/>
                  </a:lnTo>
                  <a:lnTo>
                    <a:pt x="185" y="109"/>
                  </a:lnTo>
                  <a:lnTo>
                    <a:pt x="196" y="107"/>
                  </a:lnTo>
                  <a:lnTo>
                    <a:pt x="2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5" name="Freeform 109"/>
            <p:cNvSpPr>
              <a:spLocks/>
            </p:cNvSpPr>
            <p:nvPr/>
          </p:nvSpPr>
          <p:spPr bwMode="auto">
            <a:xfrm>
              <a:off x="5669775" y="6515113"/>
              <a:ext cx="71438" cy="71438"/>
            </a:xfrm>
            <a:custGeom>
              <a:avLst/>
              <a:gdLst>
                <a:gd name="T0" fmla="*/ 0 w 362"/>
                <a:gd name="T1" fmla="*/ 104150801 h 357"/>
                <a:gd name="T2" fmla="*/ 937617632 w 362"/>
                <a:gd name="T3" fmla="*/ 2147483647 h 357"/>
                <a:gd name="T4" fmla="*/ 945289718 w 362"/>
                <a:gd name="T5" fmla="*/ 1298060677 h 357"/>
                <a:gd name="T6" fmla="*/ 968344458 w 362"/>
                <a:gd name="T7" fmla="*/ 1129801575 h 357"/>
                <a:gd name="T8" fmla="*/ 1014454332 w 362"/>
                <a:gd name="T9" fmla="*/ 1017642314 h 357"/>
                <a:gd name="T10" fmla="*/ 1060564009 w 362"/>
                <a:gd name="T11" fmla="*/ 929468612 h 357"/>
                <a:gd name="T12" fmla="*/ 1145111671 w 362"/>
                <a:gd name="T13" fmla="*/ 865360311 h 357"/>
                <a:gd name="T14" fmla="*/ 1237331223 w 362"/>
                <a:gd name="T15" fmla="*/ 817309351 h 357"/>
                <a:gd name="T16" fmla="*/ 1360316673 w 362"/>
                <a:gd name="T17" fmla="*/ 785235090 h 357"/>
                <a:gd name="T18" fmla="*/ 1490935136 w 362"/>
                <a:gd name="T19" fmla="*/ 785235090 h 357"/>
                <a:gd name="T20" fmla="*/ 1598537538 w 362"/>
                <a:gd name="T21" fmla="*/ 817309351 h 357"/>
                <a:gd name="T22" fmla="*/ 1683085200 w 362"/>
                <a:gd name="T23" fmla="*/ 857351851 h 357"/>
                <a:gd name="T24" fmla="*/ 1744577926 w 362"/>
                <a:gd name="T25" fmla="*/ 929468612 h 357"/>
                <a:gd name="T26" fmla="*/ 1806031577 w 362"/>
                <a:gd name="T27" fmla="*/ 1049676354 h 357"/>
                <a:gd name="T28" fmla="*/ 1844469365 w 362"/>
                <a:gd name="T29" fmla="*/ 1241960836 h 357"/>
                <a:gd name="T30" fmla="*/ 1852180328 w 362"/>
                <a:gd name="T31" fmla="*/ 1426276879 h 357"/>
                <a:gd name="T32" fmla="*/ 1852180328 w 362"/>
                <a:gd name="T33" fmla="*/ 2147483647 h 357"/>
                <a:gd name="T34" fmla="*/ 2147483647 w 362"/>
                <a:gd name="T35" fmla="*/ 1145818695 h 357"/>
                <a:gd name="T36" fmla="*/ 2147483647 w 362"/>
                <a:gd name="T37" fmla="*/ 905443032 h 357"/>
                <a:gd name="T38" fmla="*/ 2147483647 w 362"/>
                <a:gd name="T39" fmla="*/ 689092949 h 357"/>
                <a:gd name="T40" fmla="*/ 2147483647 w 362"/>
                <a:gd name="T41" fmla="*/ 488759786 h 357"/>
                <a:gd name="T42" fmla="*/ 2147483647 w 362"/>
                <a:gd name="T43" fmla="*/ 328509344 h 357"/>
                <a:gd name="T44" fmla="*/ 2147483647 w 362"/>
                <a:gd name="T45" fmla="*/ 192324503 h 357"/>
                <a:gd name="T46" fmla="*/ 2147483647 w 362"/>
                <a:gd name="T47" fmla="*/ 88133681 h 357"/>
                <a:gd name="T48" fmla="*/ 2044291516 w 362"/>
                <a:gd name="T49" fmla="*/ 32034040 h 357"/>
                <a:gd name="T50" fmla="*/ 1790687602 w 362"/>
                <a:gd name="T51" fmla="*/ 0 h 357"/>
                <a:gd name="T52" fmla="*/ 1613920586 w 362"/>
                <a:gd name="T53" fmla="*/ 16017120 h 357"/>
                <a:gd name="T54" fmla="*/ 1460208310 w 362"/>
                <a:gd name="T55" fmla="*/ 48091181 h 357"/>
                <a:gd name="T56" fmla="*/ 1314206799 w 362"/>
                <a:gd name="T57" fmla="*/ 104150801 h 357"/>
                <a:gd name="T58" fmla="*/ 1175838497 w 362"/>
                <a:gd name="T59" fmla="*/ 192324503 h 357"/>
                <a:gd name="T60" fmla="*/ 1052892120 w 362"/>
                <a:gd name="T61" fmla="*/ 296475304 h 357"/>
                <a:gd name="T62" fmla="*/ 945289718 w 362"/>
                <a:gd name="T63" fmla="*/ 456725746 h 357"/>
                <a:gd name="T64" fmla="*/ 937617632 w 362"/>
                <a:gd name="T65" fmla="*/ 104150801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2" h="357">
                  <a:moveTo>
                    <a:pt x="122" y="13"/>
                  </a:moveTo>
                  <a:lnTo>
                    <a:pt x="0" y="13"/>
                  </a:lnTo>
                  <a:lnTo>
                    <a:pt x="0" y="357"/>
                  </a:lnTo>
                  <a:lnTo>
                    <a:pt x="122" y="357"/>
                  </a:lnTo>
                  <a:lnTo>
                    <a:pt x="122" y="178"/>
                  </a:lnTo>
                  <a:lnTo>
                    <a:pt x="123" y="162"/>
                  </a:lnTo>
                  <a:lnTo>
                    <a:pt x="125" y="148"/>
                  </a:lnTo>
                  <a:lnTo>
                    <a:pt x="126" y="141"/>
                  </a:lnTo>
                  <a:lnTo>
                    <a:pt x="128" y="134"/>
                  </a:lnTo>
                  <a:lnTo>
                    <a:pt x="132" y="127"/>
                  </a:lnTo>
                  <a:lnTo>
                    <a:pt x="135" y="122"/>
                  </a:lnTo>
                  <a:lnTo>
                    <a:pt x="138" y="116"/>
                  </a:lnTo>
                  <a:lnTo>
                    <a:pt x="143" y="112"/>
                  </a:lnTo>
                  <a:lnTo>
                    <a:pt x="149" y="108"/>
                  </a:lnTo>
                  <a:lnTo>
                    <a:pt x="154" y="105"/>
                  </a:lnTo>
                  <a:lnTo>
                    <a:pt x="161" y="102"/>
                  </a:lnTo>
                  <a:lnTo>
                    <a:pt x="169" y="99"/>
                  </a:lnTo>
                  <a:lnTo>
                    <a:pt x="177" y="98"/>
                  </a:lnTo>
                  <a:lnTo>
                    <a:pt x="186" y="98"/>
                  </a:lnTo>
                  <a:lnTo>
                    <a:pt x="194" y="98"/>
                  </a:lnTo>
                  <a:lnTo>
                    <a:pt x="201" y="99"/>
                  </a:lnTo>
                  <a:lnTo>
                    <a:pt x="208" y="102"/>
                  </a:lnTo>
                  <a:lnTo>
                    <a:pt x="215" y="105"/>
                  </a:lnTo>
                  <a:lnTo>
                    <a:pt x="219" y="107"/>
                  </a:lnTo>
                  <a:lnTo>
                    <a:pt x="224" y="112"/>
                  </a:lnTo>
                  <a:lnTo>
                    <a:pt x="227" y="116"/>
                  </a:lnTo>
                  <a:lnTo>
                    <a:pt x="231" y="121"/>
                  </a:lnTo>
                  <a:lnTo>
                    <a:pt x="235" y="131"/>
                  </a:lnTo>
                  <a:lnTo>
                    <a:pt x="239" y="143"/>
                  </a:lnTo>
                  <a:lnTo>
                    <a:pt x="240" y="155"/>
                  </a:lnTo>
                  <a:lnTo>
                    <a:pt x="241" y="167"/>
                  </a:lnTo>
                  <a:lnTo>
                    <a:pt x="241" y="178"/>
                  </a:lnTo>
                  <a:lnTo>
                    <a:pt x="241" y="188"/>
                  </a:lnTo>
                  <a:lnTo>
                    <a:pt x="241" y="357"/>
                  </a:lnTo>
                  <a:lnTo>
                    <a:pt x="362" y="357"/>
                  </a:lnTo>
                  <a:lnTo>
                    <a:pt x="362" y="143"/>
                  </a:lnTo>
                  <a:lnTo>
                    <a:pt x="362" y="129"/>
                  </a:lnTo>
                  <a:lnTo>
                    <a:pt x="361" y="113"/>
                  </a:lnTo>
                  <a:lnTo>
                    <a:pt x="359" y="99"/>
                  </a:lnTo>
                  <a:lnTo>
                    <a:pt x="356" y="86"/>
                  </a:lnTo>
                  <a:lnTo>
                    <a:pt x="351" y="73"/>
                  </a:lnTo>
                  <a:lnTo>
                    <a:pt x="347" y="61"/>
                  </a:lnTo>
                  <a:lnTo>
                    <a:pt x="340" y="51"/>
                  </a:lnTo>
                  <a:lnTo>
                    <a:pt x="333" y="41"/>
                  </a:lnTo>
                  <a:lnTo>
                    <a:pt x="324" y="32"/>
                  </a:lnTo>
                  <a:lnTo>
                    <a:pt x="315" y="24"/>
                  </a:lnTo>
                  <a:lnTo>
                    <a:pt x="304" y="17"/>
                  </a:lnTo>
                  <a:lnTo>
                    <a:pt x="293" y="11"/>
                  </a:lnTo>
                  <a:lnTo>
                    <a:pt x="279" y="7"/>
                  </a:lnTo>
                  <a:lnTo>
                    <a:pt x="266" y="4"/>
                  </a:lnTo>
                  <a:lnTo>
                    <a:pt x="250" y="1"/>
                  </a:lnTo>
                  <a:lnTo>
                    <a:pt x="233" y="0"/>
                  </a:lnTo>
                  <a:lnTo>
                    <a:pt x="222" y="1"/>
                  </a:lnTo>
                  <a:lnTo>
                    <a:pt x="210" y="2"/>
                  </a:lnTo>
                  <a:lnTo>
                    <a:pt x="199" y="4"/>
                  </a:lnTo>
                  <a:lnTo>
                    <a:pt x="190" y="6"/>
                  </a:lnTo>
                  <a:lnTo>
                    <a:pt x="180" y="9"/>
                  </a:lnTo>
                  <a:lnTo>
                    <a:pt x="171" y="13"/>
                  </a:lnTo>
                  <a:lnTo>
                    <a:pt x="162" y="18"/>
                  </a:lnTo>
                  <a:lnTo>
                    <a:pt x="153" y="24"/>
                  </a:lnTo>
                  <a:lnTo>
                    <a:pt x="145" y="31"/>
                  </a:lnTo>
                  <a:lnTo>
                    <a:pt x="137" y="37"/>
                  </a:lnTo>
                  <a:lnTo>
                    <a:pt x="131" y="46"/>
                  </a:lnTo>
                  <a:lnTo>
                    <a:pt x="123" y="57"/>
                  </a:lnTo>
                  <a:lnTo>
                    <a:pt x="122" y="57"/>
                  </a:lnTo>
                  <a:lnTo>
                    <a:pt x="12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6" name="Freeform 110"/>
            <p:cNvSpPr>
              <a:spLocks/>
            </p:cNvSpPr>
            <p:nvPr/>
          </p:nvSpPr>
          <p:spPr bwMode="auto">
            <a:xfrm>
              <a:off x="5753913" y="6515113"/>
              <a:ext cx="58738" cy="73025"/>
            </a:xfrm>
            <a:custGeom>
              <a:avLst/>
              <a:gdLst>
                <a:gd name="T0" fmla="*/ 1961843346 w 301"/>
                <a:gd name="T1" fmla="*/ 100769750 h 369"/>
                <a:gd name="T2" fmla="*/ 1642307845 w 301"/>
                <a:gd name="T3" fmla="*/ 31018210 h 369"/>
                <a:gd name="T4" fmla="*/ 1322734292 w 301"/>
                <a:gd name="T5" fmla="*/ 0 h 369"/>
                <a:gd name="T6" fmla="*/ 1070106642 w 301"/>
                <a:gd name="T7" fmla="*/ 31018210 h 369"/>
                <a:gd name="T8" fmla="*/ 832292482 w 301"/>
                <a:gd name="T9" fmla="*/ 85260744 h 369"/>
                <a:gd name="T10" fmla="*/ 609367917 w 301"/>
                <a:gd name="T11" fmla="*/ 193745814 h 369"/>
                <a:gd name="T12" fmla="*/ 423572012 w 301"/>
                <a:gd name="T13" fmla="*/ 333288277 h 369"/>
                <a:gd name="T14" fmla="*/ 289832416 w 301"/>
                <a:gd name="T15" fmla="*/ 527034091 h 369"/>
                <a:gd name="T16" fmla="*/ 208073218 w 301"/>
                <a:gd name="T17" fmla="*/ 767306922 h 369"/>
                <a:gd name="T18" fmla="*/ 193221676 w 301"/>
                <a:gd name="T19" fmla="*/ 1038598161 h 369"/>
                <a:gd name="T20" fmla="*/ 245239931 w 301"/>
                <a:gd name="T21" fmla="*/ 1255607484 h 369"/>
                <a:gd name="T22" fmla="*/ 326961272 w 301"/>
                <a:gd name="T23" fmla="*/ 1418374470 h 369"/>
                <a:gd name="T24" fmla="*/ 453313149 w 301"/>
                <a:gd name="T25" fmla="*/ 1526859539 h 369"/>
                <a:gd name="T26" fmla="*/ 653960401 w 301"/>
                <a:gd name="T27" fmla="*/ 1627629290 h 369"/>
                <a:gd name="T28" fmla="*/ 973495902 w 301"/>
                <a:gd name="T29" fmla="*/ 1705135333 h 369"/>
                <a:gd name="T30" fmla="*/ 1218697780 w 301"/>
                <a:gd name="T31" fmla="*/ 1790396078 h 369"/>
                <a:gd name="T32" fmla="*/ 1315308521 w 301"/>
                <a:gd name="T33" fmla="*/ 1891165828 h 369"/>
                <a:gd name="T34" fmla="*/ 1322734292 w 301"/>
                <a:gd name="T35" fmla="*/ 1999650897 h 369"/>
                <a:gd name="T36" fmla="*/ 1233587375 w 301"/>
                <a:gd name="T37" fmla="*/ 2108175349 h 369"/>
                <a:gd name="T38" fmla="*/ 1084958184 w 301"/>
                <a:gd name="T39" fmla="*/ 2146908679 h 369"/>
                <a:gd name="T40" fmla="*/ 802551539 w 301"/>
                <a:gd name="T41" fmla="*/ 2115929852 h 369"/>
                <a:gd name="T42" fmla="*/ 609367917 w 301"/>
                <a:gd name="T43" fmla="*/ 2046178113 h 369"/>
                <a:gd name="T44" fmla="*/ 326961272 w 301"/>
                <a:gd name="T45" fmla="*/ 1891165828 h 369"/>
                <a:gd name="T46" fmla="*/ 237814160 w 301"/>
                <a:gd name="T47" fmla="*/ 2147483647 h 369"/>
                <a:gd name="T48" fmla="*/ 624219459 w 301"/>
                <a:gd name="T49" fmla="*/ 2147483647 h 369"/>
                <a:gd name="T50" fmla="*/ 1032939929 w 301"/>
                <a:gd name="T51" fmla="*/ 2147483647 h 369"/>
                <a:gd name="T52" fmla="*/ 1300457173 w 301"/>
                <a:gd name="T53" fmla="*/ 2147483647 h 369"/>
                <a:gd name="T54" fmla="*/ 1553122681 w 301"/>
                <a:gd name="T55" fmla="*/ 2147483647 h 369"/>
                <a:gd name="T56" fmla="*/ 1783473212 w 301"/>
                <a:gd name="T57" fmla="*/ 2147483647 h 369"/>
                <a:gd name="T58" fmla="*/ 1984120464 w 301"/>
                <a:gd name="T59" fmla="*/ 2147483647 h 369"/>
                <a:gd name="T60" fmla="*/ 2132749655 w 301"/>
                <a:gd name="T61" fmla="*/ 2147483647 h 369"/>
                <a:gd name="T62" fmla="*/ 2147483647 w 301"/>
                <a:gd name="T63" fmla="*/ 2061648133 h 369"/>
                <a:gd name="T64" fmla="*/ 2147483647 w 301"/>
                <a:gd name="T65" fmla="*/ 1736153543 h 369"/>
                <a:gd name="T66" fmla="*/ 2140175426 w 301"/>
                <a:gd name="T67" fmla="*/ 1449353298 h 369"/>
                <a:gd name="T68" fmla="*/ 1961843346 w 301"/>
                <a:gd name="T69" fmla="*/ 1247852981 h 369"/>
                <a:gd name="T70" fmla="*/ 1701751872 w 301"/>
                <a:gd name="T71" fmla="*/ 1116104205 h 369"/>
                <a:gd name="T72" fmla="*/ 1441660398 w 301"/>
                <a:gd name="T73" fmla="*/ 1054067983 h 369"/>
                <a:gd name="T74" fmla="*/ 1241013147 w 301"/>
                <a:gd name="T75" fmla="*/ 1007579952 h 369"/>
                <a:gd name="T76" fmla="*/ 1114661269 w 301"/>
                <a:gd name="T77" fmla="*/ 914564704 h 369"/>
                <a:gd name="T78" fmla="*/ 1084958184 w 301"/>
                <a:gd name="T79" fmla="*/ 829304158 h 369"/>
                <a:gd name="T80" fmla="*/ 1144402211 w 301"/>
                <a:gd name="T81" fmla="*/ 720819088 h 369"/>
                <a:gd name="T82" fmla="*/ 1278179860 w 301"/>
                <a:gd name="T83" fmla="*/ 666537172 h 369"/>
                <a:gd name="T84" fmla="*/ 1449086169 w 301"/>
                <a:gd name="T85" fmla="*/ 658782669 h 369"/>
                <a:gd name="T86" fmla="*/ 1709177643 w 301"/>
                <a:gd name="T87" fmla="*/ 705309885 h 369"/>
                <a:gd name="T88" fmla="*/ 2147483647 w 301"/>
                <a:gd name="T89" fmla="*/ 178275992 h 3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1" h="369">
                  <a:moveTo>
                    <a:pt x="291" y="23"/>
                  </a:moveTo>
                  <a:lnTo>
                    <a:pt x="277" y="17"/>
                  </a:lnTo>
                  <a:lnTo>
                    <a:pt x="264" y="13"/>
                  </a:lnTo>
                  <a:lnTo>
                    <a:pt x="250" y="9"/>
                  </a:lnTo>
                  <a:lnTo>
                    <a:pt x="235" y="6"/>
                  </a:lnTo>
                  <a:lnTo>
                    <a:pt x="221" y="4"/>
                  </a:lnTo>
                  <a:lnTo>
                    <a:pt x="207" y="2"/>
                  </a:lnTo>
                  <a:lnTo>
                    <a:pt x="193" y="1"/>
                  </a:lnTo>
                  <a:lnTo>
                    <a:pt x="178" y="0"/>
                  </a:lnTo>
                  <a:lnTo>
                    <a:pt x="167" y="1"/>
                  </a:lnTo>
                  <a:lnTo>
                    <a:pt x="155" y="1"/>
                  </a:lnTo>
                  <a:lnTo>
                    <a:pt x="144" y="4"/>
                  </a:lnTo>
                  <a:lnTo>
                    <a:pt x="133" y="6"/>
                  </a:lnTo>
                  <a:lnTo>
                    <a:pt x="122" y="8"/>
                  </a:lnTo>
                  <a:lnTo>
                    <a:pt x="112" y="11"/>
                  </a:lnTo>
                  <a:lnTo>
                    <a:pt x="101" y="15"/>
                  </a:lnTo>
                  <a:lnTo>
                    <a:pt x="91" y="19"/>
                  </a:lnTo>
                  <a:lnTo>
                    <a:pt x="82" y="25"/>
                  </a:lnTo>
                  <a:lnTo>
                    <a:pt x="73" y="31"/>
                  </a:lnTo>
                  <a:lnTo>
                    <a:pt x="65" y="36"/>
                  </a:lnTo>
                  <a:lnTo>
                    <a:pt x="57" y="43"/>
                  </a:lnTo>
                  <a:lnTo>
                    <a:pt x="51" y="51"/>
                  </a:lnTo>
                  <a:lnTo>
                    <a:pt x="44" y="59"/>
                  </a:lnTo>
                  <a:lnTo>
                    <a:pt x="39" y="68"/>
                  </a:lnTo>
                  <a:lnTo>
                    <a:pt x="34" y="78"/>
                  </a:lnTo>
                  <a:lnTo>
                    <a:pt x="30" y="88"/>
                  </a:lnTo>
                  <a:lnTo>
                    <a:pt x="28" y="99"/>
                  </a:lnTo>
                  <a:lnTo>
                    <a:pt x="26" y="111"/>
                  </a:lnTo>
                  <a:lnTo>
                    <a:pt x="26" y="123"/>
                  </a:lnTo>
                  <a:lnTo>
                    <a:pt x="26" y="134"/>
                  </a:lnTo>
                  <a:lnTo>
                    <a:pt x="27" y="144"/>
                  </a:lnTo>
                  <a:lnTo>
                    <a:pt x="29" y="153"/>
                  </a:lnTo>
                  <a:lnTo>
                    <a:pt x="33" y="162"/>
                  </a:lnTo>
                  <a:lnTo>
                    <a:pt x="36" y="169"/>
                  </a:lnTo>
                  <a:lnTo>
                    <a:pt x="39" y="176"/>
                  </a:lnTo>
                  <a:lnTo>
                    <a:pt x="44" y="183"/>
                  </a:lnTo>
                  <a:lnTo>
                    <a:pt x="50" y="187"/>
                  </a:lnTo>
                  <a:lnTo>
                    <a:pt x="55" y="193"/>
                  </a:lnTo>
                  <a:lnTo>
                    <a:pt x="61" y="197"/>
                  </a:lnTo>
                  <a:lnTo>
                    <a:pt x="68" y="201"/>
                  </a:lnTo>
                  <a:lnTo>
                    <a:pt x="74" y="204"/>
                  </a:lnTo>
                  <a:lnTo>
                    <a:pt x="88" y="210"/>
                  </a:lnTo>
                  <a:lnTo>
                    <a:pt x="103" y="214"/>
                  </a:lnTo>
                  <a:lnTo>
                    <a:pt x="116" y="218"/>
                  </a:lnTo>
                  <a:lnTo>
                    <a:pt x="131" y="220"/>
                  </a:lnTo>
                  <a:lnTo>
                    <a:pt x="143" y="223"/>
                  </a:lnTo>
                  <a:lnTo>
                    <a:pt x="155" y="227"/>
                  </a:lnTo>
                  <a:lnTo>
                    <a:pt x="164" y="231"/>
                  </a:lnTo>
                  <a:lnTo>
                    <a:pt x="172" y="236"/>
                  </a:lnTo>
                  <a:lnTo>
                    <a:pt x="176" y="239"/>
                  </a:lnTo>
                  <a:lnTo>
                    <a:pt x="177" y="244"/>
                  </a:lnTo>
                  <a:lnTo>
                    <a:pt x="178" y="247"/>
                  </a:lnTo>
                  <a:lnTo>
                    <a:pt x="179" y="253"/>
                  </a:lnTo>
                  <a:lnTo>
                    <a:pt x="178" y="258"/>
                  </a:lnTo>
                  <a:lnTo>
                    <a:pt x="175" y="264"/>
                  </a:lnTo>
                  <a:lnTo>
                    <a:pt x="171" y="268"/>
                  </a:lnTo>
                  <a:lnTo>
                    <a:pt x="166" y="272"/>
                  </a:lnTo>
                  <a:lnTo>
                    <a:pt x="160" y="275"/>
                  </a:lnTo>
                  <a:lnTo>
                    <a:pt x="153" y="276"/>
                  </a:lnTo>
                  <a:lnTo>
                    <a:pt x="146" y="277"/>
                  </a:lnTo>
                  <a:lnTo>
                    <a:pt x="141" y="278"/>
                  </a:lnTo>
                  <a:lnTo>
                    <a:pt x="125" y="277"/>
                  </a:lnTo>
                  <a:lnTo>
                    <a:pt x="108" y="273"/>
                  </a:lnTo>
                  <a:lnTo>
                    <a:pt x="99" y="271"/>
                  </a:lnTo>
                  <a:lnTo>
                    <a:pt x="90" y="267"/>
                  </a:lnTo>
                  <a:lnTo>
                    <a:pt x="82" y="264"/>
                  </a:lnTo>
                  <a:lnTo>
                    <a:pt x="73" y="260"/>
                  </a:lnTo>
                  <a:lnTo>
                    <a:pt x="57" y="251"/>
                  </a:lnTo>
                  <a:lnTo>
                    <a:pt x="44" y="244"/>
                  </a:lnTo>
                  <a:lnTo>
                    <a:pt x="0" y="329"/>
                  </a:lnTo>
                  <a:lnTo>
                    <a:pt x="16" y="338"/>
                  </a:lnTo>
                  <a:lnTo>
                    <a:pt x="32" y="346"/>
                  </a:lnTo>
                  <a:lnTo>
                    <a:pt x="48" y="353"/>
                  </a:lnTo>
                  <a:lnTo>
                    <a:pt x="66" y="358"/>
                  </a:lnTo>
                  <a:lnTo>
                    <a:pt x="84" y="363"/>
                  </a:lnTo>
                  <a:lnTo>
                    <a:pt x="103" y="365"/>
                  </a:lnTo>
                  <a:lnTo>
                    <a:pt x="121" y="367"/>
                  </a:lnTo>
                  <a:lnTo>
                    <a:pt x="139" y="369"/>
                  </a:lnTo>
                  <a:lnTo>
                    <a:pt x="151" y="367"/>
                  </a:lnTo>
                  <a:lnTo>
                    <a:pt x="162" y="367"/>
                  </a:lnTo>
                  <a:lnTo>
                    <a:pt x="175" y="365"/>
                  </a:lnTo>
                  <a:lnTo>
                    <a:pt x="186" y="364"/>
                  </a:lnTo>
                  <a:lnTo>
                    <a:pt x="198" y="361"/>
                  </a:lnTo>
                  <a:lnTo>
                    <a:pt x="209" y="357"/>
                  </a:lnTo>
                  <a:lnTo>
                    <a:pt x="220" y="354"/>
                  </a:lnTo>
                  <a:lnTo>
                    <a:pt x="231" y="349"/>
                  </a:lnTo>
                  <a:lnTo>
                    <a:pt x="240" y="344"/>
                  </a:lnTo>
                  <a:lnTo>
                    <a:pt x="250" y="338"/>
                  </a:lnTo>
                  <a:lnTo>
                    <a:pt x="259" y="331"/>
                  </a:lnTo>
                  <a:lnTo>
                    <a:pt x="267" y="325"/>
                  </a:lnTo>
                  <a:lnTo>
                    <a:pt x="275" y="317"/>
                  </a:lnTo>
                  <a:lnTo>
                    <a:pt x="282" y="308"/>
                  </a:lnTo>
                  <a:lnTo>
                    <a:pt x="287" y="299"/>
                  </a:lnTo>
                  <a:lnTo>
                    <a:pt x="292" y="289"/>
                  </a:lnTo>
                  <a:lnTo>
                    <a:pt x="296" y="277"/>
                  </a:lnTo>
                  <a:lnTo>
                    <a:pt x="298" y="266"/>
                  </a:lnTo>
                  <a:lnTo>
                    <a:pt x="301" y="254"/>
                  </a:lnTo>
                  <a:lnTo>
                    <a:pt x="301" y="240"/>
                  </a:lnTo>
                  <a:lnTo>
                    <a:pt x="301" y="224"/>
                  </a:lnTo>
                  <a:lnTo>
                    <a:pt x="297" y="211"/>
                  </a:lnTo>
                  <a:lnTo>
                    <a:pt x="294" y="198"/>
                  </a:lnTo>
                  <a:lnTo>
                    <a:pt x="288" y="187"/>
                  </a:lnTo>
                  <a:lnTo>
                    <a:pt x="280" y="178"/>
                  </a:lnTo>
                  <a:lnTo>
                    <a:pt x="273" y="169"/>
                  </a:lnTo>
                  <a:lnTo>
                    <a:pt x="264" y="161"/>
                  </a:lnTo>
                  <a:lnTo>
                    <a:pt x="252" y="156"/>
                  </a:lnTo>
                  <a:lnTo>
                    <a:pt x="241" y="150"/>
                  </a:lnTo>
                  <a:lnTo>
                    <a:pt x="229" y="144"/>
                  </a:lnTo>
                  <a:lnTo>
                    <a:pt x="215" y="141"/>
                  </a:lnTo>
                  <a:lnTo>
                    <a:pt x="202" y="138"/>
                  </a:lnTo>
                  <a:lnTo>
                    <a:pt x="194" y="136"/>
                  </a:lnTo>
                  <a:lnTo>
                    <a:pt x="186" y="135"/>
                  </a:lnTo>
                  <a:lnTo>
                    <a:pt x="176" y="133"/>
                  </a:lnTo>
                  <a:lnTo>
                    <a:pt x="167" y="130"/>
                  </a:lnTo>
                  <a:lnTo>
                    <a:pt x="159" y="126"/>
                  </a:lnTo>
                  <a:lnTo>
                    <a:pt x="152" y="122"/>
                  </a:lnTo>
                  <a:lnTo>
                    <a:pt x="150" y="118"/>
                  </a:lnTo>
                  <a:lnTo>
                    <a:pt x="148" y="115"/>
                  </a:lnTo>
                  <a:lnTo>
                    <a:pt x="146" y="112"/>
                  </a:lnTo>
                  <a:lnTo>
                    <a:pt x="146" y="107"/>
                  </a:lnTo>
                  <a:lnTo>
                    <a:pt x="148" y="102"/>
                  </a:lnTo>
                  <a:lnTo>
                    <a:pt x="150" y="96"/>
                  </a:lnTo>
                  <a:lnTo>
                    <a:pt x="154" y="93"/>
                  </a:lnTo>
                  <a:lnTo>
                    <a:pt x="160" y="89"/>
                  </a:lnTo>
                  <a:lnTo>
                    <a:pt x="166" y="87"/>
                  </a:lnTo>
                  <a:lnTo>
                    <a:pt x="172" y="86"/>
                  </a:lnTo>
                  <a:lnTo>
                    <a:pt x="179" y="85"/>
                  </a:lnTo>
                  <a:lnTo>
                    <a:pt x="185" y="84"/>
                  </a:lnTo>
                  <a:lnTo>
                    <a:pt x="195" y="85"/>
                  </a:lnTo>
                  <a:lnTo>
                    <a:pt x="206" y="86"/>
                  </a:lnTo>
                  <a:lnTo>
                    <a:pt x="218" y="89"/>
                  </a:lnTo>
                  <a:lnTo>
                    <a:pt x="230" y="91"/>
                  </a:lnTo>
                  <a:lnTo>
                    <a:pt x="240" y="96"/>
                  </a:lnTo>
                  <a:lnTo>
                    <a:pt x="250" y="100"/>
                  </a:lnTo>
                  <a:lnTo>
                    <a:pt x="291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7" name="Freeform 111"/>
            <p:cNvSpPr>
              <a:spLocks/>
            </p:cNvSpPr>
            <p:nvPr/>
          </p:nvSpPr>
          <p:spPr bwMode="auto">
            <a:xfrm>
              <a:off x="5822175" y="6515113"/>
              <a:ext cx="58738" cy="73025"/>
            </a:xfrm>
            <a:custGeom>
              <a:avLst/>
              <a:gdLst>
                <a:gd name="T0" fmla="*/ 1974024021 w 300"/>
                <a:gd name="T1" fmla="*/ 100769750 h 369"/>
                <a:gd name="T2" fmla="*/ 1651281423 w 300"/>
                <a:gd name="T3" fmla="*/ 31018210 h 369"/>
                <a:gd name="T4" fmla="*/ 1336014019 w 300"/>
                <a:gd name="T5" fmla="*/ 0 h 369"/>
                <a:gd name="T6" fmla="*/ 1080817771 w 300"/>
                <a:gd name="T7" fmla="*/ 31018210 h 369"/>
                <a:gd name="T8" fmla="*/ 833135289 w 300"/>
                <a:gd name="T9" fmla="*/ 85260744 h 369"/>
                <a:gd name="T10" fmla="*/ 615468903 w 300"/>
                <a:gd name="T11" fmla="*/ 193745814 h 369"/>
                <a:gd name="T12" fmla="*/ 427819006 w 300"/>
                <a:gd name="T13" fmla="*/ 333288277 h 369"/>
                <a:gd name="T14" fmla="*/ 292726305 w 300"/>
                <a:gd name="T15" fmla="*/ 527034091 h 369"/>
                <a:gd name="T16" fmla="*/ 210152621 w 300"/>
                <a:gd name="T17" fmla="*/ 767306922 h 369"/>
                <a:gd name="T18" fmla="*/ 195163662 w 300"/>
                <a:gd name="T19" fmla="*/ 1038598161 h 369"/>
                <a:gd name="T20" fmla="*/ 240168913 w 300"/>
                <a:gd name="T21" fmla="*/ 1255607484 h 369"/>
                <a:gd name="T22" fmla="*/ 337769932 w 300"/>
                <a:gd name="T23" fmla="*/ 1418374470 h 369"/>
                <a:gd name="T24" fmla="*/ 450359909 w 300"/>
                <a:gd name="T25" fmla="*/ 1526859539 h 369"/>
                <a:gd name="T26" fmla="*/ 652998961 w 300"/>
                <a:gd name="T27" fmla="*/ 1627629290 h 369"/>
                <a:gd name="T28" fmla="*/ 975741559 w 300"/>
                <a:gd name="T29" fmla="*/ 1705135333 h 369"/>
                <a:gd name="T30" fmla="*/ 1230937806 w 300"/>
                <a:gd name="T31" fmla="*/ 1790396078 h 369"/>
                <a:gd name="T32" fmla="*/ 1321025060 w 300"/>
                <a:gd name="T33" fmla="*/ 1891165828 h 369"/>
                <a:gd name="T34" fmla="*/ 1336014019 w 300"/>
                <a:gd name="T35" fmla="*/ 1999650897 h 369"/>
                <a:gd name="T36" fmla="*/ 1238451376 w 300"/>
                <a:gd name="T37" fmla="*/ 2108175349 h 369"/>
                <a:gd name="T38" fmla="*/ 1095845105 w 300"/>
                <a:gd name="T39" fmla="*/ 2146908679 h 369"/>
                <a:gd name="T40" fmla="*/ 810632565 w 300"/>
                <a:gd name="T41" fmla="*/ 2115929852 h 369"/>
                <a:gd name="T42" fmla="*/ 615468903 w 300"/>
                <a:gd name="T43" fmla="*/ 2046178113 h 369"/>
                <a:gd name="T44" fmla="*/ 330256363 w 300"/>
                <a:gd name="T45" fmla="*/ 1891165828 h 369"/>
                <a:gd name="T46" fmla="*/ 232693720 w 300"/>
                <a:gd name="T47" fmla="*/ 2147483647 h 369"/>
                <a:gd name="T48" fmla="*/ 630496237 w 300"/>
                <a:gd name="T49" fmla="*/ 2147483647 h 369"/>
                <a:gd name="T50" fmla="*/ 1035774144 w 300"/>
                <a:gd name="T51" fmla="*/ 2147483647 h 369"/>
                <a:gd name="T52" fmla="*/ 1305997726 w 300"/>
                <a:gd name="T53" fmla="*/ 2147483647 h 369"/>
                <a:gd name="T54" fmla="*/ 1568707738 w 300"/>
                <a:gd name="T55" fmla="*/ 2147483647 h 369"/>
                <a:gd name="T56" fmla="*/ 1808876652 w 300"/>
                <a:gd name="T57" fmla="*/ 2147483647 h 369"/>
                <a:gd name="T58" fmla="*/ 1996526745 w 300"/>
                <a:gd name="T59" fmla="*/ 2147483647 h 369"/>
                <a:gd name="T60" fmla="*/ 2147483647 w 300"/>
                <a:gd name="T61" fmla="*/ 2147483647 h 369"/>
                <a:gd name="T62" fmla="*/ 2147483647 w 300"/>
                <a:gd name="T63" fmla="*/ 2061648133 h 369"/>
                <a:gd name="T64" fmla="*/ 2147483647 w 300"/>
                <a:gd name="T65" fmla="*/ 1736153543 h 369"/>
                <a:gd name="T66" fmla="*/ 2147483647 w 300"/>
                <a:gd name="T67" fmla="*/ 1449353298 h 369"/>
                <a:gd name="T68" fmla="*/ 1974024021 w 300"/>
                <a:gd name="T69" fmla="*/ 1247852981 h 369"/>
                <a:gd name="T70" fmla="*/ 1711314009 w 300"/>
                <a:gd name="T71" fmla="*/ 1116104205 h 369"/>
                <a:gd name="T72" fmla="*/ 1448603996 w 300"/>
                <a:gd name="T73" fmla="*/ 1054067983 h 369"/>
                <a:gd name="T74" fmla="*/ 1253440530 w 300"/>
                <a:gd name="T75" fmla="*/ 1007579952 h 369"/>
                <a:gd name="T76" fmla="*/ 1118347829 w 300"/>
                <a:gd name="T77" fmla="*/ 914564704 h 369"/>
                <a:gd name="T78" fmla="*/ 1095845105 w 300"/>
                <a:gd name="T79" fmla="*/ 829304158 h 369"/>
                <a:gd name="T80" fmla="*/ 1155877887 w 300"/>
                <a:gd name="T81" fmla="*/ 720819088 h 369"/>
                <a:gd name="T82" fmla="*/ 1290970392 w 300"/>
                <a:gd name="T83" fmla="*/ 666537172 h 369"/>
                <a:gd name="T84" fmla="*/ 1456117761 w 300"/>
                <a:gd name="T85" fmla="*/ 658782669 h 369"/>
                <a:gd name="T86" fmla="*/ 1718827774 w 300"/>
                <a:gd name="T87" fmla="*/ 705309885 h 369"/>
                <a:gd name="T88" fmla="*/ 2147483647 w 300"/>
                <a:gd name="T89" fmla="*/ 178275992 h 3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0" h="369">
                  <a:moveTo>
                    <a:pt x="290" y="23"/>
                  </a:moveTo>
                  <a:lnTo>
                    <a:pt x="277" y="17"/>
                  </a:lnTo>
                  <a:lnTo>
                    <a:pt x="263" y="13"/>
                  </a:lnTo>
                  <a:lnTo>
                    <a:pt x="250" y="9"/>
                  </a:lnTo>
                  <a:lnTo>
                    <a:pt x="235" y="6"/>
                  </a:lnTo>
                  <a:lnTo>
                    <a:pt x="220" y="4"/>
                  </a:lnTo>
                  <a:lnTo>
                    <a:pt x="207" y="2"/>
                  </a:lnTo>
                  <a:lnTo>
                    <a:pt x="192" y="1"/>
                  </a:lnTo>
                  <a:lnTo>
                    <a:pt x="178" y="0"/>
                  </a:lnTo>
                  <a:lnTo>
                    <a:pt x="166" y="1"/>
                  </a:lnTo>
                  <a:lnTo>
                    <a:pt x="155" y="1"/>
                  </a:lnTo>
                  <a:lnTo>
                    <a:pt x="144" y="4"/>
                  </a:lnTo>
                  <a:lnTo>
                    <a:pt x="132" y="6"/>
                  </a:lnTo>
                  <a:lnTo>
                    <a:pt x="121" y="8"/>
                  </a:lnTo>
                  <a:lnTo>
                    <a:pt x="111" y="11"/>
                  </a:lnTo>
                  <a:lnTo>
                    <a:pt x="101" y="15"/>
                  </a:lnTo>
                  <a:lnTo>
                    <a:pt x="91" y="19"/>
                  </a:lnTo>
                  <a:lnTo>
                    <a:pt x="82" y="25"/>
                  </a:lnTo>
                  <a:lnTo>
                    <a:pt x="73" y="31"/>
                  </a:lnTo>
                  <a:lnTo>
                    <a:pt x="65" y="36"/>
                  </a:lnTo>
                  <a:lnTo>
                    <a:pt x="57" y="43"/>
                  </a:lnTo>
                  <a:lnTo>
                    <a:pt x="50" y="51"/>
                  </a:lnTo>
                  <a:lnTo>
                    <a:pt x="44" y="59"/>
                  </a:lnTo>
                  <a:lnTo>
                    <a:pt x="39" y="68"/>
                  </a:lnTo>
                  <a:lnTo>
                    <a:pt x="35" y="78"/>
                  </a:lnTo>
                  <a:lnTo>
                    <a:pt x="30" y="88"/>
                  </a:lnTo>
                  <a:lnTo>
                    <a:pt x="28" y="99"/>
                  </a:lnTo>
                  <a:lnTo>
                    <a:pt x="26" y="111"/>
                  </a:lnTo>
                  <a:lnTo>
                    <a:pt x="26" y="123"/>
                  </a:lnTo>
                  <a:lnTo>
                    <a:pt x="26" y="134"/>
                  </a:lnTo>
                  <a:lnTo>
                    <a:pt x="27" y="144"/>
                  </a:lnTo>
                  <a:lnTo>
                    <a:pt x="29" y="153"/>
                  </a:lnTo>
                  <a:lnTo>
                    <a:pt x="32" y="162"/>
                  </a:lnTo>
                  <a:lnTo>
                    <a:pt x="36" y="169"/>
                  </a:lnTo>
                  <a:lnTo>
                    <a:pt x="39" y="176"/>
                  </a:lnTo>
                  <a:lnTo>
                    <a:pt x="45" y="183"/>
                  </a:lnTo>
                  <a:lnTo>
                    <a:pt x="49" y="187"/>
                  </a:lnTo>
                  <a:lnTo>
                    <a:pt x="55" y="193"/>
                  </a:lnTo>
                  <a:lnTo>
                    <a:pt x="60" y="197"/>
                  </a:lnTo>
                  <a:lnTo>
                    <a:pt x="67" y="201"/>
                  </a:lnTo>
                  <a:lnTo>
                    <a:pt x="74" y="204"/>
                  </a:lnTo>
                  <a:lnTo>
                    <a:pt x="87" y="210"/>
                  </a:lnTo>
                  <a:lnTo>
                    <a:pt x="102" y="214"/>
                  </a:lnTo>
                  <a:lnTo>
                    <a:pt x="117" y="218"/>
                  </a:lnTo>
                  <a:lnTo>
                    <a:pt x="130" y="220"/>
                  </a:lnTo>
                  <a:lnTo>
                    <a:pt x="143" y="223"/>
                  </a:lnTo>
                  <a:lnTo>
                    <a:pt x="155" y="227"/>
                  </a:lnTo>
                  <a:lnTo>
                    <a:pt x="164" y="231"/>
                  </a:lnTo>
                  <a:lnTo>
                    <a:pt x="172" y="236"/>
                  </a:lnTo>
                  <a:lnTo>
                    <a:pt x="175" y="239"/>
                  </a:lnTo>
                  <a:lnTo>
                    <a:pt x="176" y="244"/>
                  </a:lnTo>
                  <a:lnTo>
                    <a:pt x="178" y="247"/>
                  </a:lnTo>
                  <a:lnTo>
                    <a:pt x="179" y="253"/>
                  </a:lnTo>
                  <a:lnTo>
                    <a:pt x="178" y="258"/>
                  </a:lnTo>
                  <a:lnTo>
                    <a:pt x="174" y="264"/>
                  </a:lnTo>
                  <a:lnTo>
                    <a:pt x="171" y="268"/>
                  </a:lnTo>
                  <a:lnTo>
                    <a:pt x="165" y="272"/>
                  </a:lnTo>
                  <a:lnTo>
                    <a:pt x="159" y="275"/>
                  </a:lnTo>
                  <a:lnTo>
                    <a:pt x="153" y="276"/>
                  </a:lnTo>
                  <a:lnTo>
                    <a:pt x="146" y="277"/>
                  </a:lnTo>
                  <a:lnTo>
                    <a:pt x="140" y="278"/>
                  </a:lnTo>
                  <a:lnTo>
                    <a:pt x="125" y="277"/>
                  </a:lnTo>
                  <a:lnTo>
                    <a:pt x="108" y="273"/>
                  </a:lnTo>
                  <a:lnTo>
                    <a:pt x="99" y="271"/>
                  </a:lnTo>
                  <a:lnTo>
                    <a:pt x="90" y="267"/>
                  </a:lnTo>
                  <a:lnTo>
                    <a:pt x="82" y="264"/>
                  </a:lnTo>
                  <a:lnTo>
                    <a:pt x="73" y="260"/>
                  </a:lnTo>
                  <a:lnTo>
                    <a:pt x="57" y="251"/>
                  </a:lnTo>
                  <a:lnTo>
                    <a:pt x="44" y="244"/>
                  </a:lnTo>
                  <a:lnTo>
                    <a:pt x="0" y="329"/>
                  </a:lnTo>
                  <a:lnTo>
                    <a:pt x="15" y="338"/>
                  </a:lnTo>
                  <a:lnTo>
                    <a:pt x="31" y="346"/>
                  </a:lnTo>
                  <a:lnTo>
                    <a:pt x="48" y="353"/>
                  </a:lnTo>
                  <a:lnTo>
                    <a:pt x="66" y="358"/>
                  </a:lnTo>
                  <a:lnTo>
                    <a:pt x="84" y="363"/>
                  </a:lnTo>
                  <a:lnTo>
                    <a:pt x="102" y="365"/>
                  </a:lnTo>
                  <a:lnTo>
                    <a:pt x="120" y="367"/>
                  </a:lnTo>
                  <a:lnTo>
                    <a:pt x="138" y="369"/>
                  </a:lnTo>
                  <a:lnTo>
                    <a:pt x="150" y="367"/>
                  </a:lnTo>
                  <a:lnTo>
                    <a:pt x="162" y="367"/>
                  </a:lnTo>
                  <a:lnTo>
                    <a:pt x="174" y="365"/>
                  </a:lnTo>
                  <a:lnTo>
                    <a:pt x="185" y="364"/>
                  </a:lnTo>
                  <a:lnTo>
                    <a:pt x="198" y="361"/>
                  </a:lnTo>
                  <a:lnTo>
                    <a:pt x="209" y="357"/>
                  </a:lnTo>
                  <a:lnTo>
                    <a:pt x="219" y="354"/>
                  </a:lnTo>
                  <a:lnTo>
                    <a:pt x="230" y="349"/>
                  </a:lnTo>
                  <a:lnTo>
                    <a:pt x="241" y="344"/>
                  </a:lnTo>
                  <a:lnTo>
                    <a:pt x="250" y="338"/>
                  </a:lnTo>
                  <a:lnTo>
                    <a:pt x="259" y="331"/>
                  </a:lnTo>
                  <a:lnTo>
                    <a:pt x="266" y="325"/>
                  </a:lnTo>
                  <a:lnTo>
                    <a:pt x="274" y="317"/>
                  </a:lnTo>
                  <a:lnTo>
                    <a:pt x="281" y="308"/>
                  </a:lnTo>
                  <a:lnTo>
                    <a:pt x="287" y="299"/>
                  </a:lnTo>
                  <a:lnTo>
                    <a:pt x="291" y="289"/>
                  </a:lnTo>
                  <a:lnTo>
                    <a:pt x="296" y="277"/>
                  </a:lnTo>
                  <a:lnTo>
                    <a:pt x="298" y="266"/>
                  </a:lnTo>
                  <a:lnTo>
                    <a:pt x="300" y="254"/>
                  </a:lnTo>
                  <a:lnTo>
                    <a:pt x="300" y="240"/>
                  </a:lnTo>
                  <a:lnTo>
                    <a:pt x="300" y="224"/>
                  </a:lnTo>
                  <a:lnTo>
                    <a:pt x="297" y="211"/>
                  </a:lnTo>
                  <a:lnTo>
                    <a:pt x="293" y="198"/>
                  </a:lnTo>
                  <a:lnTo>
                    <a:pt x="288" y="187"/>
                  </a:lnTo>
                  <a:lnTo>
                    <a:pt x="280" y="178"/>
                  </a:lnTo>
                  <a:lnTo>
                    <a:pt x="272" y="169"/>
                  </a:lnTo>
                  <a:lnTo>
                    <a:pt x="263" y="161"/>
                  </a:lnTo>
                  <a:lnTo>
                    <a:pt x="252" y="156"/>
                  </a:lnTo>
                  <a:lnTo>
                    <a:pt x="241" y="150"/>
                  </a:lnTo>
                  <a:lnTo>
                    <a:pt x="228" y="144"/>
                  </a:lnTo>
                  <a:lnTo>
                    <a:pt x="215" y="141"/>
                  </a:lnTo>
                  <a:lnTo>
                    <a:pt x="201" y="138"/>
                  </a:lnTo>
                  <a:lnTo>
                    <a:pt x="193" y="136"/>
                  </a:lnTo>
                  <a:lnTo>
                    <a:pt x="185" y="135"/>
                  </a:lnTo>
                  <a:lnTo>
                    <a:pt x="175" y="133"/>
                  </a:lnTo>
                  <a:lnTo>
                    <a:pt x="167" y="130"/>
                  </a:lnTo>
                  <a:lnTo>
                    <a:pt x="158" y="126"/>
                  </a:lnTo>
                  <a:lnTo>
                    <a:pt x="152" y="122"/>
                  </a:lnTo>
                  <a:lnTo>
                    <a:pt x="149" y="118"/>
                  </a:lnTo>
                  <a:lnTo>
                    <a:pt x="147" y="115"/>
                  </a:lnTo>
                  <a:lnTo>
                    <a:pt x="146" y="112"/>
                  </a:lnTo>
                  <a:lnTo>
                    <a:pt x="146" y="107"/>
                  </a:lnTo>
                  <a:lnTo>
                    <a:pt x="147" y="102"/>
                  </a:lnTo>
                  <a:lnTo>
                    <a:pt x="149" y="96"/>
                  </a:lnTo>
                  <a:lnTo>
                    <a:pt x="154" y="93"/>
                  </a:lnTo>
                  <a:lnTo>
                    <a:pt x="159" y="89"/>
                  </a:lnTo>
                  <a:lnTo>
                    <a:pt x="165" y="87"/>
                  </a:lnTo>
                  <a:lnTo>
                    <a:pt x="172" y="86"/>
                  </a:lnTo>
                  <a:lnTo>
                    <a:pt x="179" y="85"/>
                  </a:lnTo>
                  <a:lnTo>
                    <a:pt x="184" y="84"/>
                  </a:lnTo>
                  <a:lnTo>
                    <a:pt x="194" y="85"/>
                  </a:lnTo>
                  <a:lnTo>
                    <a:pt x="206" y="86"/>
                  </a:lnTo>
                  <a:lnTo>
                    <a:pt x="218" y="89"/>
                  </a:lnTo>
                  <a:lnTo>
                    <a:pt x="229" y="91"/>
                  </a:lnTo>
                  <a:lnTo>
                    <a:pt x="239" y="96"/>
                  </a:lnTo>
                  <a:lnTo>
                    <a:pt x="250" y="100"/>
                  </a:lnTo>
                  <a:lnTo>
                    <a:pt x="29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8" name="Freeform 112"/>
            <p:cNvSpPr>
              <a:spLocks/>
            </p:cNvSpPr>
            <p:nvPr/>
          </p:nvSpPr>
          <p:spPr bwMode="auto">
            <a:xfrm>
              <a:off x="5888850" y="6515113"/>
              <a:ext cx="55563" cy="73025"/>
            </a:xfrm>
            <a:custGeom>
              <a:avLst/>
              <a:gdLst>
                <a:gd name="T0" fmla="*/ 2147483647 w 274"/>
                <a:gd name="T1" fmla="*/ 123994273 h 369"/>
                <a:gd name="T2" fmla="*/ 2034656833 w 274"/>
                <a:gd name="T3" fmla="*/ 61997038 h 369"/>
                <a:gd name="T4" fmla="*/ 1867908620 w 274"/>
                <a:gd name="T5" fmla="*/ 31018210 h 369"/>
                <a:gd name="T6" fmla="*/ 1692771610 w 274"/>
                <a:gd name="T7" fmla="*/ 7754503 h 369"/>
                <a:gd name="T8" fmla="*/ 1434281178 w 274"/>
                <a:gd name="T9" fmla="*/ 7754503 h 369"/>
                <a:gd name="T10" fmla="*/ 1125745517 w 274"/>
                <a:gd name="T11" fmla="*/ 61997038 h 369"/>
                <a:gd name="T12" fmla="*/ 833864359 w 274"/>
                <a:gd name="T13" fmla="*/ 170521291 h 369"/>
                <a:gd name="T14" fmla="*/ 583721355 w 274"/>
                <a:gd name="T15" fmla="*/ 317779073 h 369"/>
                <a:gd name="T16" fmla="*/ 358580485 w 274"/>
                <a:gd name="T17" fmla="*/ 511524887 h 369"/>
                <a:gd name="T18" fmla="*/ 183443475 w 274"/>
                <a:gd name="T19" fmla="*/ 744043413 h 369"/>
                <a:gd name="T20" fmla="*/ 66699326 w 274"/>
                <a:gd name="T21" fmla="*/ 1007579952 h 369"/>
                <a:gd name="T22" fmla="*/ 8347631 w 274"/>
                <a:gd name="T23" fmla="*/ 1302095516 h 369"/>
                <a:gd name="T24" fmla="*/ 8347631 w 274"/>
                <a:gd name="T25" fmla="*/ 1604365583 h 369"/>
                <a:gd name="T26" fmla="*/ 66699326 w 274"/>
                <a:gd name="T27" fmla="*/ 1891165828 h 369"/>
                <a:gd name="T28" fmla="*/ 183443475 w 274"/>
                <a:gd name="T29" fmla="*/ 2139154176 h 369"/>
                <a:gd name="T30" fmla="*/ 358580485 w 274"/>
                <a:gd name="T31" fmla="*/ 2147483647 h 369"/>
                <a:gd name="T32" fmla="*/ 575373724 w 274"/>
                <a:gd name="T33" fmla="*/ 2147483647 h 369"/>
                <a:gd name="T34" fmla="*/ 817210059 w 274"/>
                <a:gd name="T35" fmla="*/ 2147483647 h 369"/>
                <a:gd name="T36" fmla="*/ 1100743587 w 274"/>
                <a:gd name="T37" fmla="*/ 2147483647 h 369"/>
                <a:gd name="T38" fmla="*/ 1400931414 w 274"/>
                <a:gd name="T39" fmla="*/ 2147483647 h 369"/>
                <a:gd name="T40" fmla="*/ 1651074215 w 274"/>
                <a:gd name="T41" fmla="*/ 2147483647 h 369"/>
                <a:gd name="T42" fmla="*/ 1842865524 w 274"/>
                <a:gd name="T43" fmla="*/ 2147483647 h 369"/>
                <a:gd name="T44" fmla="*/ 2018002533 w 274"/>
                <a:gd name="T45" fmla="*/ 2147483647 h 369"/>
                <a:gd name="T46" fmla="*/ 2147483647 w 274"/>
                <a:gd name="T47" fmla="*/ 2147483647 h 369"/>
                <a:gd name="T48" fmla="*/ 2147483647 w 274"/>
                <a:gd name="T49" fmla="*/ 1906635848 h 369"/>
                <a:gd name="T50" fmla="*/ 2118051421 w 274"/>
                <a:gd name="T51" fmla="*/ 1999650897 h 369"/>
                <a:gd name="T52" fmla="*/ 1951303208 w 274"/>
                <a:gd name="T53" fmla="*/ 2061648133 h 369"/>
                <a:gd name="T54" fmla="*/ 1767818567 w 274"/>
                <a:gd name="T55" fmla="*/ 2077157139 h 369"/>
                <a:gd name="T56" fmla="*/ 1567720793 w 274"/>
                <a:gd name="T57" fmla="*/ 2061648133 h 369"/>
                <a:gd name="T58" fmla="*/ 1400931414 w 274"/>
                <a:gd name="T59" fmla="*/ 1999650897 h 369"/>
                <a:gd name="T60" fmla="*/ 1250837501 w 274"/>
                <a:gd name="T61" fmla="*/ 1898881147 h 369"/>
                <a:gd name="T62" fmla="*/ 1142440982 w 274"/>
                <a:gd name="T63" fmla="*/ 1767132569 h 369"/>
                <a:gd name="T64" fmla="*/ 1075700491 w 274"/>
                <a:gd name="T65" fmla="*/ 1604365583 h 369"/>
                <a:gd name="T66" fmla="*/ 1050698561 w 274"/>
                <a:gd name="T67" fmla="*/ 1426128973 h 369"/>
                <a:gd name="T68" fmla="*/ 1075700491 w 274"/>
                <a:gd name="T69" fmla="*/ 1247852981 h 369"/>
                <a:gd name="T70" fmla="*/ 1142440982 w 274"/>
                <a:gd name="T71" fmla="*/ 1092840696 h 369"/>
                <a:gd name="T72" fmla="*/ 1259144169 w 274"/>
                <a:gd name="T73" fmla="*/ 961091920 h 369"/>
                <a:gd name="T74" fmla="*/ 1400931414 w 274"/>
                <a:gd name="T75" fmla="*/ 868076673 h 369"/>
                <a:gd name="T76" fmla="*/ 1559373162 w 274"/>
                <a:gd name="T77" fmla="*/ 798325132 h 369"/>
                <a:gd name="T78" fmla="*/ 1751164268 w 274"/>
                <a:gd name="T79" fmla="*/ 775061623 h 369"/>
                <a:gd name="T80" fmla="*/ 1892910550 w 274"/>
                <a:gd name="T81" fmla="*/ 790570629 h 369"/>
                <a:gd name="T82" fmla="*/ 2026350164 w 274"/>
                <a:gd name="T83" fmla="*/ 829304158 h 369"/>
                <a:gd name="T84" fmla="*/ 2147483647 w 274"/>
                <a:gd name="T85" fmla="*/ 961091920 h 3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4" h="369">
                  <a:moveTo>
                    <a:pt x="274" y="20"/>
                  </a:moveTo>
                  <a:lnTo>
                    <a:pt x="263" y="16"/>
                  </a:lnTo>
                  <a:lnTo>
                    <a:pt x="254" y="13"/>
                  </a:lnTo>
                  <a:lnTo>
                    <a:pt x="244" y="8"/>
                  </a:lnTo>
                  <a:lnTo>
                    <a:pt x="234" y="6"/>
                  </a:lnTo>
                  <a:lnTo>
                    <a:pt x="224" y="4"/>
                  </a:lnTo>
                  <a:lnTo>
                    <a:pt x="214" y="2"/>
                  </a:lnTo>
                  <a:lnTo>
                    <a:pt x="203" y="1"/>
                  </a:lnTo>
                  <a:lnTo>
                    <a:pt x="192" y="0"/>
                  </a:lnTo>
                  <a:lnTo>
                    <a:pt x="172" y="1"/>
                  </a:lnTo>
                  <a:lnTo>
                    <a:pt x="153" y="5"/>
                  </a:lnTo>
                  <a:lnTo>
                    <a:pt x="135" y="8"/>
                  </a:lnTo>
                  <a:lnTo>
                    <a:pt x="117" y="15"/>
                  </a:lnTo>
                  <a:lnTo>
                    <a:pt x="100" y="22"/>
                  </a:lnTo>
                  <a:lnTo>
                    <a:pt x="84" y="31"/>
                  </a:lnTo>
                  <a:lnTo>
                    <a:pt x="70" y="41"/>
                  </a:lnTo>
                  <a:lnTo>
                    <a:pt x="55" y="53"/>
                  </a:lnTo>
                  <a:lnTo>
                    <a:pt x="43" y="66"/>
                  </a:lnTo>
                  <a:lnTo>
                    <a:pt x="33" y="80"/>
                  </a:lnTo>
                  <a:lnTo>
                    <a:pt x="22" y="96"/>
                  </a:lnTo>
                  <a:lnTo>
                    <a:pt x="15" y="112"/>
                  </a:lnTo>
                  <a:lnTo>
                    <a:pt x="8" y="130"/>
                  </a:lnTo>
                  <a:lnTo>
                    <a:pt x="3" y="148"/>
                  </a:lnTo>
                  <a:lnTo>
                    <a:pt x="1" y="168"/>
                  </a:lnTo>
                  <a:lnTo>
                    <a:pt x="0" y="188"/>
                  </a:lnTo>
                  <a:lnTo>
                    <a:pt x="1" y="207"/>
                  </a:lnTo>
                  <a:lnTo>
                    <a:pt x="3" y="226"/>
                  </a:lnTo>
                  <a:lnTo>
                    <a:pt x="8" y="244"/>
                  </a:lnTo>
                  <a:lnTo>
                    <a:pt x="15" y="260"/>
                  </a:lnTo>
                  <a:lnTo>
                    <a:pt x="22" y="276"/>
                  </a:lnTo>
                  <a:lnTo>
                    <a:pt x="33" y="291"/>
                  </a:lnTo>
                  <a:lnTo>
                    <a:pt x="43" y="304"/>
                  </a:lnTo>
                  <a:lnTo>
                    <a:pt x="55" y="317"/>
                  </a:lnTo>
                  <a:lnTo>
                    <a:pt x="69" y="329"/>
                  </a:lnTo>
                  <a:lnTo>
                    <a:pt x="83" y="338"/>
                  </a:lnTo>
                  <a:lnTo>
                    <a:pt x="98" y="347"/>
                  </a:lnTo>
                  <a:lnTo>
                    <a:pt x="115" y="355"/>
                  </a:lnTo>
                  <a:lnTo>
                    <a:pt x="132" y="361"/>
                  </a:lnTo>
                  <a:lnTo>
                    <a:pt x="150" y="365"/>
                  </a:lnTo>
                  <a:lnTo>
                    <a:pt x="168" y="367"/>
                  </a:lnTo>
                  <a:lnTo>
                    <a:pt x="187" y="369"/>
                  </a:lnTo>
                  <a:lnTo>
                    <a:pt x="198" y="367"/>
                  </a:lnTo>
                  <a:lnTo>
                    <a:pt x="209" y="367"/>
                  </a:lnTo>
                  <a:lnTo>
                    <a:pt x="221" y="365"/>
                  </a:lnTo>
                  <a:lnTo>
                    <a:pt x="231" y="364"/>
                  </a:lnTo>
                  <a:lnTo>
                    <a:pt x="242" y="361"/>
                  </a:lnTo>
                  <a:lnTo>
                    <a:pt x="252" y="357"/>
                  </a:lnTo>
                  <a:lnTo>
                    <a:pt x="263" y="354"/>
                  </a:lnTo>
                  <a:lnTo>
                    <a:pt x="274" y="348"/>
                  </a:lnTo>
                  <a:lnTo>
                    <a:pt x="274" y="246"/>
                  </a:lnTo>
                  <a:lnTo>
                    <a:pt x="265" y="253"/>
                  </a:lnTo>
                  <a:lnTo>
                    <a:pt x="254" y="258"/>
                  </a:lnTo>
                  <a:lnTo>
                    <a:pt x="244" y="263"/>
                  </a:lnTo>
                  <a:lnTo>
                    <a:pt x="234" y="266"/>
                  </a:lnTo>
                  <a:lnTo>
                    <a:pt x="223" y="268"/>
                  </a:lnTo>
                  <a:lnTo>
                    <a:pt x="212" y="268"/>
                  </a:lnTo>
                  <a:lnTo>
                    <a:pt x="199" y="268"/>
                  </a:lnTo>
                  <a:lnTo>
                    <a:pt x="188" y="266"/>
                  </a:lnTo>
                  <a:lnTo>
                    <a:pt x="178" y="263"/>
                  </a:lnTo>
                  <a:lnTo>
                    <a:pt x="168" y="258"/>
                  </a:lnTo>
                  <a:lnTo>
                    <a:pt x="159" y="253"/>
                  </a:lnTo>
                  <a:lnTo>
                    <a:pt x="150" y="245"/>
                  </a:lnTo>
                  <a:lnTo>
                    <a:pt x="143" y="237"/>
                  </a:lnTo>
                  <a:lnTo>
                    <a:pt x="137" y="228"/>
                  </a:lnTo>
                  <a:lnTo>
                    <a:pt x="133" y="219"/>
                  </a:lnTo>
                  <a:lnTo>
                    <a:pt x="129" y="207"/>
                  </a:lnTo>
                  <a:lnTo>
                    <a:pt x="127" y="196"/>
                  </a:lnTo>
                  <a:lnTo>
                    <a:pt x="126" y="184"/>
                  </a:lnTo>
                  <a:lnTo>
                    <a:pt x="127" y="173"/>
                  </a:lnTo>
                  <a:lnTo>
                    <a:pt x="129" y="161"/>
                  </a:lnTo>
                  <a:lnTo>
                    <a:pt x="133" y="151"/>
                  </a:lnTo>
                  <a:lnTo>
                    <a:pt x="137" y="141"/>
                  </a:lnTo>
                  <a:lnTo>
                    <a:pt x="143" y="132"/>
                  </a:lnTo>
                  <a:lnTo>
                    <a:pt x="151" y="124"/>
                  </a:lnTo>
                  <a:lnTo>
                    <a:pt x="159" y="117"/>
                  </a:lnTo>
                  <a:lnTo>
                    <a:pt x="168" y="112"/>
                  </a:lnTo>
                  <a:lnTo>
                    <a:pt x="177" y="106"/>
                  </a:lnTo>
                  <a:lnTo>
                    <a:pt x="187" y="103"/>
                  </a:lnTo>
                  <a:lnTo>
                    <a:pt x="198" y="100"/>
                  </a:lnTo>
                  <a:lnTo>
                    <a:pt x="210" y="100"/>
                  </a:lnTo>
                  <a:lnTo>
                    <a:pt x="218" y="100"/>
                  </a:lnTo>
                  <a:lnTo>
                    <a:pt x="227" y="102"/>
                  </a:lnTo>
                  <a:lnTo>
                    <a:pt x="235" y="104"/>
                  </a:lnTo>
                  <a:lnTo>
                    <a:pt x="243" y="107"/>
                  </a:lnTo>
                  <a:lnTo>
                    <a:pt x="259" y="115"/>
                  </a:lnTo>
                  <a:lnTo>
                    <a:pt x="274" y="124"/>
                  </a:lnTo>
                  <a:lnTo>
                    <a:pt x="274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39" name="Freeform 113"/>
            <p:cNvSpPr>
              <a:spLocks/>
            </p:cNvSpPr>
            <p:nvPr/>
          </p:nvSpPr>
          <p:spPr bwMode="auto">
            <a:xfrm>
              <a:off x="5958700" y="6475425"/>
              <a:ext cx="73025" cy="111125"/>
            </a:xfrm>
            <a:custGeom>
              <a:avLst/>
              <a:gdLst>
                <a:gd name="T0" fmla="*/ 0 w 364"/>
                <a:gd name="T1" fmla="*/ 2147483647 h 557"/>
                <a:gd name="T2" fmla="*/ 993150633 w 364"/>
                <a:gd name="T3" fmla="*/ 2147483647 h 557"/>
                <a:gd name="T4" fmla="*/ 1009289960 w 364"/>
                <a:gd name="T5" fmla="*/ 2147483647 h 557"/>
                <a:gd name="T6" fmla="*/ 1041608739 w 364"/>
                <a:gd name="T7" fmla="*/ 2147483647 h 557"/>
                <a:gd name="T8" fmla="*/ 1098116447 w 364"/>
                <a:gd name="T9" fmla="*/ 2147483647 h 557"/>
                <a:gd name="T10" fmla="*/ 1162713880 w 364"/>
                <a:gd name="T11" fmla="*/ 2147483647 h 557"/>
                <a:gd name="T12" fmla="*/ 1251540367 w 364"/>
                <a:gd name="T13" fmla="*/ 2147483647 h 557"/>
                <a:gd name="T14" fmla="*/ 1364555783 w 364"/>
                <a:gd name="T15" fmla="*/ 2147483647 h 557"/>
                <a:gd name="T16" fmla="*/ 1501840576 w 364"/>
                <a:gd name="T17" fmla="*/ 2147483647 h 557"/>
                <a:gd name="T18" fmla="*/ 1639084844 w 364"/>
                <a:gd name="T19" fmla="*/ 2147483647 h 557"/>
                <a:gd name="T20" fmla="*/ 1736001257 w 364"/>
                <a:gd name="T21" fmla="*/ 2147483647 h 557"/>
                <a:gd name="T22" fmla="*/ 1816738018 w 364"/>
                <a:gd name="T23" fmla="*/ 2147483647 h 557"/>
                <a:gd name="T24" fmla="*/ 1873245726 w 364"/>
                <a:gd name="T25" fmla="*/ 2147483647 h 557"/>
                <a:gd name="T26" fmla="*/ 1905564505 w 364"/>
                <a:gd name="T27" fmla="*/ 2147483647 h 557"/>
                <a:gd name="T28" fmla="*/ 1937843159 w 364"/>
                <a:gd name="T29" fmla="*/ 2147483647 h 557"/>
                <a:gd name="T30" fmla="*/ 1945932885 w 364"/>
                <a:gd name="T31" fmla="*/ 2147483647 h 557"/>
                <a:gd name="T32" fmla="*/ 2147483647 w 364"/>
                <a:gd name="T33" fmla="*/ 2147483647 h 557"/>
                <a:gd name="T34" fmla="*/ 2147483647 w 364"/>
                <a:gd name="T35" fmla="*/ 2147483647 h 557"/>
                <a:gd name="T36" fmla="*/ 2147483647 w 364"/>
                <a:gd name="T37" fmla="*/ 2147483647 h 557"/>
                <a:gd name="T38" fmla="*/ 2147483647 w 364"/>
                <a:gd name="T39" fmla="*/ 2072569432 h 557"/>
                <a:gd name="T40" fmla="*/ 2147483647 w 364"/>
                <a:gd name="T41" fmla="*/ 1961400341 h 557"/>
                <a:gd name="T42" fmla="*/ 2147483647 w 364"/>
                <a:gd name="T43" fmla="*/ 1858151849 h 557"/>
                <a:gd name="T44" fmla="*/ 2147483647 w 364"/>
                <a:gd name="T45" fmla="*/ 1778745355 h 557"/>
                <a:gd name="T46" fmla="*/ 2147483647 w 364"/>
                <a:gd name="T47" fmla="*/ 1707299562 h 557"/>
                <a:gd name="T48" fmla="*/ 2147483647 w 364"/>
                <a:gd name="T49" fmla="*/ 1651694966 h 557"/>
                <a:gd name="T50" fmla="*/ 2139725186 w 364"/>
                <a:gd name="T51" fmla="*/ 1619932368 h 557"/>
                <a:gd name="T52" fmla="*/ 1970161938 w 364"/>
                <a:gd name="T53" fmla="*/ 1596130271 h 557"/>
                <a:gd name="T54" fmla="*/ 1744090983 w 364"/>
                <a:gd name="T55" fmla="*/ 1596130271 h 557"/>
                <a:gd name="T56" fmla="*/ 1501840576 w 364"/>
                <a:gd name="T57" fmla="*/ 1651694966 h 557"/>
                <a:gd name="T58" fmla="*/ 1283819022 w 364"/>
                <a:gd name="T59" fmla="*/ 1762864057 h 557"/>
                <a:gd name="T60" fmla="*/ 1081977119 w 364"/>
                <a:gd name="T61" fmla="*/ 1929637743 h 557"/>
                <a:gd name="T62" fmla="*/ 993150633 w 364"/>
                <a:gd name="T63" fmla="*/ 2024925536 h 557"/>
                <a:gd name="T64" fmla="*/ 0 w 364"/>
                <a:gd name="T65" fmla="*/ 0 h 5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4" h="557">
                  <a:moveTo>
                    <a:pt x="0" y="0"/>
                  </a:moveTo>
                  <a:lnTo>
                    <a:pt x="0" y="557"/>
                  </a:lnTo>
                  <a:lnTo>
                    <a:pt x="123" y="557"/>
                  </a:lnTo>
                  <a:lnTo>
                    <a:pt x="123" y="380"/>
                  </a:lnTo>
                  <a:lnTo>
                    <a:pt x="123" y="365"/>
                  </a:lnTo>
                  <a:lnTo>
                    <a:pt x="125" y="350"/>
                  </a:lnTo>
                  <a:lnTo>
                    <a:pt x="127" y="343"/>
                  </a:lnTo>
                  <a:lnTo>
                    <a:pt x="129" y="336"/>
                  </a:lnTo>
                  <a:lnTo>
                    <a:pt x="133" y="330"/>
                  </a:lnTo>
                  <a:lnTo>
                    <a:pt x="136" y="324"/>
                  </a:lnTo>
                  <a:lnTo>
                    <a:pt x="140" y="318"/>
                  </a:lnTo>
                  <a:lnTo>
                    <a:pt x="144" y="314"/>
                  </a:lnTo>
                  <a:lnTo>
                    <a:pt x="150" y="309"/>
                  </a:lnTo>
                  <a:lnTo>
                    <a:pt x="155" y="305"/>
                  </a:lnTo>
                  <a:lnTo>
                    <a:pt x="162" y="303"/>
                  </a:lnTo>
                  <a:lnTo>
                    <a:pt x="169" y="300"/>
                  </a:lnTo>
                  <a:lnTo>
                    <a:pt x="178" y="298"/>
                  </a:lnTo>
                  <a:lnTo>
                    <a:pt x="186" y="298"/>
                  </a:lnTo>
                  <a:lnTo>
                    <a:pt x="195" y="298"/>
                  </a:lnTo>
                  <a:lnTo>
                    <a:pt x="203" y="300"/>
                  </a:lnTo>
                  <a:lnTo>
                    <a:pt x="209" y="303"/>
                  </a:lnTo>
                  <a:lnTo>
                    <a:pt x="215" y="305"/>
                  </a:lnTo>
                  <a:lnTo>
                    <a:pt x="221" y="309"/>
                  </a:lnTo>
                  <a:lnTo>
                    <a:pt x="225" y="314"/>
                  </a:lnTo>
                  <a:lnTo>
                    <a:pt x="229" y="318"/>
                  </a:lnTo>
                  <a:lnTo>
                    <a:pt x="232" y="324"/>
                  </a:lnTo>
                  <a:lnTo>
                    <a:pt x="234" y="330"/>
                  </a:lnTo>
                  <a:lnTo>
                    <a:pt x="236" y="336"/>
                  </a:lnTo>
                  <a:lnTo>
                    <a:pt x="239" y="343"/>
                  </a:lnTo>
                  <a:lnTo>
                    <a:pt x="240" y="350"/>
                  </a:lnTo>
                  <a:lnTo>
                    <a:pt x="241" y="365"/>
                  </a:lnTo>
                  <a:lnTo>
                    <a:pt x="241" y="380"/>
                  </a:lnTo>
                  <a:lnTo>
                    <a:pt x="241" y="557"/>
                  </a:lnTo>
                  <a:lnTo>
                    <a:pt x="364" y="557"/>
                  </a:lnTo>
                  <a:lnTo>
                    <a:pt x="364" y="346"/>
                  </a:lnTo>
                  <a:lnTo>
                    <a:pt x="363" y="324"/>
                  </a:lnTo>
                  <a:lnTo>
                    <a:pt x="360" y="305"/>
                  </a:lnTo>
                  <a:lnTo>
                    <a:pt x="356" y="286"/>
                  </a:lnTo>
                  <a:lnTo>
                    <a:pt x="349" y="269"/>
                  </a:lnTo>
                  <a:lnTo>
                    <a:pt x="346" y="261"/>
                  </a:lnTo>
                  <a:lnTo>
                    <a:pt x="341" y="254"/>
                  </a:lnTo>
                  <a:lnTo>
                    <a:pt x="337" y="247"/>
                  </a:lnTo>
                  <a:lnTo>
                    <a:pt x="331" y="241"/>
                  </a:lnTo>
                  <a:lnTo>
                    <a:pt x="325" y="234"/>
                  </a:lnTo>
                  <a:lnTo>
                    <a:pt x="320" y="228"/>
                  </a:lnTo>
                  <a:lnTo>
                    <a:pt x="313" y="224"/>
                  </a:lnTo>
                  <a:lnTo>
                    <a:pt x="306" y="219"/>
                  </a:lnTo>
                  <a:lnTo>
                    <a:pt x="298" y="215"/>
                  </a:lnTo>
                  <a:lnTo>
                    <a:pt x="290" y="211"/>
                  </a:lnTo>
                  <a:lnTo>
                    <a:pt x="283" y="208"/>
                  </a:lnTo>
                  <a:lnTo>
                    <a:pt x="274" y="206"/>
                  </a:lnTo>
                  <a:lnTo>
                    <a:pt x="265" y="204"/>
                  </a:lnTo>
                  <a:lnTo>
                    <a:pt x="254" y="202"/>
                  </a:lnTo>
                  <a:lnTo>
                    <a:pt x="244" y="201"/>
                  </a:lnTo>
                  <a:lnTo>
                    <a:pt x="234" y="200"/>
                  </a:lnTo>
                  <a:lnTo>
                    <a:pt x="216" y="201"/>
                  </a:lnTo>
                  <a:lnTo>
                    <a:pt x="200" y="204"/>
                  </a:lnTo>
                  <a:lnTo>
                    <a:pt x="186" y="208"/>
                  </a:lnTo>
                  <a:lnTo>
                    <a:pt x="171" y="214"/>
                  </a:lnTo>
                  <a:lnTo>
                    <a:pt x="159" y="222"/>
                  </a:lnTo>
                  <a:lnTo>
                    <a:pt x="146" y="232"/>
                  </a:lnTo>
                  <a:lnTo>
                    <a:pt x="134" y="243"/>
                  </a:lnTo>
                  <a:lnTo>
                    <a:pt x="124" y="255"/>
                  </a:lnTo>
                  <a:lnTo>
                    <a:pt x="123" y="255"/>
                  </a:lnTo>
                  <a:lnTo>
                    <a:pt x="1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0" name="Freeform 114"/>
            <p:cNvSpPr>
              <a:spLocks/>
            </p:cNvSpPr>
            <p:nvPr/>
          </p:nvSpPr>
          <p:spPr bwMode="auto">
            <a:xfrm>
              <a:off x="6046013" y="6518288"/>
              <a:ext cx="73025" cy="69850"/>
            </a:xfrm>
            <a:custGeom>
              <a:avLst/>
              <a:gdLst>
                <a:gd name="T0" fmla="*/ 0 w 366"/>
                <a:gd name="T1" fmla="*/ 0 h 356"/>
                <a:gd name="T2" fmla="*/ 0 w 366"/>
                <a:gd name="T3" fmla="*/ 1563576946 h 356"/>
                <a:gd name="T4" fmla="*/ 0 w 366"/>
                <a:gd name="T5" fmla="*/ 1714641305 h 356"/>
                <a:gd name="T6" fmla="*/ 31767471 w 366"/>
                <a:gd name="T7" fmla="*/ 1850614533 h 356"/>
                <a:gd name="T8" fmla="*/ 63535142 w 366"/>
                <a:gd name="T9" fmla="*/ 1986587761 h 356"/>
                <a:gd name="T10" fmla="*/ 111186548 w 366"/>
                <a:gd name="T11" fmla="*/ 2099886031 h 356"/>
                <a:gd name="T12" fmla="*/ 174721491 w 366"/>
                <a:gd name="T13" fmla="*/ 2147483647 h 356"/>
                <a:gd name="T14" fmla="*/ 246218552 w 366"/>
                <a:gd name="T15" fmla="*/ 2147483647 h 356"/>
                <a:gd name="T16" fmla="*/ 325637430 w 366"/>
                <a:gd name="T17" fmla="*/ 2147483647 h 356"/>
                <a:gd name="T18" fmla="*/ 420979947 w 366"/>
                <a:gd name="T19" fmla="*/ 2147483647 h 356"/>
                <a:gd name="T20" fmla="*/ 524204575 w 366"/>
                <a:gd name="T21" fmla="*/ 2147483647 h 356"/>
                <a:gd name="T22" fmla="*/ 635430828 w 366"/>
                <a:gd name="T23" fmla="*/ 2147483647 h 356"/>
                <a:gd name="T24" fmla="*/ 754579097 w 366"/>
                <a:gd name="T25" fmla="*/ 2147483647 h 356"/>
                <a:gd name="T26" fmla="*/ 881649381 w 366"/>
                <a:gd name="T27" fmla="*/ 2147483647 h 356"/>
                <a:gd name="T28" fmla="*/ 1016681384 w 366"/>
                <a:gd name="T29" fmla="*/ 2147483647 h 356"/>
                <a:gd name="T30" fmla="*/ 1159635404 w 366"/>
                <a:gd name="T31" fmla="*/ 2147483647 h 356"/>
                <a:gd name="T32" fmla="*/ 1302629128 w 366"/>
                <a:gd name="T33" fmla="*/ 2147483647 h 356"/>
                <a:gd name="T34" fmla="*/ 1453545067 w 366"/>
                <a:gd name="T35" fmla="*/ 2147483647 h 356"/>
                <a:gd name="T36" fmla="*/ 1604420902 w 366"/>
                <a:gd name="T37" fmla="*/ 2147483647 h 356"/>
                <a:gd name="T38" fmla="*/ 1755336841 w 366"/>
                <a:gd name="T39" fmla="*/ 2147483647 h 356"/>
                <a:gd name="T40" fmla="*/ 1898330566 w 366"/>
                <a:gd name="T41" fmla="*/ 2147483647 h 356"/>
                <a:gd name="T42" fmla="*/ 2033362569 w 366"/>
                <a:gd name="T43" fmla="*/ 2147483647 h 356"/>
                <a:gd name="T44" fmla="*/ 2147483647 w 366"/>
                <a:gd name="T45" fmla="*/ 2147483647 h 356"/>
                <a:gd name="T46" fmla="*/ 2147483647 w 366"/>
                <a:gd name="T47" fmla="*/ 2147483647 h 356"/>
                <a:gd name="T48" fmla="*/ 2147483647 w 366"/>
                <a:gd name="T49" fmla="*/ 2147483647 h 356"/>
                <a:gd name="T50" fmla="*/ 2147483647 w 366"/>
                <a:gd name="T51" fmla="*/ 2147483647 h 356"/>
                <a:gd name="T52" fmla="*/ 2147483647 w 366"/>
                <a:gd name="T53" fmla="*/ 2147483647 h 356"/>
                <a:gd name="T54" fmla="*/ 2147483647 w 366"/>
                <a:gd name="T55" fmla="*/ 2147483647 h 356"/>
                <a:gd name="T56" fmla="*/ 2147483647 w 366"/>
                <a:gd name="T57" fmla="*/ 2147483647 h 356"/>
                <a:gd name="T58" fmla="*/ 2147483647 w 366"/>
                <a:gd name="T59" fmla="*/ 2099886031 h 356"/>
                <a:gd name="T60" fmla="*/ 2147483647 w 366"/>
                <a:gd name="T61" fmla="*/ 1986587761 h 356"/>
                <a:gd name="T62" fmla="*/ 2147483647 w 366"/>
                <a:gd name="T63" fmla="*/ 1850614533 h 356"/>
                <a:gd name="T64" fmla="*/ 2147483647 w 366"/>
                <a:gd name="T65" fmla="*/ 1714641305 h 356"/>
                <a:gd name="T66" fmla="*/ 2147483647 w 366"/>
                <a:gd name="T67" fmla="*/ 1563576946 h 356"/>
                <a:gd name="T68" fmla="*/ 2147483647 w 366"/>
                <a:gd name="T69" fmla="*/ 0 h 356"/>
                <a:gd name="T70" fmla="*/ 1945981972 w 366"/>
                <a:gd name="T71" fmla="*/ 0 h 356"/>
                <a:gd name="T72" fmla="*/ 1945981972 w 366"/>
                <a:gd name="T73" fmla="*/ 1382292258 h 356"/>
                <a:gd name="T74" fmla="*/ 1945981972 w 366"/>
                <a:gd name="T75" fmla="*/ 1457824242 h 356"/>
                <a:gd name="T76" fmla="*/ 1938020252 w 366"/>
                <a:gd name="T77" fmla="*/ 1533356422 h 356"/>
                <a:gd name="T78" fmla="*/ 1930098236 w 366"/>
                <a:gd name="T79" fmla="*/ 1616434167 h 356"/>
                <a:gd name="T80" fmla="*/ 1906252581 w 366"/>
                <a:gd name="T81" fmla="*/ 1676875215 h 356"/>
                <a:gd name="T82" fmla="*/ 1882446830 w 366"/>
                <a:gd name="T83" fmla="*/ 1729770894 h 356"/>
                <a:gd name="T84" fmla="*/ 1842717439 w 366"/>
                <a:gd name="T85" fmla="*/ 1790173485 h 356"/>
                <a:gd name="T86" fmla="*/ 1810949968 w 366"/>
                <a:gd name="T87" fmla="*/ 1835523598 h 356"/>
                <a:gd name="T88" fmla="*/ 1755336841 w 366"/>
                <a:gd name="T89" fmla="*/ 1880835057 h 356"/>
                <a:gd name="T90" fmla="*/ 1699763420 w 366"/>
                <a:gd name="T91" fmla="*/ 1903471755 h 356"/>
                <a:gd name="T92" fmla="*/ 1628266558 w 366"/>
                <a:gd name="T93" fmla="*/ 1926146713 h 356"/>
                <a:gd name="T94" fmla="*/ 1548847680 w 366"/>
                <a:gd name="T95" fmla="*/ 1948821867 h 356"/>
                <a:gd name="T96" fmla="*/ 1453545067 w 366"/>
                <a:gd name="T97" fmla="*/ 1948821867 h 356"/>
                <a:gd name="T98" fmla="*/ 1366164270 w 366"/>
                <a:gd name="T99" fmla="*/ 1948821867 h 356"/>
                <a:gd name="T100" fmla="*/ 1286745392 w 366"/>
                <a:gd name="T101" fmla="*/ 1926146713 h 356"/>
                <a:gd name="T102" fmla="*/ 1207286611 w 366"/>
                <a:gd name="T103" fmla="*/ 1903471755 h 356"/>
                <a:gd name="T104" fmla="*/ 1151713388 w 366"/>
                <a:gd name="T105" fmla="*/ 1880835057 h 356"/>
                <a:gd name="T106" fmla="*/ 1104061982 w 366"/>
                <a:gd name="T107" fmla="*/ 1835523598 h 356"/>
                <a:gd name="T108" fmla="*/ 1056370871 w 366"/>
                <a:gd name="T109" fmla="*/ 1790173485 h 356"/>
                <a:gd name="T110" fmla="*/ 1032565120 w 366"/>
                <a:gd name="T111" fmla="*/ 1729770894 h 356"/>
                <a:gd name="T112" fmla="*/ 1008719465 w 366"/>
                <a:gd name="T113" fmla="*/ 1676875215 h 356"/>
                <a:gd name="T114" fmla="*/ 984913714 w 366"/>
                <a:gd name="T115" fmla="*/ 1616434167 h 356"/>
                <a:gd name="T116" fmla="*/ 976951994 w 366"/>
                <a:gd name="T117" fmla="*/ 1533356422 h 356"/>
                <a:gd name="T118" fmla="*/ 969029978 w 366"/>
                <a:gd name="T119" fmla="*/ 1457824242 h 356"/>
                <a:gd name="T120" fmla="*/ 969029978 w 366"/>
                <a:gd name="T121" fmla="*/ 1382292258 h 356"/>
                <a:gd name="T122" fmla="*/ 969029978 w 366"/>
                <a:gd name="T123" fmla="*/ 0 h 356"/>
                <a:gd name="T124" fmla="*/ 0 w 366"/>
                <a:gd name="T125" fmla="*/ 0 h 3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66" h="356">
                  <a:moveTo>
                    <a:pt x="0" y="0"/>
                  </a:moveTo>
                  <a:lnTo>
                    <a:pt x="0" y="207"/>
                  </a:lnTo>
                  <a:lnTo>
                    <a:pt x="0" y="227"/>
                  </a:lnTo>
                  <a:lnTo>
                    <a:pt x="4" y="245"/>
                  </a:lnTo>
                  <a:lnTo>
                    <a:pt x="8" y="263"/>
                  </a:lnTo>
                  <a:lnTo>
                    <a:pt x="14" y="278"/>
                  </a:lnTo>
                  <a:lnTo>
                    <a:pt x="22" y="291"/>
                  </a:lnTo>
                  <a:lnTo>
                    <a:pt x="31" y="304"/>
                  </a:lnTo>
                  <a:lnTo>
                    <a:pt x="41" y="314"/>
                  </a:lnTo>
                  <a:lnTo>
                    <a:pt x="53" y="324"/>
                  </a:lnTo>
                  <a:lnTo>
                    <a:pt x="66" y="332"/>
                  </a:lnTo>
                  <a:lnTo>
                    <a:pt x="80" y="339"/>
                  </a:lnTo>
                  <a:lnTo>
                    <a:pt x="95" y="343"/>
                  </a:lnTo>
                  <a:lnTo>
                    <a:pt x="111" y="348"/>
                  </a:lnTo>
                  <a:lnTo>
                    <a:pt x="128" y="351"/>
                  </a:lnTo>
                  <a:lnTo>
                    <a:pt x="146" y="353"/>
                  </a:lnTo>
                  <a:lnTo>
                    <a:pt x="164" y="354"/>
                  </a:lnTo>
                  <a:lnTo>
                    <a:pt x="183" y="356"/>
                  </a:lnTo>
                  <a:lnTo>
                    <a:pt x="202" y="354"/>
                  </a:lnTo>
                  <a:lnTo>
                    <a:pt x="221" y="353"/>
                  </a:lnTo>
                  <a:lnTo>
                    <a:pt x="239" y="351"/>
                  </a:lnTo>
                  <a:lnTo>
                    <a:pt x="256" y="348"/>
                  </a:lnTo>
                  <a:lnTo>
                    <a:pt x="272" y="343"/>
                  </a:lnTo>
                  <a:lnTo>
                    <a:pt x="286" y="339"/>
                  </a:lnTo>
                  <a:lnTo>
                    <a:pt x="301" y="332"/>
                  </a:lnTo>
                  <a:lnTo>
                    <a:pt x="314" y="324"/>
                  </a:lnTo>
                  <a:lnTo>
                    <a:pt x="326" y="314"/>
                  </a:lnTo>
                  <a:lnTo>
                    <a:pt x="336" y="304"/>
                  </a:lnTo>
                  <a:lnTo>
                    <a:pt x="345" y="291"/>
                  </a:lnTo>
                  <a:lnTo>
                    <a:pt x="353" y="278"/>
                  </a:lnTo>
                  <a:lnTo>
                    <a:pt x="359" y="263"/>
                  </a:lnTo>
                  <a:lnTo>
                    <a:pt x="363" y="245"/>
                  </a:lnTo>
                  <a:lnTo>
                    <a:pt x="365" y="227"/>
                  </a:lnTo>
                  <a:lnTo>
                    <a:pt x="366" y="207"/>
                  </a:lnTo>
                  <a:lnTo>
                    <a:pt x="366" y="0"/>
                  </a:lnTo>
                  <a:lnTo>
                    <a:pt x="245" y="0"/>
                  </a:lnTo>
                  <a:lnTo>
                    <a:pt x="245" y="183"/>
                  </a:lnTo>
                  <a:lnTo>
                    <a:pt x="245" y="193"/>
                  </a:lnTo>
                  <a:lnTo>
                    <a:pt x="244" y="203"/>
                  </a:lnTo>
                  <a:lnTo>
                    <a:pt x="243" y="214"/>
                  </a:lnTo>
                  <a:lnTo>
                    <a:pt x="240" y="222"/>
                  </a:lnTo>
                  <a:lnTo>
                    <a:pt x="237" y="229"/>
                  </a:lnTo>
                  <a:lnTo>
                    <a:pt x="232" y="237"/>
                  </a:lnTo>
                  <a:lnTo>
                    <a:pt x="228" y="243"/>
                  </a:lnTo>
                  <a:lnTo>
                    <a:pt x="221" y="249"/>
                  </a:lnTo>
                  <a:lnTo>
                    <a:pt x="214" y="252"/>
                  </a:lnTo>
                  <a:lnTo>
                    <a:pt x="205" y="255"/>
                  </a:lnTo>
                  <a:lnTo>
                    <a:pt x="195" y="258"/>
                  </a:lnTo>
                  <a:lnTo>
                    <a:pt x="183" y="258"/>
                  </a:lnTo>
                  <a:lnTo>
                    <a:pt x="172" y="258"/>
                  </a:lnTo>
                  <a:lnTo>
                    <a:pt x="162" y="255"/>
                  </a:lnTo>
                  <a:lnTo>
                    <a:pt x="152" y="252"/>
                  </a:lnTo>
                  <a:lnTo>
                    <a:pt x="145" y="249"/>
                  </a:lnTo>
                  <a:lnTo>
                    <a:pt x="139" y="243"/>
                  </a:lnTo>
                  <a:lnTo>
                    <a:pt x="133" y="237"/>
                  </a:lnTo>
                  <a:lnTo>
                    <a:pt x="130" y="229"/>
                  </a:lnTo>
                  <a:lnTo>
                    <a:pt x="127" y="222"/>
                  </a:lnTo>
                  <a:lnTo>
                    <a:pt x="124" y="214"/>
                  </a:lnTo>
                  <a:lnTo>
                    <a:pt x="123" y="203"/>
                  </a:lnTo>
                  <a:lnTo>
                    <a:pt x="122" y="193"/>
                  </a:lnTo>
                  <a:lnTo>
                    <a:pt x="122" y="183"/>
                  </a:lnTo>
                  <a:lnTo>
                    <a:pt x="1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1" name="Rectangle 115"/>
            <p:cNvSpPr>
              <a:spLocks noChangeArrowheads="1"/>
            </p:cNvSpPr>
            <p:nvPr/>
          </p:nvSpPr>
          <p:spPr bwMode="auto">
            <a:xfrm>
              <a:off x="6134914" y="6475426"/>
              <a:ext cx="23812" cy="1111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  <p:sp>
          <p:nvSpPr>
            <p:cNvPr id="42" name="Freeform 116"/>
            <p:cNvSpPr>
              <a:spLocks noEditPoints="1"/>
            </p:cNvSpPr>
            <p:nvPr/>
          </p:nvSpPr>
          <p:spPr bwMode="auto">
            <a:xfrm>
              <a:off x="6169838" y="6515113"/>
              <a:ext cx="76200" cy="73025"/>
            </a:xfrm>
            <a:custGeom>
              <a:avLst/>
              <a:gdLst>
                <a:gd name="T0" fmla="*/ 1015966178 w 380"/>
                <a:gd name="T1" fmla="*/ 976561940 h 369"/>
                <a:gd name="T2" fmla="*/ 1080504570 w 380"/>
                <a:gd name="T3" fmla="*/ 860322170 h 369"/>
                <a:gd name="T4" fmla="*/ 1161127178 w 380"/>
                <a:gd name="T5" fmla="*/ 767306922 h 369"/>
                <a:gd name="T6" fmla="*/ 1265956721 w 380"/>
                <a:gd name="T7" fmla="*/ 689800879 h 369"/>
                <a:gd name="T8" fmla="*/ 1378828372 w 380"/>
                <a:gd name="T9" fmla="*/ 651067350 h 369"/>
                <a:gd name="T10" fmla="*/ 1515907159 w 380"/>
                <a:gd name="T11" fmla="*/ 620049338 h 369"/>
                <a:gd name="T12" fmla="*/ 1652985745 w 380"/>
                <a:gd name="T13" fmla="*/ 620049338 h 369"/>
                <a:gd name="T14" fmla="*/ 1781981918 w 380"/>
                <a:gd name="T15" fmla="*/ 651067350 h 369"/>
                <a:gd name="T16" fmla="*/ 1894893875 w 380"/>
                <a:gd name="T17" fmla="*/ 697555382 h 369"/>
                <a:gd name="T18" fmla="*/ 1999723418 w 380"/>
                <a:gd name="T19" fmla="*/ 775061623 h 369"/>
                <a:gd name="T20" fmla="*/ 2072263813 w 380"/>
                <a:gd name="T21" fmla="*/ 868076673 h 369"/>
                <a:gd name="T22" fmla="*/ 2128719791 w 380"/>
                <a:gd name="T23" fmla="*/ 976561940 h 369"/>
                <a:gd name="T24" fmla="*/ 999841656 w 380"/>
                <a:gd name="T25" fmla="*/ 1038598161 h 369"/>
                <a:gd name="T26" fmla="*/ 2147483647 w 380"/>
                <a:gd name="T27" fmla="*/ 1379601757 h 369"/>
                <a:gd name="T28" fmla="*/ 2147483647 w 380"/>
                <a:gd name="T29" fmla="*/ 1162592237 h 369"/>
                <a:gd name="T30" fmla="*/ 2147483647 w 380"/>
                <a:gd name="T31" fmla="*/ 968807437 h 369"/>
                <a:gd name="T32" fmla="*/ 2147483647 w 380"/>
                <a:gd name="T33" fmla="*/ 790570629 h 369"/>
                <a:gd name="T34" fmla="*/ 2147483647 w 380"/>
                <a:gd name="T35" fmla="*/ 620049338 h 369"/>
                <a:gd name="T36" fmla="*/ 2147483647 w 380"/>
                <a:gd name="T37" fmla="*/ 472791556 h 369"/>
                <a:gd name="T38" fmla="*/ 2147483647 w 380"/>
                <a:gd name="T39" fmla="*/ 341042780 h 369"/>
                <a:gd name="T40" fmla="*/ 2147483647 w 380"/>
                <a:gd name="T41" fmla="*/ 240273029 h 369"/>
                <a:gd name="T42" fmla="*/ 2147483647 w 380"/>
                <a:gd name="T43" fmla="*/ 139503279 h 369"/>
                <a:gd name="T44" fmla="*/ 2088388334 w 380"/>
                <a:gd name="T45" fmla="*/ 77506241 h 369"/>
                <a:gd name="T46" fmla="*/ 1878769353 w 380"/>
                <a:gd name="T47" fmla="*/ 38733529 h 369"/>
                <a:gd name="T48" fmla="*/ 1652985745 w 380"/>
                <a:gd name="T49" fmla="*/ 7754503 h 369"/>
                <a:gd name="T50" fmla="*/ 1370746159 w 380"/>
                <a:gd name="T51" fmla="*/ 7754503 h 369"/>
                <a:gd name="T52" fmla="*/ 1064339743 w 380"/>
                <a:gd name="T53" fmla="*/ 61997038 h 369"/>
                <a:gd name="T54" fmla="*/ 782140262 w 380"/>
                <a:gd name="T55" fmla="*/ 155012285 h 369"/>
                <a:gd name="T56" fmla="*/ 532190024 w 380"/>
                <a:gd name="T57" fmla="*/ 294515564 h 369"/>
                <a:gd name="T58" fmla="*/ 338655459 w 380"/>
                <a:gd name="T59" fmla="*/ 480546059 h 369"/>
                <a:gd name="T60" fmla="*/ 169327629 w 380"/>
                <a:gd name="T61" fmla="*/ 705309885 h 369"/>
                <a:gd name="T62" fmla="*/ 64498086 w 380"/>
                <a:gd name="T63" fmla="*/ 968807437 h 369"/>
                <a:gd name="T64" fmla="*/ 8082414 w 380"/>
                <a:gd name="T65" fmla="*/ 1271116688 h 369"/>
                <a:gd name="T66" fmla="*/ 8082414 w 380"/>
                <a:gd name="T67" fmla="*/ 1596611080 h 369"/>
                <a:gd name="T68" fmla="*/ 72580500 w 380"/>
                <a:gd name="T69" fmla="*/ 1906635848 h 369"/>
                <a:gd name="T70" fmla="*/ 193534565 w 380"/>
                <a:gd name="T71" fmla="*/ 2147483647 h 369"/>
                <a:gd name="T72" fmla="*/ 354779981 w 380"/>
                <a:gd name="T73" fmla="*/ 2147483647 h 369"/>
                <a:gd name="T74" fmla="*/ 572481175 w 380"/>
                <a:gd name="T75" fmla="*/ 2147483647 h 369"/>
                <a:gd name="T76" fmla="*/ 830514027 w 380"/>
                <a:gd name="T77" fmla="*/ 2147483647 h 369"/>
                <a:gd name="T78" fmla="*/ 1120795721 w 380"/>
                <a:gd name="T79" fmla="*/ 2147483647 h 369"/>
                <a:gd name="T80" fmla="*/ 1435284351 w 380"/>
                <a:gd name="T81" fmla="*/ 2147483647 h 369"/>
                <a:gd name="T82" fmla="*/ 1725566245 w 380"/>
                <a:gd name="T83" fmla="*/ 2147483647 h 369"/>
                <a:gd name="T84" fmla="*/ 1959391961 w 380"/>
                <a:gd name="T85" fmla="*/ 2147483647 h 369"/>
                <a:gd name="T86" fmla="*/ 2147483647 w 380"/>
                <a:gd name="T87" fmla="*/ 2147483647 h 369"/>
                <a:gd name="T88" fmla="*/ 2147483647 w 380"/>
                <a:gd name="T89" fmla="*/ 2147483647 h 369"/>
                <a:gd name="T90" fmla="*/ 2147483647 w 380"/>
                <a:gd name="T91" fmla="*/ 2147483647 h 369"/>
                <a:gd name="T92" fmla="*/ 2147483647 w 380"/>
                <a:gd name="T93" fmla="*/ 2147483647 h 369"/>
                <a:gd name="T94" fmla="*/ 2147483647 w 380"/>
                <a:gd name="T95" fmla="*/ 2147483647 h 369"/>
                <a:gd name="T96" fmla="*/ 2147483647 w 380"/>
                <a:gd name="T97" fmla="*/ 2053893432 h 369"/>
                <a:gd name="T98" fmla="*/ 2072263813 w 380"/>
                <a:gd name="T99" fmla="*/ 1937653860 h 369"/>
                <a:gd name="T100" fmla="*/ 1991641004 w 380"/>
                <a:gd name="T101" fmla="*/ 2053893432 h 369"/>
                <a:gd name="T102" fmla="*/ 1878769353 w 380"/>
                <a:gd name="T103" fmla="*/ 2123684355 h 369"/>
                <a:gd name="T104" fmla="*/ 1749732875 w 380"/>
                <a:gd name="T105" fmla="*/ 2147483647 h 369"/>
                <a:gd name="T106" fmla="*/ 1604612181 w 380"/>
                <a:gd name="T107" fmla="*/ 2147483647 h 369"/>
                <a:gd name="T108" fmla="*/ 1459451181 w 380"/>
                <a:gd name="T109" fmla="*/ 2147483647 h 369"/>
                <a:gd name="T110" fmla="*/ 1338496915 w 380"/>
                <a:gd name="T111" fmla="*/ 2139154176 h 369"/>
                <a:gd name="T112" fmla="*/ 1225625264 w 380"/>
                <a:gd name="T113" fmla="*/ 2100420648 h 369"/>
                <a:gd name="T114" fmla="*/ 1145002656 w 380"/>
                <a:gd name="T115" fmla="*/ 2030669107 h 369"/>
                <a:gd name="T116" fmla="*/ 1072422156 w 380"/>
                <a:gd name="T117" fmla="*/ 1945408363 h 369"/>
                <a:gd name="T118" fmla="*/ 1024048592 w 380"/>
                <a:gd name="T119" fmla="*/ 1844638612 h 369"/>
                <a:gd name="T120" fmla="*/ 999841656 w 380"/>
                <a:gd name="T121" fmla="*/ 1720644537 h 369"/>
                <a:gd name="T122" fmla="*/ 991799548 w 380"/>
                <a:gd name="T123" fmla="*/ 1588856577 h 369"/>
                <a:gd name="T124" fmla="*/ 2147483647 w 380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80" h="369">
                  <a:moveTo>
                    <a:pt x="124" y="134"/>
                  </a:moveTo>
                  <a:lnTo>
                    <a:pt x="126" y="126"/>
                  </a:lnTo>
                  <a:lnTo>
                    <a:pt x="130" y="118"/>
                  </a:lnTo>
                  <a:lnTo>
                    <a:pt x="134" y="111"/>
                  </a:lnTo>
                  <a:lnTo>
                    <a:pt x="139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7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9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4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80" y="192"/>
                  </a:moveTo>
                  <a:lnTo>
                    <a:pt x="380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3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5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2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7" y="7"/>
                  </a:lnTo>
                  <a:lnTo>
                    <a:pt x="233" y="5"/>
                  </a:lnTo>
                  <a:lnTo>
                    <a:pt x="220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4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9" y="246"/>
                  </a:lnTo>
                  <a:lnTo>
                    <a:pt x="15" y="264"/>
                  </a:lnTo>
                  <a:lnTo>
                    <a:pt x="24" y="280"/>
                  </a:lnTo>
                  <a:lnTo>
                    <a:pt x="33" y="295"/>
                  </a:lnTo>
                  <a:lnTo>
                    <a:pt x="44" y="309"/>
                  </a:lnTo>
                  <a:lnTo>
                    <a:pt x="57" y="321"/>
                  </a:lnTo>
                  <a:lnTo>
                    <a:pt x="71" y="333"/>
                  </a:lnTo>
                  <a:lnTo>
                    <a:pt x="87" y="342"/>
                  </a:lnTo>
                  <a:lnTo>
                    <a:pt x="103" y="349"/>
                  </a:lnTo>
                  <a:lnTo>
                    <a:pt x="121" y="356"/>
                  </a:lnTo>
                  <a:lnTo>
                    <a:pt x="139" y="362"/>
                  </a:lnTo>
                  <a:lnTo>
                    <a:pt x="158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9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10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7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9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6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30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3" y="205"/>
                  </a:lnTo>
                  <a:lnTo>
                    <a:pt x="380" y="205"/>
                  </a:lnTo>
                  <a:lnTo>
                    <a:pt x="380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3" name="Freeform 117"/>
            <p:cNvSpPr>
              <a:spLocks/>
            </p:cNvSpPr>
            <p:nvPr/>
          </p:nvSpPr>
          <p:spPr bwMode="auto">
            <a:xfrm>
              <a:off x="6298425" y="6483363"/>
              <a:ext cx="74613" cy="104775"/>
            </a:xfrm>
            <a:custGeom>
              <a:avLst/>
              <a:gdLst>
                <a:gd name="T0" fmla="*/ 2147483647 w 375"/>
                <a:gd name="T1" fmla="*/ 220298775 h 533"/>
                <a:gd name="T2" fmla="*/ 2147483647 w 375"/>
                <a:gd name="T3" fmla="*/ 106343087 h 533"/>
                <a:gd name="T4" fmla="*/ 1961321489 w 375"/>
                <a:gd name="T5" fmla="*/ 30372759 h 533"/>
                <a:gd name="T6" fmla="*/ 1646238351 w 375"/>
                <a:gd name="T7" fmla="*/ 0 h 533"/>
                <a:gd name="T8" fmla="*/ 1252414422 w 375"/>
                <a:gd name="T9" fmla="*/ 22798883 h 533"/>
                <a:gd name="T10" fmla="*/ 858590295 w 375"/>
                <a:gd name="T11" fmla="*/ 144328251 h 533"/>
                <a:gd name="T12" fmla="*/ 551385295 w 375"/>
                <a:gd name="T13" fmla="*/ 349402019 h 533"/>
                <a:gd name="T14" fmla="*/ 322961077 w 375"/>
                <a:gd name="T15" fmla="*/ 638058716 h 533"/>
                <a:gd name="T16" fmla="*/ 189033926 w 375"/>
                <a:gd name="T17" fmla="*/ 1010298147 h 533"/>
                <a:gd name="T18" fmla="*/ 173277849 w 375"/>
                <a:gd name="T19" fmla="*/ 1390072924 h 533"/>
                <a:gd name="T20" fmla="*/ 212668141 w 375"/>
                <a:gd name="T21" fmla="*/ 1671155746 h 533"/>
                <a:gd name="T22" fmla="*/ 315082939 w 375"/>
                <a:gd name="T23" fmla="*/ 1883841919 h 533"/>
                <a:gd name="T24" fmla="*/ 456848634 w 375"/>
                <a:gd name="T25" fmla="*/ 2043356647 h 533"/>
                <a:gd name="T26" fmla="*/ 645882560 w 375"/>
                <a:gd name="T27" fmla="*/ 2147483647 h 533"/>
                <a:gd name="T28" fmla="*/ 882184915 w 375"/>
                <a:gd name="T29" fmla="*/ 2147483647 h 533"/>
                <a:gd name="T30" fmla="*/ 1142121486 w 375"/>
                <a:gd name="T31" fmla="*/ 2147483647 h 533"/>
                <a:gd name="T32" fmla="*/ 1394179918 w 375"/>
                <a:gd name="T33" fmla="*/ 2147483647 h 533"/>
                <a:gd name="T34" fmla="*/ 1646238351 w 375"/>
                <a:gd name="T35" fmla="*/ 2147483647 h 533"/>
                <a:gd name="T36" fmla="*/ 1827433932 w 375"/>
                <a:gd name="T37" fmla="*/ 2147483647 h 533"/>
                <a:gd name="T38" fmla="*/ 1866784629 w 375"/>
                <a:gd name="T39" fmla="*/ 2147483647 h 533"/>
                <a:gd name="T40" fmla="*/ 1866784629 w 375"/>
                <a:gd name="T41" fmla="*/ 2147483647 h 533"/>
                <a:gd name="T42" fmla="*/ 1803799717 w 375"/>
                <a:gd name="T43" fmla="*/ 2147483647 h 533"/>
                <a:gd name="T44" fmla="*/ 1717140995 w 375"/>
                <a:gd name="T45" fmla="*/ 2147483647 h 533"/>
                <a:gd name="T46" fmla="*/ 1457204425 w 375"/>
                <a:gd name="T47" fmla="*/ 2147483647 h 533"/>
                <a:gd name="T48" fmla="*/ 1197267855 w 375"/>
                <a:gd name="T49" fmla="*/ 2147483647 h 533"/>
                <a:gd name="T50" fmla="*/ 953087560 w 375"/>
                <a:gd name="T51" fmla="*/ 2147483647 h 533"/>
                <a:gd name="T52" fmla="*/ 716785205 w 375"/>
                <a:gd name="T53" fmla="*/ 2147483647 h 533"/>
                <a:gd name="T54" fmla="*/ 519873141 w 375"/>
                <a:gd name="T55" fmla="*/ 2147483647 h 533"/>
                <a:gd name="T56" fmla="*/ 110292937 w 375"/>
                <a:gd name="T57" fmla="*/ 2147483647 h 533"/>
                <a:gd name="T58" fmla="*/ 433214419 w 375"/>
                <a:gd name="T59" fmla="*/ 2147483647 h 533"/>
                <a:gd name="T60" fmla="*/ 787687650 w 375"/>
                <a:gd name="T61" fmla="*/ 2147483647 h 533"/>
                <a:gd name="T62" fmla="*/ 1157877563 w 375"/>
                <a:gd name="T63" fmla="*/ 2147483647 h 533"/>
                <a:gd name="T64" fmla="*/ 1512350993 w 375"/>
                <a:gd name="T65" fmla="*/ 2147483647 h 533"/>
                <a:gd name="T66" fmla="*/ 1811677855 w 375"/>
                <a:gd name="T67" fmla="*/ 2147483647 h 533"/>
                <a:gd name="T68" fmla="*/ 2103086985 w 375"/>
                <a:gd name="T69" fmla="*/ 2147483647 h 533"/>
                <a:gd name="T70" fmla="*/ 2147483647 w 375"/>
                <a:gd name="T71" fmla="*/ 2147483647 h 533"/>
                <a:gd name="T72" fmla="*/ 2147483647 w 375"/>
                <a:gd name="T73" fmla="*/ 2147483647 h 533"/>
                <a:gd name="T74" fmla="*/ 2147483647 w 375"/>
                <a:gd name="T75" fmla="*/ 2147483647 h 533"/>
                <a:gd name="T76" fmla="*/ 2147483647 w 375"/>
                <a:gd name="T77" fmla="*/ 2147483647 h 533"/>
                <a:gd name="T78" fmla="*/ 2147483647 w 375"/>
                <a:gd name="T79" fmla="*/ 2147483647 h 533"/>
                <a:gd name="T80" fmla="*/ 2147483647 w 375"/>
                <a:gd name="T81" fmla="*/ 2147483647 h 533"/>
                <a:gd name="T82" fmla="*/ 2147483647 w 375"/>
                <a:gd name="T83" fmla="*/ 2147483647 h 533"/>
                <a:gd name="T84" fmla="*/ 2147483647 w 375"/>
                <a:gd name="T85" fmla="*/ 2020557765 h 533"/>
                <a:gd name="T86" fmla="*/ 2147483647 w 375"/>
                <a:gd name="T87" fmla="*/ 1838244154 h 533"/>
                <a:gd name="T88" fmla="*/ 2147483647 w 375"/>
                <a:gd name="T89" fmla="*/ 1701528308 h 533"/>
                <a:gd name="T90" fmla="*/ 1969199428 w 375"/>
                <a:gd name="T91" fmla="*/ 1595185222 h 533"/>
                <a:gd name="T92" fmla="*/ 1551741285 w 375"/>
                <a:gd name="T93" fmla="*/ 1473655854 h 533"/>
                <a:gd name="T94" fmla="*/ 1339073144 w 375"/>
                <a:gd name="T95" fmla="*/ 1359700166 h 533"/>
                <a:gd name="T96" fmla="*/ 1252414422 w 375"/>
                <a:gd name="T97" fmla="*/ 1230558196 h 533"/>
                <a:gd name="T98" fmla="*/ 1244536284 w 375"/>
                <a:gd name="T99" fmla="*/ 1116641233 h 533"/>
                <a:gd name="T100" fmla="*/ 1291804714 w 375"/>
                <a:gd name="T101" fmla="*/ 1017872023 h 533"/>
                <a:gd name="T102" fmla="*/ 1465082563 w 375"/>
                <a:gd name="T103" fmla="*/ 881156177 h 533"/>
                <a:gd name="T104" fmla="*/ 1685628643 w 375"/>
                <a:gd name="T105" fmla="*/ 835558608 h 533"/>
                <a:gd name="T106" fmla="*/ 1961321489 w 375"/>
                <a:gd name="T107" fmla="*/ 873543772 h 533"/>
                <a:gd name="T108" fmla="*/ 2147483647 w 375"/>
                <a:gd name="T109" fmla="*/ 979886859 h 533"/>
                <a:gd name="T110" fmla="*/ 2147483647 w 375"/>
                <a:gd name="T111" fmla="*/ 311455384 h 5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75" h="533">
                  <a:moveTo>
                    <a:pt x="354" y="41"/>
                  </a:moveTo>
                  <a:lnTo>
                    <a:pt x="343" y="35"/>
                  </a:lnTo>
                  <a:lnTo>
                    <a:pt x="330" y="29"/>
                  </a:lnTo>
                  <a:lnTo>
                    <a:pt x="318" y="25"/>
                  </a:lnTo>
                  <a:lnTo>
                    <a:pt x="304" y="19"/>
                  </a:lnTo>
                  <a:lnTo>
                    <a:pt x="291" y="14"/>
                  </a:lnTo>
                  <a:lnTo>
                    <a:pt x="277" y="11"/>
                  </a:lnTo>
                  <a:lnTo>
                    <a:pt x="263" y="8"/>
                  </a:lnTo>
                  <a:lnTo>
                    <a:pt x="249" y="4"/>
                  </a:lnTo>
                  <a:lnTo>
                    <a:pt x="236" y="3"/>
                  </a:lnTo>
                  <a:lnTo>
                    <a:pt x="222" y="1"/>
                  </a:lnTo>
                  <a:lnTo>
                    <a:pt x="209" y="0"/>
                  </a:lnTo>
                  <a:lnTo>
                    <a:pt x="195" y="0"/>
                  </a:lnTo>
                  <a:lnTo>
                    <a:pt x="177" y="1"/>
                  </a:lnTo>
                  <a:lnTo>
                    <a:pt x="159" y="3"/>
                  </a:lnTo>
                  <a:lnTo>
                    <a:pt x="142" y="7"/>
                  </a:lnTo>
                  <a:lnTo>
                    <a:pt x="125" y="12"/>
                  </a:lnTo>
                  <a:lnTo>
                    <a:pt x="109" y="19"/>
                  </a:lnTo>
                  <a:lnTo>
                    <a:pt x="96" y="27"/>
                  </a:lnTo>
                  <a:lnTo>
                    <a:pt x="82" y="36"/>
                  </a:lnTo>
                  <a:lnTo>
                    <a:pt x="70" y="46"/>
                  </a:lnTo>
                  <a:lnTo>
                    <a:pt x="59" y="58"/>
                  </a:lnTo>
                  <a:lnTo>
                    <a:pt x="49" y="71"/>
                  </a:lnTo>
                  <a:lnTo>
                    <a:pt x="41" y="84"/>
                  </a:lnTo>
                  <a:lnTo>
                    <a:pt x="34" y="100"/>
                  </a:lnTo>
                  <a:lnTo>
                    <a:pt x="28" y="116"/>
                  </a:lnTo>
                  <a:lnTo>
                    <a:pt x="24" y="133"/>
                  </a:lnTo>
                  <a:lnTo>
                    <a:pt x="22" y="151"/>
                  </a:lnTo>
                  <a:lnTo>
                    <a:pt x="21" y="170"/>
                  </a:lnTo>
                  <a:lnTo>
                    <a:pt x="22" y="183"/>
                  </a:lnTo>
                  <a:lnTo>
                    <a:pt x="23" y="197"/>
                  </a:lnTo>
                  <a:lnTo>
                    <a:pt x="24" y="209"/>
                  </a:lnTo>
                  <a:lnTo>
                    <a:pt x="27" y="220"/>
                  </a:lnTo>
                  <a:lnTo>
                    <a:pt x="31" y="230"/>
                  </a:lnTo>
                  <a:lnTo>
                    <a:pt x="35" y="240"/>
                  </a:lnTo>
                  <a:lnTo>
                    <a:pt x="40" y="248"/>
                  </a:lnTo>
                  <a:lnTo>
                    <a:pt x="45" y="256"/>
                  </a:lnTo>
                  <a:lnTo>
                    <a:pt x="51" y="262"/>
                  </a:lnTo>
                  <a:lnTo>
                    <a:pt x="58" y="269"/>
                  </a:lnTo>
                  <a:lnTo>
                    <a:pt x="66" y="275"/>
                  </a:lnTo>
                  <a:lnTo>
                    <a:pt x="73" y="280"/>
                  </a:lnTo>
                  <a:lnTo>
                    <a:pt x="82" y="286"/>
                  </a:lnTo>
                  <a:lnTo>
                    <a:pt x="91" y="290"/>
                  </a:lnTo>
                  <a:lnTo>
                    <a:pt x="102" y="294"/>
                  </a:lnTo>
                  <a:lnTo>
                    <a:pt x="112" y="298"/>
                  </a:lnTo>
                  <a:lnTo>
                    <a:pt x="123" y="302"/>
                  </a:lnTo>
                  <a:lnTo>
                    <a:pt x="134" y="306"/>
                  </a:lnTo>
                  <a:lnTo>
                    <a:pt x="145" y="310"/>
                  </a:lnTo>
                  <a:lnTo>
                    <a:pt x="158" y="313"/>
                  </a:lnTo>
                  <a:lnTo>
                    <a:pt x="167" y="315"/>
                  </a:lnTo>
                  <a:lnTo>
                    <a:pt x="177" y="319"/>
                  </a:lnTo>
                  <a:lnTo>
                    <a:pt x="187" y="322"/>
                  </a:lnTo>
                  <a:lnTo>
                    <a:pt x="198" y="327"/>
                  </a:lnTo>
                  <a:lnTo>
                    <a:pt x="209" y="331"/>
                  </a:lnTo>
                  <a:lnTo>
                    <a:pt x="218" y="337"/>
                  </a:lnTo>
                  <a:lnTo>
                    <a:pt x="225" y="343"/>
                  </a:lnTo>
                  <a:lnTo>
                    <a:pt x="232" y="351"/>
                  </a:lnTo>
                  <a:lnTo>
                    <a:pt x="234" y="356"/>
                  </a:lnTo>
                  <a:lnTo>
                    <a:pt x="237" y="360"/>
                  </a:lnTo>
                  <a:lnTo>
                    <a:pt x="237" y="365"/>
                  </a:lnTo>
                  <a:lnTo>
                    <a:pt x="238" y="370"/>
                  </a:lnTo>
                  <a:lnTo>
                    <a:pt x="237" y="377"/>
                  </a:lnTo>
                  <a:lnTo>
                    <a:pt x="237" y="383"/>
                  </a:lnTo>
                  <a:lnTo>
                    <a:pt x="234" y="389"/>
                  </a:lnTo>
                  <a:lnTo>
                    <a:pt x="232" y="394"/>
                  </a:lnTo>
                  <a:lnTo>
                    <a:pt x="229" y="399"/>
                  </a:lnTo>
                  <a:lnTo>
                    <a:pt x="225" y="402"/>
                  </a:lnTo>
                  <a:lnTo>
                    <a:pt x="222" y="407"/>
                  </a:lnTo>
                  <a:lnTo>
                    <a:pt x="218" y="410"/>
                  </a:lnTo>
                  <a:lnTo>
                    <a:pt x="207" y="414"/>
                  </a:lnTo>
                  <a:lnTo>
                    <a:pt x="197" y="419"/>
                  </a:lnTo>
                  <a:lnTo>
                    <a:pt x="185" y="421"/>
                  </a:lnTo>
                  <a:lnTo>
                    <a:pt x="174" y="421"/>
                  </a:lnTo>
                  <a:lnTo>
                    <a:pt x="162" y="421"/>
                  </a:lnTo>
                  <a:lnTo>
                    <a:pt x="152" y="420"/>
                  </a:lnTo>
                  <a:lnTo>
                    <a:pt x="141" y="418"/>
                  </a:lnTo>
                  <a:lnTo>
                    <a:pt x="131" y="414"/>
                  </a:lnTo>
                  <a:lnTo>
                    <a:pt x="121" y="411"/>
                  </a:lnTo>
                  <a:lnTo>
                    <a:pt x="111" y="407"/>
                  </a:lnTo>
                  <a:lnTo>
                    <a:pt x="102" y="401"/>
                  </a:lnTo>
                  <a:lnTo>
                    <a:pt x="91" y="395"/>
                  </a:lnTo>
                  <a:lnTo>
                    <a:pt x="82" y="390"/>
                  </a:lnTo>
                  <a:lnTo>
                    <a:pt x="73" y="383"/>
                  </a:lnTo>
                  <a:lnTo>
                    <a:pt x="66" y="376"/>
                  </a:lnTo>
                  <a:lnTo>
                    <a:pt x="57" y="369"/>
                  </a:lnTo>
                  <a:lnTo>
                    <a:pt x="0" y="475"/>
                  </a:lnTo>
                  <a:lnTo>
                    <a:pt x="14" y="484"/>
                  </a:lnTo>
                  <a:lnTo>
                    <a:pt x="27" y="492"/>
                  </a:lnTo>
                  <a:lnTo>
                    <a:pt x="41" y="500"/>
                  </a:lnTo>
                  <a:lnTo>
                    <a:pt x="55" y="507"/>
                  </a:lnTo>
                  <a:lnTo>
                    <a:pt x="70" y="512"/>
                  </a:lnTo>
                  <a:lnTo>
                    <a:pt x="85" y="518"/>
                  </a:lnTo>
                  <a:lnTo>
                    <a:pt x="100" y="523"/>
                  </a:lnTo>
                  <a:lnTo>
                    <a:pt x="115" y="526"/>
                  </a:lnTo>
                  <a:lnTo>
                    <a:pt x="131" y="529"/>
                  </a:lnTo>
                  <a:lnTo>
                    <a:pt x="147" y="532"/>
                  </a:lnTo>
                  <a:lnTo>
                    <a:pt x="162" y="533"/>
                  </a:lnTo>
                  <a:lnTo>
                    <a:pt x="178" y="533"/>
                  </a:lnTo>
                  <a:lnTo>
                    <a:pt x="192" y="533"/>
                  </a:lnTo>
                  <a:lnTo>
                    <a:pt x="204" y="532"/>
                  </a:lnTo>
                  <a:lnTo>
                    <a:pt x="216" y="530"/>
                  </a:lnTo>
                  <a:lnTo>
                    <a:pt x="230" y="528"/>
                  </a:lnTo>
                  <a:lnTo>
                    <a:pt x="242" y="526"/>
                  </a:lnTo>
                  <a:lnTo>
                    <a:pt x="255" y="523"/>
                  </a:lnTo>
                  <a:lnTo>
                    <a:pt x="267" y="518"/>
                  </a:lnTo>
                  <a:lnTo>
                    <a:pt x="278" y="512"/>
                  </a:lnTo>
                  <a:lnTo>
                    <a:pt x="291" y="507"/>
                  </a:lnTo>
                  <a:lnTo>
                    <a:pt x="301" y="501"/>
                  </a:lnTo>
                  <a:lnTo>
                    <a:pt x="312" y="493"/>
                  </a:lnTo>
                  <a:lnTo>
                    <a:pt x="322" y="485"/>
                  </a:lnTo>
                  <a:lnTo>
                    <a:pt x="331" y="476"/>
                  </a:lnTo>
                  <a:lnTo>
                    <a:pt x="340" y="467"/>
                  </a:lnTo>
                  <a:lnTo>
                    <a:pt x="347" y="457"/>
                  </a:lnTo>
                  <a:lnTo>
                    <a:pt x="354" y="446"/>
                  </a:lnTo>
                  <a:lnTo>
                    <a:pt x="359" y="435"/>
                  </a:lnTo>
                  <a:lnTo>
                    <a:pt x="364" y="423"/>
                  </a:lnTo>
                  <a:lnTo>
                    <a:pt x="367" y="411"/>
                  </a:lnTo>
                  <a:lnTo>
                    <a:pt x="370" y="400"/>
                  </a:lnTo>
                  <a:lnTo>
                    <a:pt x="372" y="387"/>
                  </a:lnTo>
                  <a:lnTo>
                    <a:pt x="374" y="374"/>
                  </a:lnTo>
                  <a:lnTo>
                    <a:pt x="374" y="361"/>
                  </a:lnTo>
                  <a:lnTo>
                    <a:pt x="375" y="349"/>
                  </a:lnTo>
                  <a:lnTo>
                    <a:pt x="374" y="334"/>
                  </a:lnTo>
                  <a:lnTo>
                    <a:pt x="372" y="321"/>
                  </a:lnTo>
                  <a:lnTo>
                    <a:pt x="370" y="307"/>
                  </a:lnTo>
                  <a:lnTo>
                    <a:pt x="365" y="296"/>
                  </a:lnTo>
                  <a:lnTo>
                    <a:pt x="359" y="285"/>
                  </a:lnTo>
                  <a:lnTo>
                    <a:pt x="354" y="275"/>
                  </a:lnTo>
                  <a:lnTo>
                    <a:pt x="347" y="266"/>
                  </a:lnTo>
                  <a:lnTo>
                    <a:pt x="339" y="257"/>
                  </a:lnTo>
                  <a:lnTo>
                    <a:pt x="330" y="249"/>
                  </a:lnTo>
                  <a:lnTo>
                    <a:pt x="320" y="242"/>
                  </a:lnTo>
                  <a:lnTo>
                    <a:pt x="310" y="235"/>
                  </a:lnTo>
                  <a:lnTo>
                    <a:pt x="299" y="230"/>
                  </a:lnTo>
                  <a:lnTo>
                    <a:pt x="287" y="224"/>
                  </a:lnTo>
                  <a:lnTo>
                    <a:pt x="275" y="220"/>
                  </a:lnTo>
                  <a:lnTo>
                    <a:pt x="263" y="215"/>
                  </a:lnTo>
                  <a:lnTo>
                    <a:pt x="250" y="210"/>
                  </a:lnTo>
                  <a:lnTo>
                    <a:pt x="216" y="200"/>
                  </a:lnTo>
                  <a:lnTo>
                    <a:pt x="207" y="198"/>
                  </a:lnTo>
                  <a:lnTo>
                    <a:pt x="197" y="194"/>
                  </a:lnTo>
                  <a:lnTo>
                    <a:pt x="187" y="190"/>
                  </a:lnTo>
                  <a:lnTo>
                    <a:pt x="178" y="185"/>
                  </a:lnTo>
                  <a:lnTo>
                    <a:pt x="170" y="179"/>
                  </a:lnTo>
                  <a:lnTo>
                    <a:pt x="164" y="171"/>
                  </a:lnTo>
                  <a:lnTo>
                    <a:pt x="161" y="167"/>
                  </a:lnTo>
                  <a:lnTo>
                    <a:pt x="159" y="162"/>
                  </a:lnTo>
                  <a:lnTo>
                    <a:pt x="158" y="158"/>
                  </a:lnTo>
                  <a:lnTo>
                    <a:pt x="158" y="152"/>
                  </a:lnTo>
                  <a:lnTo>
                    <a:pt x="158" y="147"/>
                  </a:lnTo>
                  <a:lnTo>
                    <a:pt x="159" y="143"/>
                  </a:lnTo>
                  <a:lnTo>
                    <a:pt x="161" y="138"/>
                  </a:lnTo>
                  <a:lnTo>
                    <a:pt x="164" y="134"/>
                  </a:lnTo>
                  <a:lnTo>
                    <a:pt x="169" y="126"/>
                  </a:lnTo>
                  <a:lnTo>
                    <a:pt x="177" y="120"/>
                  </a:lnTo>
                  <a:lnTo>
                    <a:pt x="186" y="116"/>
                  </a:lnTo>
                  <a:lnTo>
                    <a:pt x="195" y="112"/>
                  </a:lnTo>
                  <a:lnTo>
                    <a:pt x="205" y="110"/>
                  </a:lnTo>
                  <a:lnTo>
                    <a:pt x="214" y="110"/>
                  </a:lnTo>
                  <a:lnTo>
                    <a:pt x="227" y="110"/>
                  </a:lnTo>
                  <a:lnTo>
                    <a:pt x="238" y="112"/>
                  </a:lnTo>
                  <a:lnTo>
                    <a:pt x="249" y="115"/>
                  </a:lnTo>
                  <a:lnTo>
                    <a:pt x="260" y="119"/>
                  </a:lnTo>
                  <a:lnTo>
                    <a:pt x="272" y="124"/>
                  </a:lnTo>
                  <a:lnTo>
                    <a:pt x="282" y="129"/>
                  </a:lnTo>
                  <a:lnTo>
                    <a:pt x="292" y="136"/>
                  </a:lnTo>
                  <a:lnTo>
                    <a:pt x="301" y="144"/>
                  </a:lnTo>
                  <a:lnTo>
                    <a:pt x="354" y="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4" name="Freeform 118"/>
            <p:cNvSpPr>
              <a:spLocks noEditPoints="1"/>
            </p:cNvSpPr>
            <p:nvPr/>
          </p:nvSpPr>
          <p:spPr bwMode="auto">
            <a:xfrm>
              <a:off x="6379388" y="6515113"/>
              <a:ext cx="74613" cy="73025"/>
            </a:xfrm>
            <a:custGeom>
              <a:avLst/>
              <a:gdLst>
                <a:gd name="T0" fmla="*/ 961368424 w 379"/>
                <a:gd name="T1" fmla="*/ 976561940 h 369"/>
                <a:gd name="T2" fmla="*/ 1022410718 w 379"/>
                <a:gd name="T3" fmla="*/ 860322170 h 369"/>
                <a:gd name="T4" fmla="*/ 1098723280 w 379"/>
                <a:gd name="T5" fmla="*/ 767306922 h 369"/>
                <a:gd name="T6" fmla="*/ 1190267328 w 379"/>
                <a:gd name="T7" fmla="*/ 689800879 h 369"/>
                <a:gd name="T8" fmla="*/ 1304716976 w 379"/>
                <a:gd name="T9" fmla="*/ 651067350 h 369"/>
                <a:gd name="T10" fmla="*/ 1434436697 w 379"/>
                <a:gd name="T11" fmla="*/ 620049338 h 369"/>
                <a:gd name="T12" fmla="*/ 1564156614 w 379"/>
                <a:gd name="T13" fmla="*/ 620049338 h 369"/>
                <a:gd name="T14" fmla="*/ 1686241200 w 379"/>
                <a:gd name="T15" fmla="*/ 651067350 h 369"/>
                <a:gd name="T16" fmla="*/ 1793055714 w 379"/>
                <a:gd name="T17" fmla="*/ 697555382 h 369"/>
                <a:gd name="T18" fmla="*/ 1892234897 w 379"/>
                <a:gd name="T19" fmla="*/ 775061623 h 369"/>
                <a:gd name="T20" fmla="*/ 1960912325 w 379"/>
                <a:gd name="T21" fmla="*/ 868076673 h 369"/>
                <a:gd name="T22" fmla="*/ 2006684349 w 379"/>
                <a:gd name="T23" fmla="*/ 976561940 h 369"/>
                <a:gd name="T24" fmla="*/ 946136742 w 379"/>
                <a:gd name="T25" fmla="*/ 1038598161 h 369"/>
                <a:gd name="T26" fmla="*/ 2147483647 w 379"/>
                <a:gd name="T27" fmla="*/ 1379601757 h 369"/>
                <a:gd name="T28" fmla="*/ 2147483647 w 379"/>
                <a:gd name="T29" fmla="*/ 1162592237 h 369"/>
                <a:gd name="T30" fmla="*/ 2147483647 w 379"/>
                <a:gd name="T31" fmla="*/ 968807437 h 369"/>
                <a:gd name="T32" fmla="*/ 2147483647 w 379"/>
                <a:gd name="T33" fmla="*/ 790570629 h 369"/>
                <a:gd name="T34" fmla="*/ 2147483647 w 379"/>
                <a:gd name="T35" fmla="*/ 620049338 h 369"/>
                <a:gd name="T36" fmla="*/ 2147483647 w 379"/>
                <a:gd name="T37" fmla="*/ 472791556 h 369"/>
                <a:gd name="T38" fmla="*/ 2147483647 w 379"/>
                <a:gd name="T39" fmla="*/ 341042780 h 369"/>
                <a:gd name="T40" fmla="*/ 2147483647 w 379"/>
                <a:gd name="T41" fmla="*/ 240273029 h 369"/>
                <a:gd name="T42" fmla="*/ 2144039401 w 379"/>
                <a:gd name="T43" fmla="*/ 139503279 h 369"/>
                <a:gd name="T44" fmla="*/ 1976182594 w 379"/>
                <a:gd name="T45" fmla="*/ 77506241 h 369"/>
                <a:gd name="T46" fmla="*/ 1777785445 w 379"/>
                <a:gd name="T47" fmla="*/ 38733529 h 369"/>
                <a:gd name="T48" fmla="*/ 1564156614 w 379"/>
                <a:gd name="T49" fmla="*/ 7754503 h 369"/>
                <a:gd name="T50" fmla="*/ 1297120625 w 379"/>
                <a:gd name="T51" fmla="*/ 7754503 h 369"/>
                <a:gd name="T52" fmla="*/ 1007179232 w 379"/>
                <a:gd name="T53" fmla="*/ 61997038 h 369"/>
                <a:gd name="T54" fmla="*/ 740104459 w 379"/>
                <a:gd name="T55" fmla="*/ 155012285 h 369"/>
                <a:gd name="T56" fmla="*/ 503570224 w 379"/>
                <a:gd name="T57" fmla="*/ 294515564 h 369"/>
                <a:gd name="T58" fmla="*/ 320443148 w 379"/>
                <a:gd name="T59" fmla="*/ 480546059 h 369"/>
                <a:gd name="T60" fmla="*/ 160221673 w 379"/>
                <a:gd name="T61" fmla="*/ 705309885 h 369"/>
                <a:gd name="T62" fmla="*/ 61042293 w 379"/>
                <a:gd name="T63" fmla="*/ 968807437 h 369"/>
                <a:gd name="T64" fmla="*/ 7635135 w 379"/>
                <a:gd name="T65" fmla="*/ 1271116688 h 369"/>
                <a:gd name="T66" fmla="*/ 7635135 w 379"/>
                <a:gd name="T67" fmla="*/ 1596611080 h 369"/>
                <a:gd name="T68" fmla="*/ 68677428 w 379"/>
                <a:gd name="T69" fmla="*/ 1906635848 h 369"/>
                <a:gd name="T70" fmla="*/ 183127076 w 379"/>
                <a:gd name="T71" fmla="*/ 2147483647 h 369"/>
                <a:gd name="T72" fmla="*/ 335713417 w 379"/>
                <a:gd name="T73" fmla="*/ 2147483647 h 369"/>
                <a:gd name="T74" fmla="*/ 541745897 w 379"/>
                <a:gd name="T75" fmla="*/ 2147483647 h 369"/>
                <a:gd name="T76" fmla="*/ 778280131 w 379"/>
                <a:gd name="T77" fmla="*/ 2147483647 h 369"/>
                <a:gd name="T78" fmla="*/ 1052951256 w 379"/>
                <a:gd name="T79" fmla="*/ 2147483647 h 369"/>
                <a:gd name="T80" fmla="*/ 1358162918 w 379"/>
                <a:gd name="T81" fmla="*/ 2147483647 h 369"/>
                <a:gd name="T82" fmla="*/ 1632834042 w 379"/>
                <a:gd name="T83" fmla="*/ 2147483647 h 369"/>
                <a:gd name="T84" fmla="*/ 1854098007 w 379"/>
                <a:gd name="T85" fmla="*/ 2147483647 h 369"/>
                <a:gd name="T86" fmla="*/ 2067726839 w 379"/>
                <a:gd name="T87" fmla="*/ 2147483647 h 369"/>
                <a:gd name="T88" fmla="*/ 2147483647 w 379"/>
                <a:gd name="T89" fmla="*/ 2147483647 h 369"/>
                <a:gd name="T90" fmla="*/ 2147483647 w 379"/>
                <a:gd name="T91" fmla="*/ 2147483647 h 369"/>
                <a:gd name="T92" fmla="*/ 2147483647 w 379"/>
                <a:gd name="T93" fmla="*/ 2147483647 h 369"/>
                <a:gd name="T94" fmla="*/ 2147483647 w 379"/>
                <a:gd name="T95" fmla="*/ 2147483647 h 369"/>
                <a:gd name="T96" fmla="*/ 2147483647 w 379"/>
                <a:gd name="T97" fmla="*/ 2053893432 h 369"/>
                <a:gd name="T98" fmla="*/ 1960912325 w 379"/>
                <a:gd name="T99" fmla="*/ 1937653860 h 369"/>
                <a:gd name="T100" fmla="*/ 1884599763 w 379"/>
                <a:gd name="T101" fmla="*/ 2053893432 h 369"/>
                <a:gd name="T102" fmla="*/ 1777785445 w 379"/>
                <a:gd name="T103" fmla="*/ 2123684355 h 369"/>
                <a:gd name="T104" fmla="*/ 1655700662 w 379"/>
                <a:gd name="T105" fmla="*/ 2147483647 h 369"/>
                <a:gd name="T106" fmla="*/ 1518384590 w 379"/>
                <a:gd name="T107" fmla="*/ 2147483647 h 369"/>
                <a:gd name="T108" fmla="*/ 1381029538 w 379"/>
                <a:gd name="T109" fmla="*/ 2147483647 h 369"/>
                <a:gd name="T110" fmla="*/ 1258944952 w 379"/>
                <a:gd name="T111" fmla="*/ 2139154176 h 369"/>
                <a:gd name="T112" fmla="*/ 1159765573 w 379"/>
                <a:gd name="T113" fmla="*/ 2100420648 h 369"/>
                <a:gd name="T114" fmla="*/ 1083453011 w 379"/>
                <a:gd name="T115" fmla="*/ 2030669107 h 369"/>
                <a:gd name="T116" fmla="*/ 1014775583 w 379"/>
                <a:gd name="T117" fmla="*/ 1945408363 h 369"/>
                <a:gd name="T118" fmla="*/ 969003559 w 379"/>
                <a:gd name="T119" fmla="*/ 1844638612 h 369"/>
                <a:gd name="T120" fmla="*/ 946136742 w 379"/>
                <a:gd name="T121" fmla="*/ 1720644537 h 369"/>
                <a:gd name="T122" fmla="*/ 938501607 w 379"/>
                <a:gd name="T123" fmla="*/ 1588856577 h 369"/>
                <a:gd name="T124" fmla="*/ 2147483647 w 379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9" h="369">
                  <a:moveTo>
                    <a:pt x="124" y="134"/>
                  </a:moveTo>
                  <a:lnTo>
                    <a:pt x="126" y="126"/>
                  </a:lnTo>
                  <a:lnTo>
                    <a:pt x="129" y="118"/>
                  </a:lnTo>
                  <a:lnTo>
                    <a:pt x="134" y="111"/>
                  </a:lnTo>
                  <a:lnTo>
                    <a:pt x="138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6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7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3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79" y="192"/>
                  </a:moveTo>
                  <a:lnTo>
                    <a:pt x="379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3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5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1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7" y="7"/>
                  </a:lnTo>
                  <a:lnTo>
                    <a:pt x="233" y="5"/>
                  </a:lnTo>
                  <a:lnTo>
                    <a:pt x="220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3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9" y="246"/>
                  </a:lnTo>
                  <a:lnTo>
                    <a:pt x="15" y="264"/>
                  </a:lnTo>
                  <a:lnTo>
                    <a:pt x="24" y="280"/>
                  </a:lnTo>
                  <a:lnTo>
                    <a:pt x="33" y="295"/>
                  </a:lnTo>
                  <a:lnTo>
                    <a:pt x="44" y="309"/>
                  </a:lnTo>
                  <a:lnTo>
                    <a:pt x="57" y="321"/>
                  </a:lnTo>
                  <a:lnTo>
                    <a:pt x="71" y="333"/>
                  </a:lnTo>
                  <a:lnTo>
                    <a:pt x="87" y="342"/>
                  </a:lnTo>
                  <a:lnTo>
                    <a:pt x="102" y="349"/>
                  </a:lnTo>
                  <a:lnTo>
                    <a:pt x="120" y="356"/>
                  </a:lnTo>
                  <a:lnTo>
                    <a:pt x="138" y="362"/>
                  </a:lnTo>
                  <a:lnTo>
                    <a:pt x="158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9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10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7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9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5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29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3" y="205"/>
                  </a:lnTo>
                  <a:lnTo>
                    <a:pt x="379" y="205"/>
                  </a:lnTo>
                  <a:lnTo>
                    <a:pt x="379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5" name="Freeform 119"/>
            <p:cNvSpPr>
              <a:spLocks noEditPoints="1"/>
            </p:cNvSpPr>
            <p:nvPr/>
          </p:nvSpPr>
          <p:spPr bwMode="auto">
            <a:xfrm>
              <a:off x="6460350" y="6515113"/>
              <a:ext cx="76200" cy="73025"/>
            </a:xfrm>
            <a:custGeom>
              <a:avLst/>
              <a:gdLst>
                <a:gd name="T0" fmla="*/ 1024042954 w 379"/>
                <a:gd name="T1" fmla="*/ 976561940 h 369"/>
                <a:gd name="T2" fmla="*/ 1089043564 w 379"/>
                <a:gd name="T3" fmla="*/ 860322170 h 369"/>
                <a:gd name="T4" fmla="*/ 1170334689 w 379"/>
                <a:gd name="T5" fmla="*/ 767306922 h 369"/>
                <a:gd name="T6" fmla="*/ 1267876118 w 379"/>
                <a:gd name="T7" fmla="*/ 689800879 h 369"/>
                <a:gd name="T8" fmla="*/ 1389752288 w 379"/>
                <a:gd name="T9" fmla="*/ 651067350 h 369"/>
                <a:gd name="T10" fmla="*/ 1527918972 w 379"/>
                <a:gd name="T11" fmla="*/ 620049338 h 369"/>
                <a:gd name="T12" fmla="*/ 1666085858 w 379"/>
                <a:gd name="T13" fmla="*/ 620049338 h 369"/>
                <a:gd name="T14" fmla="*/ 1796127491 w 379"/>
                <a:gd name="T15" fmla="*/ 651067350 h 369"/>
                <a:gd name="T16" fmla="*/ 1909919022 w 379"/>
                <a:gd name="T17" fmla="*/ 697555382 h 369"/>
                <a:gd name="T18" fmla="*/ 2015585501 w 379"/>
                <a:gd name="T19" fmla="*/ 775061623 h 369"/>
                <a:gd name="T20" fmla="*/ 2088711163 w 379"/>
                <a:gd name="T21" fmla="*/ 868076673 h 369"/>
                <a:gd name="T22" fmla="*/ 2137502083 w 379"/>
                <a:gd name="T23" fmla="*/ 976561940 h 369"/>
                <a:gd name="T24" fmla="*/ 1007792650 w 379"/>
                <a:gd name="T25" fmla="*/ 1038598161 h 369"/>
                <a:gd name="T26" fmla="*/ 2147483647 w 379"/>
                <a:gd name="T27" fmla="*/ 1379601757 h 369"/>
                <a:gd name="T28" fmla="*/ 2147483647 w 379"/>
                <a:gd name="T29" fmla="*/ 1162592237 h 369"/>
                <a:gd name="T30" fmla="*/ 2147483647 w 379"/>
                <a:gd name="T31" fmla="*/ 968807437 h 369"/>
                <a:gd name="T32" fmla="*/ 2147483647 w 379"/>
                <a:gd name="T33" fmla="*/ 790570629 h 369"/>
                <a:gd name="T34" fmla="*/ 2147483647 w 379"/>
                <a:gd name="T35" fmla="*/ 620049338 h 369"/>
                <a:gd name="T36" fmla="*/ 2147483647 w 379"/>
                <a:gd name="T37" fmla="*/ 472791556 h 369"/>
                <a:gd name="T38" fmla="*/ 2147483647 w 379"/>
                <a:gd name="T39" fmla="*/ 341042780 h 369"/>
                <a:gd name="T40" fmla="*/ 2147483647 w 379"/>
                <a:gd name="T41" fmla="*/ 240273029 h 369"/>
                <a:gd name="T42" fmla="*/ 2147483647 w 379"/>
                <a:gd name="T43" fmla="*/ 139503279 h 369"/>
                <a:gd name="T44" fmla="*/ 2104961265 w 379"/>
                <a:gd name="T45" fmla="*/ 77506241 h 369"/>
                <a:gd name="T46" fmla="*/ 1893668919 w 379"/>
                <a:gd name="T47" fmla="*/ 38733529 h 369"/>
                <a:gd name="T48" fmla="*/ 1666085858 w 379"/>
                <a:gd name="T49" fmla="*/ 7754503 h 369"/>
                <a:gd name="T50" fmla="*/ 1381627236 w 379"/>
                <a:gd name="T51" fmla="*/ 7754503 h 369"/>
                <a:gd name="T52" fmla="*/ 1072793261 w 379"/>
                <a:gd name="T53" fmla="*/ 61997038 h 369"/>
                <a:gd name="T54" fmla="*/ 788334841 w 379"/>
                <a:gd name="T55" fmla="*/ 155012285 h 369"/>
                <a:gd name="T56" fmla="*/ 536416836 w 379"/>
                <a:gd name="T57" fmla="*/ 294515564 h 369"/>
                <a:gd name="T58" fmla="*/ 341334180 w 379"/>
                <a:gd name="T59" fmla="*/ 480546059 h 369"/>
                <a:gd name="T60" fmla="*/ 170667090 w 379"/>
                <a:gd name="T61" fmla="*/ 705309885 h 369"/>
                <a:gd name="T62" fmla="*/ 65000611 w 379"/>
                <a:gd name="T63" fmla="*/ 968807437 h 369"/>
                <a:gd name="T64" fmla="*/ 8125051 w 379"/>
                <a:gd name="T65" fmla="*/ 1271116688 h 369"/>
                <a:gd name="T66" fmla="*/ 8125051 w 379"/>
                <a:gd name="T67" fmla="*/ 1596611080 h 369"/>
                <a:gd name="T68" fmla="*/ 65000611 w 379"/>
                <a:gd name="T69" fmla="*/ 1906635848 h 369"/>
                <a:gd name="T70" fmla="*/ 186917193 w 379"/>
                <a:gd name="T71" fmla="*/ 2147483647 h 369"/>
                <a:gd name="T72" fmla="*/ 357584283 w 379"/>
                <a:gd name="T73" fmla="*/ 2147483647 h 369"/>
                <a:gd name="T74" fmla="*/ 577042293 w 379"/>
                <a:gd name="T75" fmla="*/ 2147483647 h 369"/>
                <a:gd name="T76" fmla="*/ 829000509 w 379"/>
                <a:gd name="T77" fmla="*/ 2147483647 h 369"/>
                <a:gd name="T78" fmla="*/ 1121584181 w 379"/>
                <a:gd name="T79" fmla="*/ 2147483647 h 369"/>
                <a:gd name="T80" fmla="*/ 1446668259 w 379"/>
                <a:gd name="T81" fmla="*/ 2147483647 h 369"/>
                <a:gd name="T82" fmla="*/ 1739251931 w 379"/>
                <a:gd name="T83" fmla="*/ 2147483647 h 369"/>
                <a:gd name="T84" fmla="*/ 1974919632 w 379"/>
                <a:gd name="T85" fmla="*/ 2147483647 h 369"/>
                <a:gd name="T86" fmla="*/ 2147483647 w 379"/>
                <a:gd name="T87" fmla="*/ 2147483647 h 369"/>
                <a:gd name="T88" fmla="*/ 2147483647 w 379"/>
                <a:gd name="T89" fmla="*/ 2147483647 h 369"/>
                <a:gd name="T90" fmla="*/ 2147483647 w 379"/>
                <a:gd name="T91" fmla="*/ 2147483647 h 369"/>
                <a:gd name="T92" fmla="*/ 2147483647 w 379"/>
                <a:gd name="T93" fmla="*/ 2147483647 h 369"/>
                <a:gd name="T94" fmla="*/ 2147483647 w 379"/>
                <a:gd name="T95" fmla="*/ 2147483647 h 369"/>
                <a:gd name="T96" fmla="*/ 2147483647 w 379"/>
                <a:gd name="T97" fmla="*/ 2053893432 h 369"/>
                <a:gd name="T98" fmla="*/ 2088711163 w 379"/>
                <a:gd name="T99" fmla="*/ 1937653860 h 369"/>
                <a:gd name="T100" fmla="*/ 1991210147 w 379"/>
                <a:gd name="T101" fmla="*/ 2053893432 h 369"/>
                <a:gd name="T102" fmla="*/ 1893668919 w 379"/>
                <a:gd name="T103" fmla="*/ 2123684355 h 369"/>
                <a:gd name="T104" fmla="*/ 1763627085 w 379"/>
                <a:gd name="T105" fmla="*/ 2147483647 h 369"/>
                <a:gd name="T106" fmla="*/ 1609210298 w 379"/>
                <a:gd name="T107" fmla="*/ 2147483647 h 369"/>
                <a:gd name="T108" fmla="*/ 1471043413 w 379"/>
                <a:gd name="T109" fmla="*/ 2147483647 h 369"/>
                <a:gd name="T110" fmla="*/ 1341001779 w 379"/>
                <a:gd name="T111" fmla="*/ 2139154176 h 369"/>
                <a:gd name="T112" fmla="*/ 1235335300 w 379"/>
                <a:gd name="T113" fmla="*/ 2100420648 h 369"/>
                <a:gd name="T114" fmla="*/ 1154084587 w 379"/>
                <a:gd name="T115" fmla="*/ 2030669107 h 369"/>
                <a:gd name="T116" fmla="*/ 1080918513 w 379"/>
                <a:gd name="T117" fmla="*/ 1945408363 h 369"/>
                <a:gd name="T118" fmla="*/ 1032168005 w 379"/>
                <a:gd name="T119" fmla="*/ 1844638612 h 369"/>
                <a:gd name="T120" fmla="*/ 1007792650 w 379"/>
                <a:gd name="T121" fmla="*/ 1720644537 h 369"/>
                <a:gd name="T122" fmla="*/ 983417497 w 379"/>
                <a:gd name="T123" fmla="*/ 1588856577 h 369"/>
                <a:gd name="T124" fmla="*/ 2147483647 w 379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9" h="369">
                  <a:moveTo>
                    <a:pt x="124" y="134"/>
                  </a:moveTo>
                  <a:lnTo>
                    <a:pt x="126" y="126"/>
                  </a:lnTo>
                  <a:lnTo>
                    <a:pt x="129" y="118"/>
                  </a:lnTo>
                  <a:lnTo>
                    <a:pt x="134" y="111"/>
                  </a:lnTo>
                  <a:lnTo>
                    <a:pt x="138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6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7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3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79" y="192"/>
                  </a:moveTo>
                  <a:lnTo>
                    <a:pt x="379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2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4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1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6" y="7"/>
                  </a:lnTo>
                  <a:lnTo>
                    <a:pt x="233" y="5"/>
                  </a:lnTo>
                  <a:lnTo>
                    <a:pt x="219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3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8" y="246"/>
                  </a:lnTo>
                  <a:lnTo>
                    <a:pt x="14" y="264"/>
                  </a:lnTo>
                  <a:lnTo>
                    <a:pt x="23" y="280"/>
                  </a:lnTo>
                  <a:lnTo>
                    <a:pt x="32" y="295"/>
                  </a:lnTo>
                  <a:lnTo>
                    <a:pt x="44" y="309"/>
                  </a:lnTo>
                  <a:lnTo>
                    <a:pt x="56" y="321"/>
                  </a:lnTo>
                  <a:lnTo>
                    <a:pt x="71" y="333"/>
                  </a:lnTo>
                  <a:lnTo>
                    <a:pt x="85" y="342"/>
                  </a:lnTo>
                  <a:lnTo>
                    <a:pt x="102" y="349"/>
                  </a:lnTo>
                  <a:lnTo>
                    <a:pt x="120" y="356"/>
                  </a:lnTo>
                  <a:lnTo>
                    <a:pt x="138" y="362"/>
                  </a:lnTo>
                  <a:lnTo>
                    <a:pt x="157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8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09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5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8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5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29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1" y="205"/>
                  </a:lnTo>
                  <a:lnTo>
                    <a:pt x="379" y="205"/>
                  </a:lnTo>
                  <a:lnTo>
                    <a:pt x="379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6" name="Freeform 120"/>
            <p:cNvSpPr>
              <a:spLocks/>
            </p:cNvSpPr>
            <p:nvPr/>
          </p:nvSpPr>
          <p:spPr bwMode="auto">
            <a:xfrm>
              <a:off x="6541313" y="6497650"/>
              <a:ext cx="46038" cy="88900"/>
            </a:xfrm>
            <a:custGeom>
              <a:avLst/>
              <a:gdLst>
                <a:gd name="T0" fmla="*/ 1265894186 w 232"/>
                <a:gd name="T1" fmla="*/ 1594038119 h 448"/>
                <a:gd name="T2" fmla="*/ 1812898056 w 232"/>
                <a:gd name="T3" fmla="*/ 1594038119 h 448"/>
                <a:gd name="T4" fmla="*/ 1812898056 w 232"/>
                <a:gd name="T5" fmla="*/ 812671611 h 448"/>
                <a:gd name="T6" fmla="*/ 1265894186 w 232"/>
                <a:gd name="T7" fmla="*/ 812671611 h 448"/>
                <a:gd name="T8" fmla="*/ 1265894186 w 232"/>
                <a:gd name="T9" fmla="*/ 0 h 448"/>
                <a:gd name="T10" fmla="*/ 320381815 w 232"/>
                <a:gd name="T11" fmla="*/ 0 h 448"/>
                <a:gd name="T12" fmla="*/ 320381815 w 232"/>
                <a:gd name="T13" fmla="*/ 812671611 h 448"/>
                <a:gd name="T14" fmla="*/ 0 w 232"/>
                <a:gd name="T15" fmla="*/ 812671611 h 448"/>
                <a:gd name="T16" fmla="*/ 0 w 232"/>
                <a:gd name="T17" fmla="*/ 1594038119 h 448"/>
                <a:gd name="T18" fmla="*/ 320381815 w 232"/>
                <a:gd name="T19" fmla="*/ 1594038119 h 448"/>
                <a:gd name="T20" fmla="*/ 320381815 w 232"/>
                <a:gd name="T21" fmla="*/ 2147483647 h 448"/>
                <a:gd name="T22" fmla="*/ 1265894186 w 232"/>
                <a:gd name="T23" fmla="*/ 2147483647 h 448"/>
                <a:gd name="T24" fmla="*/ 1265894186 w 232"/>
                <a:gd name="T25" fmla="*/ 1594038119 h 4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2" h="448">
                  <a:moveTo>
                    <a:pt x="162" y="204"/>
                  </a:moveTo>
                  <a:lnTo>
                    <a:pt x="232" y="204"/>
                  </a:lnTo>
                  <a:lnTo>
                    <a:pt x="232" y="104"/>
                  </a:lnTo>
                  <a:lnTo>
                    <a:pt x="162" y="104"/>
                  </a:lnTo>
                  <a:lnTo>
                    <a:pt x="162" y="0"/>
                  </a:lnTo>
                  <a:lnTo>
                    <a:pt x="41" y="0"/>
                  </a:lnTo>
                  <a:lnTo>
                    <a:pt x="41" y="104"/>
                  </a:lnTo>
                  <a:lnTo>
                    <a:pt x="0" y="104"/>
                  </a:lnTo>
                  <a:lnTo>
                    <a:pt x="0" y="204"/>
                  </a:lnTo>
                  <a:lnTo>
                    <a:pt x="41" y="204"/>
                  </a:lnTo>
                  <a:lnTo>
                    <a:pt x="41" y="448"/>
                  </a:lnTo>
                  <a:lnTo>
                    <a:pt x="162" y="448"/>
                  </a:lnTo>
                  <a:lnTo>
                    <a:pt x="162" y="2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7" name="Freeform 121"/>
            <p:cNvSpPr>
              <a:spLocks noEditPoints="1"/>
            </p:cNvSpPr>
            <p:nvPr/>
          </p:nvSpPr>
          <p:spPr bwMode="auto">
            <a:xfrm>
              <a:off x="6590525" y="6515113"/>
              <a:ext cx="79375" cy="73025"/>
            </a:xfrm>
            <a:custGeom>
              <a:avLst/>
              <a:gdLst>
                <a:gd name="T0" fmla="*/ 1670458919 w 402"/>
                <a:gd name="T1" fmla="*/ 829304158 h 369"/>
                <a:gd name="T2" fmla="*/ 1839816737 w 402"/>
                <a:gd name="T3" fmla="*/ 875831373 h 369"/>
                <a:gd name="T4" fmla="*/ 1962975342 w 402"/>
                <a:gd name="T5" fmla="*/ 953337417 h 369"/>
                <a:gd name="T6" fmla="*/ 2070734408 w 402"/>
                <a:gd name="T7" fmla="*/ 1069577187 h 369"/>
                <a:gd name="T8" fmla="*/ 2140013579 w 402"/>
                <a:gd name="T9" fmla="*/ 1201325765 h 369"/>
                <a:gd name="T10" fmla="*/ 2147483647 w 402"/>
                <a:gd name="T11" fmla="*/ 1356338050 h 369"/>
                <a:gd name="T12" fmla="*/ 2147483647 w 402"/>
                <a:gd name="T13" fmla="*/ 1511350533 h 369"/>
                <a:gd name="T14" fmla="*/ 2140013579 w 402"/>
                <a:gd name="T15" fmla="*/ 1666362818 h 369"/>
                <a:gd name="T16" fmla="*/ 2070734408 w 402"/>
                <a:gd name="T17" fmla="*/ 1798150581 h 369"/>
                <a:gd name="T18" fmla="*/ 1962975342 w 402"/>
                <a:gd name="T19" fmla="*/ 1906635848 h 369"/>
                <a:gd name="T20" fmla="*/ 1839816737 w 402"/>
                <a:gd name="T21" fmla="*/ 1984141891 h 369"/>
                <a:gd name="T22" fmla="*/ 1670458919 w 402"/>
                <a:gd name="T23" fmla="*/ 2030669107 h 369"/>
                <a:gd name="T24" fmla="*/ 1477982048 w 402"/>
                <a:gd name="T25" fmla="*/ 2030669107 h 369"/>
                <a:gd name="T26" fmla="*/ 1324023968 w 402"/>
                <a:gd name="T27" fmla="*/ 1984141891 h 369"/>
                <a:gd name="T28" fmla="*/ 1185465625 w 402"/>
                <a:gd name="T29" fmla="*/ 1906635848 h 369"/>
                <a:gd name="T30" fmla="*/ 1085386979 w 402"/>
                <a:gd name="T31" fmla="*/ 1798150581 h 369"/>
                <a:gd name="T32" fmla="*/ 1016107808 w 402"/>
                <a:gd name="T33" fmla="*/ 1666362818 h 369"/>
                <a:gd name="T34" fmla="*/ 977627914 w 402"/>
                <a:gd name="T35" fmla="*/ 1511350533 h 369"/>
                <a:gd name="T36" fmla="*/ 977627914 w 402"/>
                <a:gd name="T37" fmla="*/ 1356338050 h 369"/>
                <a:gd name="T38" fmla="*/ 1016107808 w 402"/>
                <a:gd name="T39" fmla="*/ 1201325765 h 369"/>
                <a:gd name="T40" fmla="*/ 1085386979 w 402"/>
                <a:gd name="T41" fmla="*/ 1069577187 h 369"/>
                <a:gd name="T42" fmla="*/ 1185465625 w 402"/>
                <a:gd name="T43" fmla="*/ 953337417 h 369"/>
                <a:gd name="T44" fmla="*/ 1324023968 w 402"/>
                <a:gd name="T45" fmla="*/ 875831373 h 369"/>
                <a:gd name="T46" fmla="*/ 1477982048 w 402"/>
                <a:gd name="T47" fmla="*/ 829304158 h 369"/>
                <a:gd name="T48" fmla="*/ 2147483647 w 402"/>
                <a:gd name="T49" fmla="*/ 100769750 h 369"/>
                <a:gd name="T50" fmla="*/ 2147483647 w 402"/>
                <a:gd name="T51" fmla="*/ 348758099 h 369"/>
                <a:gd name="T52" fmla="*/ 2047654251 w 402"/>
                <a:gd name="T53" fmla="*/ 248027532 h 369"/>
                <a:gd name="T54" fmla="*/ 1916776130 w 402"/>
                <a:gd name="T55" fmla="*/ 155012285 h 369"/>
                <a:gd name="T56" fmla="*/ 1785898207 w 402"/>
                <a:gd name="T57" fmla="*/ 85260744 h 369"/>
                <a:gd name="T58" fmla="*/ 1639659445 w 402"/>
                <a:gd name="T59" fmla="*/ 46488032 h 369"/>
                <a:gd name="T60" fmla="*/ 1477982048 w 402"/>
                <a:gd name="T61" fmla="*/ 15509006 h 369"/>
                <a:gd name="T62" fmla="*/ 1324023968 w 402"/>
                <a:gd name="T63" fmla="*/ 0 h 369"/>
                <a:gd name="T64" fmla="*/ 1046907282 w 402"/>
                <a:gd name="T65" fmla="*/ 38733529 h 369"/>
                <a:gd name="T66" fmla="*/ 785190137 w 402"/>
                <a:gd name="T67" fmla="*/ 123994273 h 369"/>
                <a:gd name="T68" fmla="*/ 561952886 w 402"/>
                <a:gd name="T69" fmla="*/ 255782035 h 369"/>
                <a:gd name="T70" fmla="*/ 369514911 w 402"/>
                <a:gd name="T71" fmla="*/ 426264340 h 369"/>
                <a:gd name="T72" fmla="*/ 215556831 w 402"/>
                <a:gd name="T73" fmla="*/ 635558344 h 369"/>
                <a:gd name="T74" fmla="*/ 92359328 w 402"/>
                <a:gd name="T75" fmla="*/ 883585876 h 369"/>
                <a:gd name="T76" fmla="*/ 23080157 w 402"/>
                <a:gd name="T77" fmla="*/ 1147083231 h 369"/>
                <a:gd name="T78" fmla="*/ 0 w 402"/>
                <a:gd name="T79" fmla="*/ 1426128973 h 369"/>
                <a:gd name="T80" fmla="*/ 15399737 w 402"/>
                <a:gd name="T81" fmla="*/ 1650892799 h 369"/>
                <a:gd name="T82" fmla="*/ 61598752 w 402"/>
                <a:gd name="T83" fmla="*/ 1867902319 h 369"/>
                <a:gd name="T84" fmla="*/ 138558343 w 402"/>
                <a:gd name="T85" fmla="*/ 2069402636 h 369"/>
                <a:gd name="T86" fmla="*/ 238636988 w 402"/>
                <a:gd name="T87" fmla="*/ 2147483647 h 369"/>
                <a:gd name="T88" fmla="*/ 369514911 w 402"/>
                <a:gd name="T89" fmla="*/ 2147483647 h 369"/>
                <a:gd name="T90" fmla="*/ 523472991 w 402"/>
                <a:gd name="T91" fmla="*/ 2147483647 h 369"/>
                <a:gd name="T92" fmla="*/ 700511228 w 402"/>
                <a:gd name="T93" fmla="*/ 2147483647 h 369"/>
                <a:gd name="T94" fmla="*/ 900668520 w 402"/>
                <a:gd name="T95" fmla="*/ 2147483647 h 369"/>
                <a:gd name="T96" fmla="*/ 1108506034 w 402"/>
                <a:gd name="T97" fmla="*/ 2147483647 h 369"/>
                <a:gd name="T98" fmla="*/ 1339423705 w 402"/>
                <a:gd name="T99" fmla="*/ 2147483647 h 369"/>
                <a:gd name="T100" fmla="*/ 1501101102 w 402"/>
                <a:gd name="T101" fmla="*/ 2147483647 h 369"/>
                <a:gd name="T102" fmla="*/ 1647339865 w 402"/>
                <a:gd name="T103" fmla="*/ 2147483647 h 369"/>
                <a:gd name="T104" fmla="*/ 1793617525 w 402"/>
                <a:gd name="T105" fmla="*/ 2147483647 h 369"/>
                <a:gd name="T106" fmla="*/ 1932175868 w 402"/>
                <a:gd name="T107" fmla="*/ 2147483647 h 369"/>
                <a:gd name="T108" fmla="*/ 2047654251 w 402"/>
                <a:gd name="T109" fmla="*/ 2147483647 h 369"/>
                <a:gd name="T110" fmla="*/ 2140013579 w 402"/>
                <a:gd name="T111" fmla="*/ 2147483647 h 369"/>
                <a:gd name="T112" fmla="*/ 2147483647 w 402"/>
                <a:gd name="T113" fmla="*/ 2147483647 h 369"/>
                <a:gd name="T114" fmla="*/ 2147483647 w 402"/>
                <a:gd name="T115" fmla="*/ 100769750 h 3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2" h="369">
                  <a:moveTo>
                    <a:pt x="205" y="107"/>
                  </a:moveTo>
                  <a:lnTo>
                    <a:pt x="217" y="107"/>
                  </a:lnTo>
                  <a:lnTo>
                    <a:pt x="228" y="109"/>
                  </a:lnTo>
                  <a:lnTo>
                    <a:pt x="239" y="113"/>
                  </a:lnTo>
                  <a:lnTo>
                    <a:pt x="248" y="117"/>
                  </a:lnTo>
                  <a:lnTo>
                    <a:pt x="255" y="123"/>
                  </a:lnTo>
                  <a:lnTo>
                    <a:pt x="263" y="130"/>
                  </a:lnTo>
                  <a:lnTo>
                    <a:pt x="269" y="138"/>
                  </a:lnTo>
                  <a:lnTo>
                    <a:pt x="275" y="146"/>
                  </a:lnTo>
                  <a:lnTo>
                    <a:pt x="278" y="155"/>
                  </a:lnTo>
                  <a:lnTo>
                    <a:pt x="281" y="165"/>
                  </a:lnTo>
                  <a:lnTo>
                    <a:pt x="282" y="175"/>
                  </a:lnTo>
                  <a:lnTo>
                    <a:pt x="284" y="185"/>
                  </a:lnTo>
                  <a:lnTo>
                    <a:pt x="282" y="195"/>
                  </a:lnTo>
                  <a:lnTo>
                    <a:pt x="281" y="205"/>
                  </a:lnTo>
                  <a:lnTo>
                    <a:pt x="278" y="215"/>
                  </a:lnTo>
                  <a:lnTo>
                    <a:pt x="275" y="224"/>
                  </a:lnTo>
                  <a:lnTo>
                    <a:pt x="269" y="232"/>
                  </a:lnTo>
                  <a:lnTo>
                    <a:pt x="263" y="240"/>
                  </a:lnTo>
                  <a:lnTo>
                    <a:pt x="255" y="246"/>
                  </a:lnTo>
                  <a:lnTo>
                    <a:pt x="248" y="251"/>
                  </a:lnTo>
                  <a:lnTo>
                    <a:pt x="239" y="256"/>
                  </a:lnTo>
                  <a:lnTo>
                    <a:pt x="228" y="259"/>
                  </a:lnTo>
                  <a:lnTo>
                    <a:pt x="217" y="262"/>
                  </a:lnTo>
                  <a:lnTo>
                    <a:pt x="205" y="262"/>
                  </a:lnTo>
                  <a:lnTo>
                    <a:pt x="192" y="262"/>
                  </a:lnTo>
                  <a:lnTo>
                    <a:pt x="182" y="259"/>
                  </a:lnTo>
                  <a:lnTo>
                    <a:pt x="172" y="256"/>
                  </a:lnTo>
                  <a:lnTo>
                    <a:pt x="162" y="251"/>
                  </a:lnTo>
                  <a:lnTo>
                    <a:pt x="154" y="246"/>
                  </a:lnTo>
                  <a:lnTo>
                    <a:pt x="147" y="240"/>
                  </a:lnTo>
                  <a:lnTo>
                    <a:pt x="141" y="232"/>
                  </a:lnTo>
                  <a:lnTo>
                    <a:pt x="135" y="224"/>
                  </a:lnTo>
                  <a:lnTo>
                    <a:pt x="132" y="215"/>
                  </a:lnTo>
                  <a:lnTo>
                    <a:pt x="128" y="205"/>
                  </a:lnTo>
                  <a:lnTo>
                    <a:pt x="127" y="195"/>
                  </a:lnTo>
                  <a:lnTo>
                    <a:pt x="126" y="185"/>
                  </a:lnTo>
                  <a:lnTo>
                    <a:pt x="127" y="175"/>
                  </a:lnTo>
                  <a:lnTo>
                    <a:pt x="128" y="165"/>
                  </a:lnTo>
                  <a:lnTo>
                    <a:pt x="132" y="155"/>
                  </a:lnTo>
                  <a:lnTo>
                    <a:pt x="135" y="146"/>
                  </a:lnTo>
                  <a:lnTo>
                    <a:pt x="141" y="138"/>
                  </a:lnTo>
                  <a:lnTo>
                    <a:pt x="147" y="130"/>
                  </a:lnTo>
                  <a:lnTo>
                    <a:pt x="154" y="123"/>
                  </a:lnTo>
                  <a:lnTo>
                    <a:pt x="162" y="117"/>
                  </a:lnTo>
                  <a:lnTo>
                    <a:pt x="172" y="113"/>
                  </a:lnTo>
                  <a:lnTo>
                    <a:pt x="182" y="109"/>
                  </a:lnTo>
                  <a:lnTo>
                    <a:pt x="192" y="107"/>
                  </a:lnTo>
                  <a:lnTo>
                    <a:pt x="205" y="107"/>
                  </a:lnTo>
                  <a:close/>
                  <a:moveTo>
                    <a:pt x="402" y="13"/>
                  </a:moveTo>
                  <a:lnTo>
                    <a:pt x="279" y="13"/>
                  </a:lnTo>
                  <a:lnTo>
                    <a:pt x="279" y="45"/>
                  </a:lnTo>
                  <a:lnTo>
                    <a:pt x="272" y="38"/>
                  </a:lnTo>
                  <a:lnTo>
                    <a:pt x="266" y="32"/>
                  </a:lnTo>
                  <a:lnTo>
                    <a:pt x="258" y="26"/>
                  </a:lnTo>
                  <a:lnTo>
                    <a:pt x="249" y="20"/>
                  </a:lnTo>
                  <a:lnTo>
                    <a:pt x="241" y="16"/>
                  </a:lnTo>
                  <a:lnTo>
                    <a:pt x="232" y="11"/>
                  </a:lnTo>
                  <a:lnTo>
                    <a:pt x="222" y="8"/>
                  </a:lnTo>
                  <a:lnTo>
                    <a:pt x="213" y="6"/>
                  </a:lnTo>
                  <a:lnTo>
                    <a:pt x="202" y="4"/>
                  </a:lnTo>
                  <a:lnTo>
                    <a:pt x="192" y="2"/>
                  </a:lnTo>
                  <a:lnTo>
                    <a:pt x="182" y="1"/>
                  </a:lnTo>
                  <a:lnTo>
                    <a:pt x="172" y="0"/>
                  </a:lnTo>
                  <a:lnTo>
                    <a:pt x="154" y="1"/>
                  </a:lnTo>
                  <a:lnTo>
                    <a:pt x="136" y="5"/>
                  </a:lnTo>
                  <a:lnTo>
                    <a:pt x="119" y="9"/>
                  </a:lnTo>
                  <a:lnTo>
                    <a:pt x="102" y="16"/>
                  </a:lnTo>
                  <a:lnTo>
                    <a:pt x="88" y="24"/>
                  </a:lnTo>
                  <a:lnTo>
                    <a:pt x="73" y="33"/>
                  </a:lnTo>
                  <a:lnTo>
                    <a:pt x="59" y="43"/>
                  </a:lnTo>
                  <a:lnTo>
                    <a:pt x="48" y="55"/>
                  </a:lnTo>
                  <a:lnTo>
                    <a:pt x="37" y="69"/>
                  </a:lnTo>
                  <a:lnTo>
                    <a:pt x="28" y="82"/>
                  </a:lnTo>
                  <a:lnTo>
                    <a:pt x="19" y="98"/>
                  </a:lnTo>
                  <a:lnTo>
                    <a:pt x="12" y="114"/>
                  </a:lnTo>
                  <a:lnTo>
                    <a:pt x="7" y="131"/>
                  </a:lnTo>
                  <a:lnTo>
                    <a:pt x="3" y="148"/>
                  </a:lnTo>
                  <a:lnTo>
                    <a:pt x="1" y="166"/>
                  </a:lnTo>
                  <a:lnTo>
                    <a:pt x="0" y="184"/>
                  </a:lnTo>
                  <a:lnTo>
                    <a:pt x="1" y="198"/>
                  </a:lnTo>
                  <a:lnTo>
                    <a:pt x="2" y="213"/>
                  </a:lnTo>
                  <a:lnTo>
                    <a:pt x="4" y="228"/>
                  </a:lnTo>
                  <a:lnTo>
                    <a:pt x="8" y="241"/>
                  </a:lnTo>
                  <a:lnTo>
                    <a:pt x="12" y="255"/>
                  </a:lnTo>
                  <a:lnTo>
                    <a:pt x="18" y="267"/>
                  </a:lnTo>
                  <a:lnTo>
                    <a:pt x="25" y="280"/>
                  </a:lnTo>
                  <a:lnTo>
                    <a:pt x="31" y="292"/>
                  </a:lnTo>
                  <a:lnTo>
                    <a:pt x="40" y="303"/>
                  </a:lnTo>
                  <a:lnTo>
                    <a:pt x="48" y="313"/>
                  </a:lnTo>
                  <a:lnTo>
                    <a:pt x="58" y="322"/>
                  </a:lnTo>
                  <a:lnTo>
                    <a:pt x="68" y="331"/>
                  </a:lnTo>
                  <a:lnTo>
                    <a:pt x="80" y="340"/>
                  </a:lnTo>
                  <a:lnTo>
                    <a:pt x="91" y="347"/>
                  </a:lnTo>
                  <a:lnTo>
                    <a:pt x="103" y="353"/>
                  </a:lnTo>
                  <a:lnTo>
                    <a:pt x="117" y="358"/>
                  </a:lnTo>
                  <a:lnTo>
                    <a:pt x="130" y="363"/>
                  </a:lnTo>
                  <a:lnTo>
                    <a:pt x="144" y="365"/>
                  </a:lnTo>
                  <a:lnTo>
                    <a:pt x="159" y="367"/>
                  </a:lnTo>
                  <a:lnTo>
                    <a:pt x="174" y="369"/>
                  </a:lnTo>
                  <a:lnTo>
                    <a:pt x="184" y="367"/>
                  </a:lnTo>
                  <a:lnTo>
                    <a:pt x="195" y="367"/>
                  </a:lnTo>
                  <a:lnTo>
                    <a:pt x="204" y="365"/>
                  </a:lnTo>
                  <a:lnTo>
                    <a:pt x="214" y="363"/>
                  </a:lnTo>
                  <a:lnTo>
                    <a:pt x="224" y="360"/>
                  </a:lnTo>
                  <a:lnTo>
                    <a:pt x="233" y="356"/>
                  </a:lnTo>
                  <a:lnTo>
                    <a:pt x="242" y="352"/>
                  </a:lnTo>
                  <a:lnTo>
                    <a:pt x="251" y="347"/>
                  </a:lnTo>
                  <a:lnTo>
                    <a:pt x="259" y="340"/>
                  </a:lnTo>
                  <a:lnTo>
                    <a:pt x="266" y="334"/>
                  </a:lnTo>
                  <a:lnTo>
                    <a:pt x="272" y="327"/>
                  </a:lnTo>
                  <a:lnTo>
                    <a:pt x="278" y="319"/>
                  </a:lnTo>
                  <a:lnTo>
                    <a:pt x="279" y="319"/>
                  </a:lnTo>
                  <a:lnTo>
                    <a:pt x="279" y="357"/>
                  </a:lnTo>
                  <a:lnTo>
                    <a:pt x="402" y="357"/>
                  </a:lnTo>
                  <a:lnTo>
                    <a:pt x="40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48" name="Rectangle 122"/>
            <p:cNvSpPr>
              <a:spLocks noChangeArrowheads="1"/>
            </p:cNvSpPr>
            <p:nvPr/>
          </p:nvSpPr>
          <p:spPr bwMode="auto">
            <a:xfrm>
              <a:off x="6685776" y="6475426"/>
              <a:ext cx="23813" cy="1111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  <p:sp>
          <p:nvSpPr>
            <p:cNvPr id="49" name="Rectangle 123"/>
            <p:cNvSpPr>
              <a:spLocks noChangeArrowheads="1"/>
            </p:cNvSpPr>
            <p:nvPr/>
          </p:nvSpPr>
          <p:spPr bwMode="auto">
            <a:xfrm>
              <a:off x="6776264" y="6223013"/>
              <a:ext cx="7937" cy="3635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</p:grpSp>
      <p:pic>
        <p:nvPicPr>
          <p:cNvPr id="50" name="Bild 49" descr="KS_Wortmarke_lang_weis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6167" y="145354"/>
            <a:ext cx="4583708" cy="421093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D3173-F007-4F21-B627-1F88F3057E59}" type="datetimeFigureOut">
              <a:rPr lang="de-C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20.12.2022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E64E7-F34F-47B0-82C2-37952EBE94A7}" type="slidenum">
              <a:rPr lang="de-C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345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7F818-B04F-4FA0-94CE-E8069B32A876}" type="datetimeFigureOut">
              <a:rPr lang="de-C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20.12.2022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0F722-2980-44A0-8295-B4F5135B26AA}" type="slidenum">
              <a:rPr lang="de-C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98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PPP_Covers_Instrumental_1.bmp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922589"/>
            <a:ext cx="9753600" cy="10890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Brandon Grotesque"/>
              </a:defRPr>
            </a:lvl1pPr>
          </a:lstStyle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4011612"/>
            <a:ext cx="9753600" cy="204628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Master-Untertitelformat bearbeiten</a:t>
            </a:r>
          </a:p>
          <a:p>
            <a:endParaRPr lang="de-CH" dirty="0"/>
          </a:p>
          <a:p>
            <a:r>
              <a:rPr lang="en-US" dirty="0"/>
              <a:t>06.11.2013</a:t>
            </a:r>
            <a:endParaRPr lang="de-DE" dirty="0"/>
          </a:p>
        </p:txBody>
      </p:sp>
      <p:grpSp>
        <p:nvGrpSpPr>
          <p:cNvPr id="8" name="Gruppieren 1058"/>
          <p:cNvGrpSpPr>
            <a:grpSpLocks/>
          </p:cNvGrpSpPr>
          <p:nvPr userDrawn="1"/>
        </p:nvGrpSpPr>
        <p:grpSpPr bwMode="auto">
          <a:xfrm>
            <a:off x="7006169" y="6261105"/>
            <a:ext cx="2040467" cy="365125"/>
            <a:chOff x="5253850" y="6223013"/>
            <a:chExt cx="1530351" cy="365125"/>
          </a:xfrm>
        </p:grpSpPr>
        <p:sp>
          <p:nvSpPr>
            <p:cNvPr id="10" name="Freeform 104"/>
            <p:cNvSpPr>
              <a:spLocks/>
            </p:cNvSpPr>
            <p:nvPr/>
          </p:nvSpPr>
          <p:spPr bwMode="auto">
            <a:xfrm>
              <a:off x="5253850" y="6484950"/>
              <a:ext cx="93663" cy="101600"/>
            </a:xfrm>
            <a:custGeom>
              <a:avLst/>
              <a:gdLst>
                <a:gd name="T0" fmla="*/ 1032714179 w 473"/>
                <a:gd name="T1" fmla="*/ 1681895017 h 507"/>
                <a:gd name="T2" fmla="*/ 1024950249 w 473"/>
                <a:gd name="T3" fmla="*/ 1681895017 h 507"/>
                <a:gd name="T4" fmla="*/ 1024950249 w 473"/>
                <a:gd name="T5" fmla="*/ 0 h 507"/>
                <a:gd name="T6" fmla="*/ 0 w 473"/>
                <a:gd name="T7" fmla="*/ 0 h 507"/>
                <a:gd name="T8" fmla="*/ 0 w 473"/>
                <a:gd name="T9" fmla="*/ 2147483647 h 507"/>
                <a:gd name="T10" fmla="*/ 1024950249 w 473"/>
                <a:gd name="T11" fmla="*/ 2147483647 h 507"/>
                <a:gd name="T12" fmla="*/ 1024950249 w 473"/>
                <a:gd name="T13" fmla="*/ 2147483647 h 507"/>
                <a:gd name="T14" fmla="*/ 1032714179 w 473"/>
                <a:gd name="T15" fmla="*/ 2147483647 h 507"/>
                <a:gd name="T16" fmla="*/ 2147483647 w 473"/>
                <a:gd name="T17" fmla="*/ 2147483647 h 507"/>
                <a:gd name="T18" fmla="*/ 2147483647 w 473"/>
                <a:gd name="T19" fmla="*/ 2147483647 h 507"/>
                <a:gd name="T20" fmla="*/ 1972222583 w 473"/>
                <a:gd name="T21" fmla="*/ 1931396361 h 507"/>
                <a:gd name="T22" fmla="*/ 2147483647 w 473"/>
                <a:gd name="T23" fmla="*/ 0 h 507"/>
                <a:gd name="T24" fmla="*/ 2147483647 w 473"/>
                <a:gd name="T25" fmla="*/ 0 h 507"/>
                <a:gd name="T26" fmla="*/ 1032714179 w 473"/>
                <a:gd name="T27" fmla="*/ 1681895017 h 5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3" h="507">
                  <a:moveTo>
                    <a:pt x="133" y="209"/>
                  </a:moveTo>
                  <a:lnTo>
                    <a:pt x="132" y="209"/>
                  </a:lnTo>
                  <a:lnTo>
                    <a:pt x="132" y="0"/>
                  </a:lnTo>
                  <a:lnTo>
                    <a:pt x="0" y="0"/>
                  </a:lnTo>
                  <a:lnTo>
                    <a:pt x="0" y="507"/>
                  </a:lnTo>
                  <a:lnTo>
                    <a:pt x="132" y="507"/>
                  </a:lnTo>
                  <a:lnTo>
                    <a:pt x="132" y="288"/>
                  </a:lnTo>
                  <a:lnTo>
                    <a:pt x="133" y="288"/>
                  </a:lnTo>
                  <a:lnTo>
                    <a:pt x="303" y="507"/>
                  </a:lnTo>
                  <a:lnTo>
                    <a:pt x="473" y="507"/>
                  </a:lnTo>
                  <a:lnTo>
                    <a:pt x="254" y="240"/>
                  </a:lnTo>
                  <a:lnTo>
                    <a:pt x="455" y="0"/>
                  </a:lnTo>
                  <a:lnTo>
                    <a:pt x="292" y="0"/>
                  </a:lnTo>
                  <a:lnTo>
                    <a:pt x="133" y="2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" name="Freeform 105"/>
            <p:cNvSpPr>
              <a:spLocks noEditPoints="1"/>
            </p:cNvSpPr>
            <p:nvPr/>
          </p:nvSpPr>
          <p:spPr bwMode="auto">
            <a:xfrm>
              <a:off x="5349100" y="6515113"/>
              <a:ext cx="79375" cy="73025"/>
            </a:xfrm>
            <a:custGeom>
              <a:avLst/>
              <a:gdLst>
                <a:gd name="T0" fmla="*/ 1682993074 w 401"/>
                <a:gd name="T1" fmla="*/ 829304158 h 369"/>
                <a:gd name="T2" fmla="*/ 1845830589 w 401"/>
                <a:gd name="T3" fmla="*/ 875831373 h 369"/>
                <a:gd name="T4" fmla="*/ 1985433597 w 401"/>
                <a:gd name="T5" fmla="*/ 953337417 h 369"/>
                <a:gd name="T6" fmla="*/ 2086286166 w 401"/>
                <a:gd name="T7" fmla="*/ 1069577187 h 369"/>
                <a:gd name="T8" fmla="*/ 2147483647 w 401"/>
                <a:gd name="T9" fmla="*/ 1201325765 h 369"/>
                <a:gd name="T10" fmla="*/ 2147483647 w 401"/>
                <a:gd name="T11" fmla="*/ 1356338050 h 369"/>
                <a:gd name="T12" fmla="*/ 2147483647 w 401"/>
                <a:gd name="T13" fmla="*/ 1511350533 h 369"/>
                <a:gd name="T14" fmla="*/ 2147483647 w 401"/>
                <a:gd name="T15" fmla="*/ 1666362818 h 369"/>
                <a:gd name="T16" fmla="*/ 2086286166 w 401"/>
                <a:gd name="T17" fmla="*/ 1798150581 h 369"/>
                <a:gd name="T18" fmla="*/ 1985433597 w 401"/>
                <a:gd name="T19" fmla="*/ 1906635848 h 369"/>
                <a:gd name="T20" fmla="*/ 1845830589 w 401"/>
                <a:gd name="T21" fmla="*/ 1984141891 h 369"/>
                <a:gd name="T22" fmla="*/ 1682993074 w 401"/>
                <a:gd name="T23" fmla="*/ 2030669107 h 369"/>
                <a:gd name="T24" fmla="*/ 1496842863 w 401"/>
                <a:gd name="T25" fmla="*/ 2030669107 h 369"/>
                <a:gd name="T26" fmla="*/ 1333966155 w 401"/>
                <a:gd name="T27" fmla="*/ 1984141891 h 369"/>
                <a:gd name="T28" fmla="*/ 1202121113 w 401"/>
                <a:gd name="T29" fmla="*/ 1906635848 h 369"/>
                <a:gd name="T30" fmla="*/ 1093549771 w 401"/>
                <a:gd name="T31" fmla="*/ 1798150581 h 369"/>
                <a:gd name="T32" fmla="*/ 1015970902 w 401"/>
                <a:gd name="T33" fmla="*/ 1666362818 h 369"/>
                <a:gd name="T34" fmla="*/ 977220463 w 401"/>
                <a:gd name="T35" fmla="*/ 1511350533 h 369"/>
                <a:gd name="T36" fmla="*/ 977220463 w 401"/>
                <a:gd name="T37" fmla="*/ 1356338050 h 369"/>
                <a:gd name="T38" fmla="*/ 1015970902 w 401"/>
                <a:gd name="T39" fmla="*/ 1201325765 h 369"/>
                <a:gd name="T40" fmla="*/ 1093549771 w 401"/>
                <a:gd name="T41" fmla="*/ 1069577187 h 369"/>
                <a:gd name="T42" fmla="*/ 1202121113 w 401"/>
                <a:gd name="T43" fmla="*/ 953337417 h 369"/>
                <a:gd name="T44" fmla="*/ 1333966155 w 401"/>
                <a:gd name="T45" fmla="*/ 875831373 h 369"/>
                <a:gd name="T46" fmla="*/ 1496842863 w 401"/>
                <a:gd name="T47" fmla="*/ 829304158 h 369"/>
                <a:gd name="T48" fmla="*/ 2147483647 w 401"/>
                <a:gd name="T49" fmla="*/ 100769750 h 369"/>
                <a:gd name="T50" fmla="*/ 2147483647 w 401"/>
                <a:gd name="T51" fmla="*/ 348758099 h 369"/>
                <a:gd name="T52" fmla="*/ 2055254500 w 401"/>
                <a:gd name="T53" fmla="*/ 248027532 h 369"/>
                <a:gd name="T54" fmla="*/ 1931167424 w 401"/>
                <a:gd name="T55" fmla="*/ 155012285 h 369"/>
                <a:gd name="T56" fmla="*/ 1791564416 w 401"/>
                <a:gd name="T57" fmla="*/ 85260744 h 369"/>
                <a:gd name="T58" fmla="*/ 1644203639 w 401"/>
                <a:gd name="T59" fmla="*/ 46488032 h 369"/>
                <a:gd name="T60" fmla="*/ 1496842863 w 401"/>
                <a:gd name="T61" fmla="*/ 15509006 h 369"/>
                <a:gd name="T62" fmla="*/ 1341724121 w 401"/>
                <a:gd name="T63" fmla="*/ 0 h 369"/>
                <a:gd name="T64" fmla="*/ 1047002371 w 401"/>
                <a:gd name="T65" fmla="*/ 38733529 h 369"/>
                <a:gd name="T66" fmla="*/ 798828219 w 401"/>
                <a:gd name="T67" fmla="*/ 123994273 h 369"/>
                <a:gd name="T68" fmla="*/ 573927569 w 401"/>
                <a:gd name="T69" fmla="*/ 255782035 h 369"/>
                <a:gd name="T70" fmla="*/ 372261426 w 401"/>
                <a:gd name="T71" fmla="*/ 426264340 h 369"/>
                <a:gd name="T72" fmla="*/ 209384718 w 401"/>
                <a:gd name="T73" fmla="*/ 635558344 h 369"/>
                <a:gd name="T74" fmla="*/ 100813376 w 401"/>
                <a:gd name="T75" fmla="*/ 883585876 h 369"/>
                <a:gd name="T76" fmla="*/ 31031666 w 401"/>
                <a:gd name="T77" fmla="*/ 1147083231 h 369"/>
                <a:gd name="T78" fmla="*/ 0 w 401"/>
                <a:gd name="T79" fmla="*/ 1426128973 h 369"/>
                <a:gd name="T80" fmla="*/ 7757966 w 401"/>
                <a:gd name="T81" fmla="*/ 1650892799 h 369"/>
                <a:gd name="T82" fmla="*/ 62063134 w 401"/>
                <a:gd name="T83" fmla="*/ 1867902319 h 369"/>
                <a:gd name="T84" fmla="*/ 139603008 w 401"/>
                <a:gd name="T85" fmla="*/ 2069402636 h 369"/>
                <a:gd name="T86" fmla="*/ 248174350 w 401"/>
                <a:gd name="T87" fmla="*/ 2147483647 h 369"/>
                <a:gd name="T88" fmla="*/ 380019392 w 401"/>
                <a:gd name="T89" fmla="*/ 2147483647 h 369"/>
                <a:gd name="T90" fmla="*/ 535138134 w 401"/>
                <a:gd name="T91" fmla="*/ 2147483647 h 369"/>
                <a:gd name="T92" fmla="*/ 713530379 w 401"/>
                <a:gd name="T93" fmla="*/ 2147483647 h 369"/>
                <a:gd name="T94" fmla="*/ 899641594 w 401"/>
                <a:gd name="T95" fmla="*/ 2147483647 h 369"/>
                <a:gd name="T96" fmla="*/ 1116823471 w 401"/>
                <a:gd name="T97" fmla="*/ 2147483647 h 369"/>
                <a:gd name="T98" fmla="*/ 1349482087 w 401"/>
                <a:gd name="T99" fmla="*/ 2147483647 h 369"/>
                <a:gd name="T100" fmla="*/ 1504600631 w 401"/>
                <a:gd name="T101" fmla="*/ 2147483647 h 369"/>
                <a:gd name="T102" fmla="*/ 1659719373 w 401"/>
                <a:gd name="T103" fmla="*/ 2147483647 h 369"/>
                <a:gd name="T104" fmla="*/ 1807080348 w 401"/>
                <a:gd name="T105" fmla="*/ 2147483647 h 369"/>
                <a:gd name="T106" fmla="*/ 1938925390 w 401"/>
                <a:gd name="T107" fmla="*/ 2147483647 h 369"/>
                <a:gd name="T108" fmla="*/ 2063012466 w 401"/>
                <a:gd name="T109" fmla="*/ 2147483647 h 369"/>
                <a:gd name="T110" fmla="*/ 2147483647 w 401"/>
                <a:gd name="T111" fmla="*/ 2147483647 h 369"/>
                <a:gd name="T112" fmla="*/ 2147483647 w 401"/>
                <a:gd name="T113" fmla="*/ 2147483647 h 369"/>
                <a:gd name="T114" fmla="*/ 2147483647 w 401"/>
                <a:gd name="T115" fmla="*/ 100769750 h 3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1" h="369">
                  <a:moveTo>
                    <a:pt x="205" y="107"/>
                  </a:moveTo>
                  <a:lnTo>
                    <a:pt x="217" y="107"/>
                  </a:lnTo>
                  <a:lnTo>
                    <a:pt x="228" y="109"/>
                  </a:lnTo>
                  <a:lnTo>
                    <a:pt x="238" y="113"/>
                  </a:lnTo>
                  <a:lnTo>
                    <a:pt x="247" y="117"/>
                  </a:lnTo>
                  <a:lnTo>
                    <a:pt x="256" y="123"/>
                  </a:lnTo>
                  <a:lnTo>
                    <a:pt x="263" y="130"/>
                  </a:lnTo>
                  <a:lnTo>
                    <a:pt x="269" y="138"/>
                  </a:lnTo>
                  <a:lnTo>
                    <a:pt x="274" y="146"/>
                  </a:lnTo>
                  <a:lnTo>
                    <a:pt x="278" y="155"/>
                  </a:lnTo>
                  <a:lnTo>
                    <a:pt x="281" y="165"/>
                  </a:lnTo>
                  <a:lnTo>
                    <a:pt x="283" y="175"/>
                  </a:lnTo>
                  <a:lnTo>
                    <a:pt x="283" y="185"/>
                  </a:lnTo>
                  <a:lnTo>
                    <a:pt x="283" y="195"/>
                  </a:lnTo>
                  <a:lnTo>
                    <a:pt x="281" y="205"/>
                  </a:lnTo>
                  <a:lnTo>
                    <a:pt x="278" y="215"/>
                  </a:lnTo>
                  <a:lnTo>
                    <a:pt x="274" y="224"/>
                  </a:lnTo>
                  <a:lnTo>
                    <a:pt x="269" y="232"/>
                  </a:lnTo>
                  <a:lnTo>
                    <a:pt x="263" y="240"/>
                  </a:lnTo>
                  <a:lnTo>
                    <a:pt x="256" y="246"/>
                  </a:lnTo>
                  <a:lnTo>
                    <a:pt x="247" y="251"/>
                  </a:lnTo>
                  <a:lnTo>
                    <a:pt x="238" y="256"/>
                  </a:lnTo>
                  <a:lnTo>
                    <a:pt x="228" y="259"/>
                  </a:lnTo>
                  <a:lnTo>
                    <a:pt x="217" y="262"/>
                  </a:lnTo>
                  <a:lnTo>
                    <a:pt x="205" y="262"/>
                  </a:lnTo>
                  <a:lnTo>
                    <a:pt x="193" y="262"/>
                  </a:lnTo>
                  <a:lnTo>
                    <a:pt x="182" y="259"/>
                  </a:lnTo>
                  <a:lnTo>
                    <a:pt x="172" y="256"/>
                  </a:lnTo>
                  <a:lnTo>
                    <a:pt x="163" y="251"/>
                  </a:lnTo>
                  <a:lnTo>
                    <a:pt x="155" y="246"/>
                  </a:lnTo>
                  <a:lnTo>
                    <a:pt x="147" y="240"/>
                  </a:lnTo>
                  <a:lnTo>
                    <a:pt x="141" y="232"/>
                  </a:lnTo>
                  <a:lnTo>
                    <a:pt x="135" y="224"/>
                  </a:lnTo>
                  <a:lnTo>
                    <a:pt x="131" y="215"/>
                  </a:lnTo>
                  <a:lnTo>
                    <a:pt x="129" y="205"/>
                  </a:lnTo>
                  <a:lnTo>
                    <a:pt x="126" y="195"/>
                  </a:lnTo>
                  <a:lnTo>
                    <a:pt x="126" y="185"/>
                  </a:lnTo>
                  <a:lnTo>
                    <a:pt x="126" y="175"/>
                  </a:lnTo>
                  <a:lnTo>
                    <a:pt x="129" y="165"/>
                  </a:lnTo>
                  <a:lnTo>
                    <a:pt x="131" y="155"/>
                  </a:lnTo>
                  <a:lnTo>
                    <a:pt x="135" y="146"/>
                  </a:lnTo>
                  <a:lnTo>
                    <a:pt x="141" y="138"/>
                  </a:lnTo>
                  <a:lnTo>
                    <a:pt x="147" y="130"/>
                  </a:lnTo>
                  <a:lnTo>
                    <a:pt x="155" y="123"/>
                  </a:lnTo>
                  <a:lnTo>
                    <a:pt x="163" y="117"/>
                  </a:lnTo>
                  <a:lnTo>
                    <a:pt x="172" y="113"/>
                  </a:lnTo>
                  <a:lnTo>
                    <a:pt x="182" y="109"/>
                  </a:lnTo>
                  <a:lnTo>
                    <a:pt x="193" y="107"/>
                  </a:lnTo>
                  <a:lnTo>
                    <a:pt x="205" y="107"/>
                  </a:lnTo>
                  <a:close/>
                  <a:moveTo>
                    <a:pt x="401" y="13"/>
                  </a:moveTo>
                  <a:lnTo>
                    <a:pt x="280" y="13"/>
                  </a:lnTo>
                  <a:lnTo>
                    <a:pt x="280" y="45"/>
                  </a:lnTo>
                  <a:lnTo>
                    <a:pt x="273" y="38"/>
                  </a:lnTo>
                  <a:lnTo>
                    <a:pt x="265" y="32"/>
                  </a:lnTo>
                  <a:lnTo>
                    <a:pt x="257" y="26"/>
                  </a:lnTo>
                  <a:lnTo>
                    <a:pt x="249" y="20"/>
                  </a:lnTo>
                  <a:lnTo>
                    <a:pt x="240" y="16"/>
                  </a:lnTo>
                  <a:lnTo>
                    <a:pt x="231" y="11"/>
                  </a:lnTo>
                  <a:lnTo>
                    <a:pt x="222" y="8"/>
                  </a:lnTo>
                  <a:lnTo>
                    <a:pt x="212" y="6"/>
                  </a:lnTo>
                  <a:lnTo>
                    <a:pt x="202" y="4"/>
                  </a:lnTo>
                  <a:lnTo>
                    <a:pt x="193" y="2"/>
                  </a:lnTo>
                  <a:lnTo>
                    <a:pt x="18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35" y="5"/>
                  </a:lnTo>
                  <a:lnTo>
                    <a:pt x="119" y="9"/>
                  </a:lnTo>
                  <a:lnTo>
                    <a:pt x="103" y="16"/>
                  </a:lnTo>
                  <a:lnTo>
                    <a:pt x="87" y="24"/>
                  </a:lnTo>
                  <a:lnTo>
                    <a:pt x="74" y="33"/>
                  </a:lnTo>
                  <a:lnTo>
                    <a:pt x="60" y="43"/>
                  </a:lnTo>
                  <a:lnTo>
                    <a:pt x="48" y="55"/>
                  </a:lnTo>
                  <a:lnTo>
                    <a:pt x="38" y="69"/>
                  </a:lnTo>
                  <a:lnTo>
                    <a:pt x="27" y="82"/>
                  </a:lnTo>
                  <a:lnTo>
                    <a:pt x="20" y="98"/>
                  </a:lnTo>
                  <a:lnTo>
                    <a:pt x="13" y="114"/>
                  </a:lnTo>
                  <a:lnTo>
                    <a:pt x="7" y="131"/>
                  </a:lnTo>
                  <a:lnTo>
                    <a:pt x="4" y="148"/>
                  </a:lnTo>
                  <a:lnTo>
                    <a:pt x="0" y="166"/>
                  </a:lnTo>
                  <a:lnTo>
                    <a:pt x="0" y="184"/>
                  </a:lnTo>
                  <a:lnTo>
                    <a:pt x="0" y="198"/>
                  </a:lnTo>
                  <a:lnTo>
                    <a:pt x="1" y="213"/>
                  </a:lnTo>
                  <a:lnTo>
                    <a:pt x="5" y="228"/>
                  </a:lnTo>
                  <a:lnTo>
                    <a:pt x="8" y="241"/>
                  </a:lnTo>
                  <a:lnTo>
                    <a:pt x="13" y="255"/>
                  </a:lnTo>
                  <a:lnTo>
                    <a:pt x="18" y="267"/>
                  </a:lnTo>
                  <a:lnTo>
                    <a:pt x="24" y="280"/>
                  </a:lnTo>
                  <a:lnTo>
                    <a:pt x="32" y="292"/>
                  </a:lnTo>
                  <a:lnTo>
                    <a:pt x="40" y="303"/>
                  </a:lnTo>
                  <a:lnTo>
                    <a:pt x="49" y="313"/>
                  </a:lnTo>
                  <a:lnTo>
                    <a:pt x="58" y="322"/>
                  </a:lnTo>
                  <a:lnTo>
                    <a:pt x="69" y="331"/>
                  </a:lnTo>
                  <a:lnTo>
                    <a:pt x="79" y="340"/>
                  </a:lnTo>
                  <a:lnTo>
                    <a:pt x="92" y="347"/>
                  </a:lnTo>
                  <a:lnTo>
                    <a:pt x="104" y="353"/>
                  </a:lnTo>
                  <a:lnTo>
                    <a:pt x="116" y="358"/>
                  </a:lnTo>
                  <a:lnTo>
                    <a:pt x="130" y="363"/>
                  </a:lnTo>
                  <a:lnTo>
                    <a:pt x="144" y="365"/>
                  </a:lnTo>
                  <a:lnTo>
                    <a:pt x="159" y="367"/>
                  </a:lnTo>
                  <a:lnTo>
                    <a:pt x="174" y="369"/>
                  </a:lnTo>
                  <a:lnTo>
                    <a:pt x="184" y="367"/>
                  </a:lnTo>
                  <a:lnTo>
                    <a:pt x="194" y="367"/>
                  </a:lnTo>
                  <a:lnTo>
                    <a:pt x="204" y="365"/>
                  </a:lnTo>
                  <a:lnTo>
                    <a:pt x="214" y="363"/>
                  </a:lnTo>
                  <a:lnTo>
                    <a:pt x="223" y="360"/>
                  </a:lnTo>
                  <a:lnTo>
                    <a:pt x="233" y="356"/>
                  </a:lnTo>
                  <a:lnTo>
                    <a:pt x="242" y="352"/>
                  </a:lnTo>
                  <a:lnTo>
                    <a:pt x="250" y="347"/>
                  </a:lnTo>
                  <a:lnTo>
                    <a:pt x="258" y="340"/>
                  </a:lnTo>
                  <a:lnTo>
                    <a:pt x="266" y="334"/>
                  </a:lnTo>
                  <a:lnTo>
                    <a:pt x="272" y="327"/>
                  </a:lnTo>
                  <a:lnTo>
                    <a:pt x="278" y="319"/>
                  </a:lnTo>
                  <a:lnTo>
                    <a:pt x="280" y="319"/>
                  </a:lnTo>
                  <a:lnTo>
                    <a:pt x="280" y="357"/>
                  </a:lnTo>
                  <a:lnTo>
                    <a:pt x="401" y="357"/>
                  </a:lnTo>
                  <a:lnTo>
                    <a:pt x="401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2" name="Freeform 106"/>
            <p:cNvSpPr>
              <a:spLocks/>
            </p:cNvSpPr>
            <p:nvPr/>
          </p:nvSpPr>
          <p:spPr bwMode="auto">
            <a:xfrm>
              <a:off x="5445938" y="6515113"/>
              <a:ext cx="71438" cy="71438"/>
            </a:xfrm>
            <a:custGeom>
              <a:avLst/>
              <a:gdLst>
                <a:gd name="T0" fmla="*/ 0 w 363"/>
                <a:gd name="T1" fmla="*/ 104150801 h 357"/>
                <a:gd name="T2" fmla="*/ 929863969 w 363"/>
                <a:gd name="T3" fmla="*/ 2147483647 h 357"/>
                <a:gd name="T4" fmla="*/ 937493666 w 363"/>
                <a:gd name="T5" fmla="*/ 1298060677 h 357"/>
                <a:gd name="T6" fmla="*/ 967974076 w 363"/>
                <a:gd name="T7" fmla="*/ 1129801575 h 357"/>
                <a:gd name="T8" fmla="*/ 1006084183 w 363"/>
                <a:gd name="T9" fmla="*/ 1017642314 h 357"/>
                <a:gd name="T10" fmla="*/ 1059453879 w 363"/>
                <a:gd name="T11" fmla="*/ 929468612 h 357"/>
                <a:gd name="T12" fmla="*/ 1135674092 w 363"/>
                <a:gd name="T13" fmla="*/ 865360311 h 357"/>
                <a:gd name="T14" fmla="*/ 1227153895 w 363"/>
                <a:gd name="T15" fmla="*/ 817309351 h 357"/>
                <a:gd name="T16" fmla="*/ 1349075339 w 363"/>
                <a:gd name="T17" fmla="*/ 785235090 h 357"/>
                <a:gd name="T18" fmla="*/ 1478665249 w 363"/>
                <a:gd name="T19" fmla="*/ 785235090 h 357"/>
                <a:gd name="T20" fmla="*/ 1592995568 w 363"/>
                <a:gd name="T21" fmla="*/ 817309351 h 357"/>
                <a:gd name="T22" fmla="*/ 1676845675 w 363"/>
                <a:gd name="T23" fmla="*/ 857351851 h 357"/>
                <a:gd name="T24" fmla="*/ 1737806495 w 363"/>
                <a:gd name="T25" fmla="*/ 929468612 h 357"/>
                <a:gd name="T26" fmla="*/ 1798805888 w 363"/>
                <a:gd name="T27" fmla="*/ 1049676354 h 357"/>
                <a:gd name="T28" fmla="*/ 1829286298 w 363"/>
                <a:gd name="T29" fmla="*/ 1241960836 h 357"/>
                <a:gd name="T30" fmla="*/ 1836915995 w 363"/>
                <a:gd name="T31" fmla="*/ 1426276879 h 357"/>
                <a:gd name="T32" fmla="*/ 1836915995 w 363"/>
                <a:gd name="T33" fmla="*/ 2147483647 h 357"/>
                <a:gd name="T34" fmla="*/ 2147483647 w 363"/>
                <a:gd name="T35" fmla="*/ 1145818695 h 357"/>
                <a:gd name="T36" fmla="*/ 2147483647 w 363"/>
                <a:gd name="T37" fmla="*/ 905443032 h 357"/>
                <a:gd name="T38" fmla="*/ 2147483647 w 363"/>
                <a:gd name="T39" fmla="*/ 689092949 h 357"/>
                <a:gd name="T40" fmla="*/ 2147483647 w 363"/>
                <a:gd name="T41" fmla="*/ 488759786 h 357"/>
                <a:gd name="T42" fmla="*/ 2147483647 w 363"/>
                <a:gd name="T43" fmla="*/ 328509344 h 357"/>
                <a:gd name="T44" fmla="*/ 2147483647 w 363"/>
                <a:gd name="T45" fmla="*/ 192324503 h 357"/>
                <a:gd name="T46" fmla="*/ 2147483647 w 363"/>
                <a:gd name="T47" fmla="*/ 88133681 h 357"/>
                <a:gd name="T48" fmla="*/ 2027466724 w 363"/>
                <a:gd name="T49" fmla="*/ 32034040 h 357"/>
                <a:gd name="T50" fmla="*/ 1783546298 w 363"/>
                <a:gd name="T51" fmla="*/ 0 h 357"/>
                <a:gd name="T52" fmla="*/ 1608255158 w 363"/>
                <a:gd name="T53" fmla="*/ 16017120 h 357"/>
                <a:gd name="T54" fmla="*/ 1455814732 w 363"/>
                <a:gd name="T55" fmla="*/ 48091181 h 357"/>
                <a:gd name="T56" fmla="*/ 1310965232 w 363"/>
                <a:gd name="T57" fmla="*/ 104150801 h 357"/>
                <a:gd name="T58" fmla="*/ 1173784199 w 363"/>
                <a:gd name="T59" fmla="*/ 192324503 h 357"/>
                <a:gd name="T60" fmla="*/ 1051823986 w 363"/>
                <a:gd name="T61" fmla="*/ 296475304 h 357"/>
                <a:gd name="T62" fmla="*/ 937493666 w 363"/>
                <a:gd name="T63" fmla="*/ 456725746 h 357"/>
                <a:gd name="T64" fmla="*/ 929863969 w 363"/>
                <a:gd name="T65" fmla="*/ 104150801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3" h="357">
                  <a:moveTo>
                    <a:pt x="122" y="13"/>
                  </a:moveTo>
                  <a:lnTo>
                    <a:pt x="0" y="13"/>
                  </a:lnTo>
                  <a:lnTo>
                    <a:pt x="0" y="357"/>
                  </a:lnTo>
                  <a:lnTo>
                    <a:pt x="122" y="357"/>
                  </a:lnTo>
                  <a:lnTo>
                    <a:pt x="122" y="178"/>
                  </a:lnTo>
                  <a:lnTo>
                    <a:pt x="123" y="162"/>
                  </a:lnTo>
                  <a:lnTo>
                    <a:pt x="125" y="148"/>
                  </a:lnTo>
                  <a:lnTo>
                    <a:pt x="127" y="141"/>
                  </a:lnTo>
                  <a:lnTo>
                    <a:pt x="129" y="134"/>
                  </a:lnTo>
                  <a:lnTo>
                    <a:pt x="132" y="127"/>
                  </a:lnTo>
                  <a:lnTo>
                    <a:pt x="136" y="122"/>
                  </a:lnTo>
                  <a:lnTo>
                    <a:pt x="139" y="116"/>
                  </a:lnTo>
                  <a:lnTo>
                    <a:pt x="143" y="112"/>
                  </a:lnTo>
                  <a:lnTo>
                    <a:pt x="149" y="108"/>
                  </a:lnTo>
                  <a:lnTo>
                    <a:pt x="155" y="105"/>
                  </a:lnTo>
                  <a:lnTo>
                    <a:pt x="161" y="102"/>
                  </a:lnTo>
                  <a:lnTo>
                    <a:pt x="169" y="99"/>
                  </a:lnTo>
                  <a:lnTo>
                    <a:pt x="177" y="98"/>
                  </a:lnTo>
                  <a:lnTo>
                    <a:pt x="186" y="98"/>
                  </a:lnTo>
                  <a:lnTo>
                    <a:pt x="194" y="98"/>
                  </a:lnTo>
                  <a:lnTo>
                    <a:pt x="202" y="99"/>
                  </a:lnTo>
                  <a:lnTo>
                    <a:pt x="209" y="102"/>
                  </a:lnTo>
                  <a:lnTo>
                    <a:pt x="215" y="105"/>
                  </a:lnTo>
                  <a:lnTo>
                    <a:pt x="220" y="107"/>
                  </a:lnTo>
                  <a:lnTo>
                    <a:pt x="224" y="112"/>
                  </a:lnTo>
                  <a:lnTo>
                    <a:pt x="228" y="116"/>
                  </a:lnTo>
                  <a:lnTo>
                    <a:pt x="231" y="121"/>
                  </a:lnTo>
                  <a:lnTo>
                    <a:pt x="236" y="131"/>
                  </a:lnTo>
                  <a:lnTo>
                    <a:pt x="239" y="143"/>
                  </a:lnTo>
                  <a:lnTo>
                    <a:pt x="240" y="155"/>
                  </a:lnTo>
                  <a:lnTo>
                    <a:pt x="241" y="167"/>
                  </a:lnTo>
                  <a:lnTo>
                    <a:pt x="241" y="178"/>
                  </a:lnTo>
                  <a:lnTo>
                    <a:pt x="241" y="188"/>
                  </a:lnTo>
                  <a:lnTo>
                    <a:pt x="241" y="357"/>
                  </a:lnTo>
                  <a:lnTo>
                    <a:pt x="363" y="357"/>
                  </a:lnTo>
                  <a:lnTo>
                    <a:pt x="363" y="143"/>
                  </a:lnTo>
                  <a:lnTo>
                    <a:pt x="363" y="129"/>
                  </a:lnTo>
                  <a:lnTo>
                    <a:pt x="362" y="113"/>
                  </a:lnTo>
                  <a:lnTo>
                    <a:pt x="360" y="99"/>
                  </a:lnTo>
                  <a:lnTo>
                    <a:pt x="356" y="86"/>
                  </a:lnTo>
                  <a:lnTo>
                    <a:pt x="352" y="73"/>
                  </a:lnTo>
                  <a:lnTo>
                    <a:pt x="347" y="61"/>
                  </a:lnTo>
                  <a:lnTo>
                    <a:pt x="340" y="51"/>
                  </a:lnTo>
                  <a:lnTo>
                    <a:pt x="334" y="41"/>
                  </a:lnTo>
                  <a:lnTo>
                    <a:pt x="325" y="32"/>
                  </a:lnTo>
                  <a:lnTo>
                    <a:pt x="316" y="24"/>
                  </a:lnTo>
                  <a:lnTo>
                    <a:pt x="304" y="17"/>
                  </a:lnTo>
                  <a:lnTo>
                    <a:pt x="293" y="11"/>
                  </a:lnTo>
                  <a:lnTo>
                    <a:pt x="280" y="7"/>
                  </a:lnTo>
                  <a:lnTo>
                    <a:pt x="266" y="4"/>
                  </a:lnTo>
                  <a:lnTo>
                    <a:pt x="250" y="1"/>
                  </a:lnTo>
                  <a:lnTo>
                    <a:pt x="234" y="0"/>
                  </a:lnTo>
                  <a:lnTo>
                    <a:pt x="222" y="1"/>
                  </a:lnTo>
                  <a:lnTo>
                    <a:pt x="211" y="2"/>
                  </a:lnTo>
                  <a:lnTo>
                    <a:pt x="201" y="4"/>
                  </a:lnTo>
                  <a:lnTo>
                    <a:pt x="191" y="6"/>
                  </a:lnTo>
                  <a:lnTo>
                    <a:pt x="181" y="9"/>
                  </a:lnTo>
                  <a:lnTo>
                    <a:pt x="172" y="13"/>
                  </a:lnTo>
                  <a:lnTo>
                    <a:pt x="163" y="18"/>
                  </a:lnTo>
                  <a:lnTo>
                    <a:pt x="154" y="24"/>
                  </a:lnTo>
                  <a:lnTo>
                    <a:pt x="146" y="31"/>
                  </a:lnTo>
                  <a:lnTo>
                    <a:pt x="138" y="37"/>
                  </a:lnTo>
                  <a:lnTo>
                    <a:pt x="131" y="46"/>
                  </a:lnTo>
                  <a:lnTo>
                    <a:pt x="123" y="57"/>
                  </a:lnTo>
                  <a:lnTo>
                    <a:pt x="122" y="57"/>
                  </a:lnTo>
                  <a:lnTo>
                    <a:pt x="12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3" name="Freeform 107"/>
            <p:cNvSpPr>
              <a:spLocks/>
            </p:cNvSpPr>
            <p:nvPr/>
          </p:nvSpPr>
          <p:spPr bwMode="auto">
            <a:xfrm>
              <a:off x="5528488" y="6497650"/>
              <a:ext cx="44450" cy="88900"/>
            </a:xfrm>
            <a:custGeom>
              <a:avLst/>
              <a:gdLst>
                <a:gd name="T0" fmla="*/ 1154245465 w 231"/>
                <a:gd name="T1" fmla="*/ 1594038119 h 448"/>
                <a:gd name="T2" fmla="*/ 1645854191 w 231"/>
                <a:gd name="T3" fmla="*/ 1594038119 h 448"/>
                <a:gd name="T4" fmla="*/ 1645854191 w 231"/>
                <a:gd name="T5" fmla="*/ 812671611 h 448"/>
                <a:gd name="T6" fmla="*/ 1154245465 w 231"/>
                <a:gd name="T7" fmla="*/ 812671611 h 448"/>
                <a:gd name="T8" fmla="*/ 1154245465 w 231"/>
                <a:gd name="T9" fmla="*/ 0 h 448"/>
                <a:gd name="T10" fmla="*/ 277888315 w 231"/>
                <a:gd name="T11" fmla="*/ 0 h 448"/>
                <a:gd name="T12" fmla="*/ 277888315 w 231"/>
                <a:gd name="T13" fmla="*/ 812671611 h 448"/>
                <a:gd name="T14" fmla="*/ 0 w 231"/>
                <a:gd name="T15" fmla="*/ 812671611 h 448"/>
                <a:gd name="T16" fmla="*/ 0 w 231"/>
                <a:gd name="T17" fmla="*/ 1594038119 h 448"/>
                <a:gd name="T18" fmla="*/ 277888315 w 231"/>
                <a:gd name="T19" fmla="*/ 1594038119 h 448"/>
                <a:gd name="T20" fmla="*/ 277888315 w 231"/>
                <a:gd name="T21" fmla="*/ 2147483647 h 448"/>
                <a:gd name="T22" fmla="*/ 1154245465 w 231"/>
                <a:gd name="T23" fmla="*/ 2147483647 h 448"/>
                <a:gd name="T24" fmla="*/ 1154245465 w 231"/>
                <a:gd name="T25" fmla="*/ 1594038119 h 4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1" h="448">
                  <a:moveTo>
                    <a:pt x="162" y="204"/>
                  </a:moveTo>
                  <a:lnTo>
                    <a:pt x="231" y="204"/>
                  </a:lnTo>
                  <a:lnTo>
                    <a:pt x="231" y="104"/>
                  </a:lnTo>
                  <a:lnTo>
                    <a:pt x="162" y="104"/>
                  </a:lnTo>
                  <a:lnTo>
                    <a:pt x="162" y="0"/>
                  </a:lnTo>
                  <a:lnTo>
                    <a:pt x="39" y="0"/>
                  </a:lnTo>
                  <a:lnTo>
                    <a:pt x="39" y="104"/>
                  </a:lnTo>
                  <a:lnTo>
                    <a:pt x="0" y="104"/>
                  </a:lnTo>
                  <a:lnTo>
                    <a:pt x="0" y="204"/>
                  </a:lnTo>
                  <a:lnTo>
                    <a:pt x="39" y="204"/>
                  </a:lnTo>
                  <a:lnTo>
                    <a:pt x="39" y="448"/>
                  </a:lnTo>
                  <a:lnTo>
                    <a:pt x="162" y="448"/>
                  </a:lnTo>
                  <a:lnTo>
                    <a:pt x="162" y="2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4" name="Freeform 108"/>
            <p:cNvSpPr>
              <a:spLocks noEditPoints="1"/>
            </p:cNvSpPr>
            <p:nvPr/>
          </p:nvSpPr>
          <p:spPr bwMode="auto">
            <a:xfrm>
              <a:off x="5576113" y="6515113"/>
              <a:ext cx="82550" cy="73025"/>
            </a:xfrm>
            <a:custGeom>
              <a:avLst/>
              <a:gdLst>
                <a:gd name="T0" fmla="*/ 1367460395 w 416"/>
                <a:gd name="T1" fmla="*/ 15509006 h 369"/>
                <a:gd name="T2" fmla="*/ 1007983720 w 416"/>
                <a:gd name="T3" fmla="*/ 100769750 h 369"/>
                <a:gd name="T4" fmla="*/ 679812148 w 416"/>
                <a:gd name="T5" fmla="*/ 248027532 h 369"/>
                <a:gd name="T6" fmla="*/ 398499806 w 416"/>
                <a:gd name="T7" fmla="*/ 457282352 h 369"/>
                <a:gd name="T8" fmla="*/ 187554791 w 416"/>
                <a:gd name="T9" fmla="*/ 728573591 h 369"/>
                <a:gd name="T10" fmla="*/ 46898520 w 416"/>
                <a:gd name="T11" fmla="*/ 1046313480 h 369"/>
                <a:gd name="T12" fmla="*/ 0 w 416"/>
                <a:gd name="T13" fmla="*/ 1433844292 h 369"/>
                <a:gd name="T14" fmla="*/ 46898520 w 416"/>
                <a:gd name="T15" fmla="*/ 1821375103 h 369"/>
                <a:gd name="T16" fmla="*/ 187554791 w 416"/>
                <a:gd name="T17" fmla="*/ 2139154176 h 369"/>
                <a:gd name="T18" fmla="*/ 406335905 w 416"/>
                <a:gd name="T19" fmla="*/ 2147483647 h 369"/>
                <a:gd name="T20" fmla="*/ 679812148 w 416"/>
                <a:gd name="T21" fmla="*/ 2147483647 h 369"/>
                <a:gd name="T22" fmla="*/ 1007983720 w 416"/>
                <a:gd name="T23" fmla="*/ 2147483647 h 369"/>
                <a:gd name="T24" fmla="*/ 1367460395 w 416"/>
                <a:gd name="T25" fmla="*/ 2147483647 h 369"/>
                <a:gd name="T26" fmla="*/ 1750327295 w 416"/>
                <a:gd name="T27" fmla="*/ 2147483647 h 369"/>
                <a:gd name="T28" fmla="*/ 2125397388 w 416"/>
                <a:gd name="T29" fmla="*/ 2147483647 h 369"/>
                <a:gd name="T30" fmla="*/ 2147483647 w 416"/>
                <a:gd name="T31" fmla="*/ 2147483647 h 369"/>
                <a:gd name="T32" fmla="*/ 2147483647 w 416"/>
                <a:gd name="T33" fmla="*/ 2147483647 h 369"/>
                <a:gd name="T34" fmla="*/ 2147483647 w 416"/>
                <a:gd name="T35" fmla="*/ 2147483647 h 369"/>
                <a:gd name="T36" fmla="*/ 2147483647 w 416"/>
                <a:gd name="T37" fmla="*/ 1929899357 h 369"/>
                <a:gd name="T38" fmla="*/ 2147483647 w 416"/>
                <a:gd name="T39" fmla="*/ 1565632252 h 369"/>
                <a:gd name="T40" fmla="*/ 2147483647 w 416"/>
                <a:gd name="T41" fmla="*/ 1170346938 h 369"/>
                <a:gd name="T42" fmla="*/ 2147483647 w 416"/>
                <a:gd name="T43" fmla="*/ 821549655 h 369"/>
                <a:gd name="T44" fmla="*/ 2147483647 w 416"/>
                <a:gd name="T45" fmla="*/ 534788594 h 369"/>
                <a:gd name="T46" fmla="*/ 2147483647 w 416"/>
                <a:gd name="T47" fmla="*/ 310024570 h 369"/>
                <a:gd name="T48" fmla="*/ 2147483647 w 416"/>
                <a:gd name="T49" fmla="*/ 139503279 h 369"/>
                <a:gd name="T50" fmla="*/ 2000374023 w 416"/>
                <a:gd name="T51" fmla="*/ 38733529 h 369"/>
                <a:gd name="T52" fmla="*/ 1617507123 w 416"/>
                <a:gd name="T53" fmla="*/ 0 h 369"/>
                <a:gd name="T54" fmla="*/ 1805022623 w 416"/>
                <a:gd name="T55" fmla="*/ 844813164 h 369"/>
                <a:gd name="T56" fmla="*/ 2016006930 w 416"/>
                <a:gd name="T57" fmla="*/ 953337417 h 369"/>
                <a:gd name="T58" fmla="*/ 2147483647 w 416"/>
                <a:gd name="T59" fmla="*/ 1131574225 h 369"/>
                <a:gd name="T60" fmla="*/ 2147483647 w 416"/>
                <a:gd name="T61" fmla="*/ 1356338050 h 369"/>
                <a:gd name="T62" fmla="*/ 2147483647 w 416"/>
                <a:gd name="T63" fmla="*/ 1588856577 h 369"/>
                <a:gd name="T64" fmla="*/ 2125397388 w 416"/>
                <a:gd name="T65" fmla="*/ 1798150581 h 369"/>
                <a:gd name="T66" fmla="*/ 1953475503 w 416"/>
                <a:gd name="T67" fmla="*/ 1945408363 h 369"/>
                <a:gd name="T68" fmla="*/ 1719061681 w 416"/>
                <a:gd name="T69" fmla="*/ 2030669107 h 369"/>
                <a:gd name="T70" fmla="*/ 1445585239 w 416"/>
                <a:gd name="T71" fmla="*/ 2007405598 h 369"/>
                <a:gd name="T72" fmla="*/ 1226804125 w 416"/>
                <a:gd name="T73" fmla="*/ 1906635848 h 369"/>
                <a:gd name="T74" fmla="*/ 1086148053 w 416"/>
                <a:gd name="T75" fmla="*/ 1736153543 h 369"/>
                <a:gd name="T76" fmla="*/ 1015819819 w 416"/>
                <a:gd name="T77" fmla="*/ 1511350533 h 369"/>
                <a:gd name="T78" fmla="*/ 1031452725 w 416"/>
                <a:gd name="T79" fmla="*/ 1278832007 h 369"/>
                <a:gd name="T80" fmla="*/ 1117413667 w 416"/>
                <a:gd name="T81" fmla="*/ 1069577187 h 369"/>
                <a:gd name="T82" fmla="*/ 1297132359 w 416"/>
                <a:gd name="T83" fmla="*/ 906810201 h 369"/>
                <a:gd name="T84" fmla="*/ 1531546181 w 416"/>
                <a:gd name="T85" fmla="*/ 829304158 h 3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16" h="369">
                  <a:moveTo>
                    <a:pt x="207" y="0"/>
                  </a:moveTo>
                  <a:lnTo>
                    <a:pt x="192" y="1"/>
                  </a:lnTo>
                  <a:lnTo>
                    <a:pt x="175" y="2"/>
                  </a:lnTo>
                  <a:lnTo>
                    <a:pt x="159" y="5"/>
                  </a:lnTo>
                  <a:lnTo>
                    <a:pt x="143" y="8"/>
                  </a:lnTo>
                  <a:lnTo>
                    <a:pt x="129" y="13"/>
                  </a:lnTo>
                  <a:lnTo>
                    <a:pt x="114" y="18"/>
                  </a:lnTo>
                  <a:lnTo>
                    <a:pt x="100" y="25"/>
                  </a:lnTo>
                  <a:lnTo>
                    <a:pt x="87" y="32"/>
                  </a:lnTo>
                  <a:lnTo>
                    <a:pt x="75" y="40"/>
                  </a:lnTo>
                  <a:lnTo>
                    <a:pt x="62" y="49"/>
                  </a:lnTo>
                  <a:lnTo>
                    <a:pt x="51" y="59"/>
                  </a:lnTo>
                  <a:lnTo>
                    <a:pt x="42" y="69"/>
                  </a:lnTo>
                  <a:lnTo>
                    <a:pt x="32" y="81"/>
                  </a:lnTo>
                  <a:lnTo>
                    <a:pt x="24" y="94"/>
                  </a:lnTo>
                  <a:lnTo>
                    <a:pt x="17" y="106"/>
                  </a:lnTo>
                  <a:lnTo>
                    <a:pt x="12" y="121"/>
                  </a:lnTo>
                  <a:lnTo>
                    <a:pt x="6" y="135"/>
                  </a:lnTo>
                  <a:lnTo>
                    <a:pt x="3" y="151"/>
                  </a:lnTo>
                  <a:lnTo>
                    <a:pt x="1" y="168"/>
                  </a:lnTo>
                  <a:lnTo>
                    <a:pt x="0" y="185"/>
                  </a:lnTo>
                  <a:lnTo>
                    <a:pt x="1" y="202"/>
                  </a:lnTo>
                  <a:lnTo>
                    <a:pt x="3" y="219"/>
                  </a:lnTo>
                  <a:lnTo>
                    <a:pt x="6" y="235"/>
                  </a:lnTo>
                  <a:lnTo>
                    <a:pt x="12" y="249"/>
                  </a:lnTo>
                  <a:lnTo>
                    <a:pt x="17" y="263"/>
                  </a:lnTo>
                  <a:lnTo>
                    <a:pt x="24" y="276"/>
                  </a:lnTo>
                  <a:lnTo>
                    <a:pt x="32" y="289"/>
                  </a:lnTo>
                  <a:lnTo>
                    <a:pt x="42" y="300"/>
                  </a:lnTo>
                  <a:lnTo>
                    <a:pt x="52" y="311"/>
                  </a:lnTo>
                  <a:lnTo>
                    <a:pt x="62" y="320"/>
                  </a:lnTo>
                  <a:lnTo>
                    <a:pt x="75" y="329"/>
                  </a:lnTo>
                  <a:lnTo>
                    <a:pt x="87" y="337"/>
                  </a:lnTo>
                  <a:lnTo>
                    <a:pt x="100" y="345"/>
                  </a:lnTo>
                  <a:lnTo>
                    <a:pt x="114" y="351"/>
                  </a:lnTo>
                  <a:lnTo>
                    <a:pt x="129" y="356"/>
                  </a:lnTo>
                  <a:lnTo>
                    <a:pt x="144" y="361"/>
                  </a:lnTo>
                  <a:lnTo>
                    <a:pt x="159" y="364"/>
                  </a:lnTo>
                  <a:lnTo>
                    <a:pt x="175" y="366"/>
                  </a:lnTo>
                  <a:lnTo>
                    <a:pt x="192" y="367"/>
                  </a:lnTo>
                  <a:lnTo>
                    <a:pt x="207" y="369"/>
                  </a:lnTo>
                  <a:lnTo>
                    <a:pt x="224" y="367"/>
                  </a:lnTo>
                  <a:lnTo>
                    <a:pt x="240" y="366"/>
                  </a:lnTo>
                  <a:lnTo>
                    <a:pt x="256" y="364"/>
                  </a:lnTo>
                  <a:lnTo>
                    <a:pt x="272" y="361"/>
                  </a:lnTo>
                  <a:lnTo>
                    <a:pt x="287" y="356"/>
                  </a:lnTo>
                  <a:lnTo>
                    <a:pt x="301" y="351"/>
                  </a:lnTo>
                  <a:lnTo>
                    <a:pt x="316" y="345"/>
                  </a:lnTo>
                  <a:lnTo>
                    <a:pt x="329" y="337"/>
                  </a:lnTo>
                  <a:lnTo>
                    <a:pt x="341" y="329"/>
                  </a:lnTo>
                  <a:lnTo>
                    <a:pt x="353" y="320"/>
                  </a:lnTo>
                  <a:lnTo>
                    <a:pt x="364" y="311"/>
                  </a:lnTo>
                  <a:lnTo>
                    <a:pt x="374" y="300"/>
                  </a:lnTo>
                  <a:lnTo>
                    <a:pt x="383" y="289"/>
                  </a:lnTo>
                  <a:lnTo>
                    <a:pt x="391" y="276"/>
                  </a:lnTo>
                  <a:lnTo>
                    <a:pt x="399" y="263"/>
                  </a:lnTo>
                  <a:lnTo>
                    <a:pt x="404" y="249"/>
                  </a:lnTo>
                  <a:lnTo>
                    <a:pt x="409" y="233"/>
                  </a:lnTo>
                  <a:lnTo>
                    <a:pt x="412" y="219"/>
                  </a:lnTo>
                  <a:lnTo>
                    <a:pt x="415" y="202"/>
                  </a:lnTo>
                  <a:lnTo>
                    <a:pt x="416" y="185"/>
                  </a:lnTo>
                  <a:lnTo>
                    <a:pt x="415" y="168"/>
                  </a:lnTo>
                  <a:lnTo>
                    <a:pt x="412" y="151"/>
                  </a:lnTo>
                  <a:lnTo>
                    <a:pt x="409" y="135"/>
                  </a:lnTo>
                  <a:lnTo>
                    <a:pt x="404" y="121"/>
                  </a:lnTo>
                  <a:lnTo>
                    <a:pt x="399" y="106"/>
                  </a:lnTo>
                  <a:lnTo>
                    <a:pt x="391" y="94"/>
                  </a:lnTo>
                  <a:lnTo>
                    <a:pt x="383" y="81"/>
                  </a:lnTo>
                  <a:lnTo>
                    <a:pt x="374" y="69"/>
                  </a:lnTo>
                  <a:lnTo>
                    <a:pt x="364" y="59"/>
                  </a:lnTo>
                  <a:lnTo>
                    <a:pt x="353" y="49"/>
                  </a:lnTo>
                  <a:lnTo>
                    <a:pt x="341" y="40"/>
                  </a:lnTo>
                  <a:lnTo>
                    <a:pt x="329" y="32"/>
                  </a:lnTo>
                  <a:lnTo>
                    <a:pt x="316" y="25"/>
                  </a:lnTo>
                  <a:lnTo>
                    <a:pt x="301" y="18"/>
                  </a:lnTo>
                  <a:lnTo>
                    <a:pt x="287" y="13"/>
                  </a:lnTo>
                  <a:lnTo>
                    <a:pt x="272" y="8"/>
                  </a:lnTo>
                  <a:lnTo>
                    <a:pt x="256" y="5"/>
                  </a:lnTo>
                  <a:lnTo>
                    <a:pt x="240" y="2"/>
                  </a:lnTo>
                  <a:lnTo>
                    <a:pt x="224" y="1"/>
                  </a:lnTo>
                  <a:lnTo>
                    <a:pt x="207" y="0"/>
                  </a:lnTo>
                  <a:close/>
                  <a:moveTo>
                    <a:pt x="207" y="107"/>
                  </a:moveTo>
                  <a:lnTo>
                    <a:pt x="220" y="107"/>
                  </a:lnTo>
                  <a:lnTo>
                    <a:pt x="231" y="109"/>
                  </a:lnTo>
                  <a:lnTo>
                    <a:pt x="241" y="113"/>
                  </a:lnTo>
                  <a:lnTo>
                    <a:pt x="250" y="117"/>
                  </a:lnTo>
                  <a:lnTo>
                    <a:pt x="258" y="123"/>
                  </a:lnTo>
                  <a:lnTo>
                    <a:pt x="266" y="130"/>
                  </a:lnTo>
                  <a:lnTo>
                    <a:pt x="272" y="138"/>
                  </a:lnTo>
                  <a:lnTo>
                    <a:pt x="277" y="146"/>
                  </a:lnTo>
                  <a:lnTo>
                    <a:pt x="281" y="155"/>
                  </a:lnTo>
                  <a:lnTo>
                    <a:pt x="284" y="165"/>
                  </a:lnTo>
                  <a:lnTo>
                    <a:pt x="286" y="175"/>
                  </a:lnTo>
                  <a:lnTo>
                    <a:pt x="286" y="185"/>
                  </a:lnTo>
                  <a:lnTo>
                    <a:pt x="286" y="195"/>
                  </a:lnTo>
                  <a:lnTo>
                    <a:pt x="284" y="205"/>
                  </a:lnTo>
                  <a:lnTo>
                    <a:pt x="281" y="215"/>
                  </a:lnTo>
                  <a:lnTo>
                    <a:pt x="277" y="224"/>
                  </a:lnTo>
                  <a:lnTo>
                    <a:pt x="272" y="232"/>
                  </a:lnTo>
                  <a:lnTo>
                    <a:pt x="266" y="240"/>
                  </a:lnTo>
                  <a:lnTo>
                    <a:pt x="258" y="246"/>
                  </a:lnTo>
                  <a:lnTo>
                    <a:pt x="250" y="251"/>
                  </a:lnTo>
                  <a:lnTo>
                    <a:pt x="241" y="256"/>
                  </a:lnTo>
                  <a:lnTo>
                    <a:pt x="231" y="259"/>
                  </a:lnTo>
                  <a:lnTo>
                    <a:pt x="220" y="262"/>
                  </a:lnTo>
                  <a:lnTo>
                    <a:pt x="207" y="262"/>
                  </a:lnTo>
                  <a:lnTo>
                    <a:pt x="196" y="262"/>
                  </a:lnTo>
                  <a:lnTo>
                    <a:pt x="185" y="259"/>
                  </a:lnTo>
                  <a:lnTo>
                    <a:pt x="175" y="256"/>
                  </a:lnTo>
                  <a:lnTo>
                    <a:pt x="166" y="251"/>
                  </a:lnTo>
                  <a:lnTo>
                    <a:pt x="157" y="246"/>
                  </a:lnTo>
                  <a:lnTo>
                    <a:pt x="150" y="240"/>
                  </a:lnTo>
                  <a:lnTo>
                    <a:pt x="143" y="232"/>
                  </a:lnTo>
                  <a:lnTo>
                    <a:pt x="139" y="224"/>
                  </a:lnTo>
                  <a:lnTo>
                    <a:pt x="134" y="215"/>
                  </a:lnTo>
                  <a:lnTo>
                    <a:pt x="132" y="205"/>
                  </a:lnTo>
                  <a:lnTo>
                    <a:pt x="130" y="195"/>
                  </a:lnTo>
                  <a:lnTo>
                    <a:pt x="129" y="185"/>
                  </a:lnTo>
                  <a:lnTo>
                    <a:pt x="130" y="175"/>
                  </a:lnTo>
                  <a:lnTo>
                    <a:pt x="132" y="165"/>
                  </a:lnTo>
                  <a:lnTo>
                    <a:pt x="134" y="155"/>
                  </a:lnTo>
                  <a:lnTo>
                    <a:pt x="139" y="146"/>
                  </a:lnTo>
                  <a:lnTo>
                    <a:pt x="143" y="138"/>
                  </a:lnTo>
                  <a:lnTo>
                    <a:pt x="150" y="130"/>
                  </a:lnTo>
                  <a:lnTo>
                    <a:pt x="157" y="123"/>
                  </a:lnTo>
                  <a:lnTo>
                    <a:pt x="166" y="117"/>
                  </a:lnTo>
                  <a:lnTo>
                    <a:pt x="175" y="113"/>
                  </a:lnTo>
                  <a:lnTo>
                    <a:pt x="185" y="109"/>
                  </a:lnTo>
                  <a:lnTo>
                    <a:pt x="196" y="107"/>
                  </a:lnTo>
                  <a:lnTo>
                    <a:pt x="2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5" name="Freeform 109"/>
            <p:cNvSpPr>
              <a:spLocks/>
            </p:cNvSpPr>
            <p:nvPr/>
          </p:nvSpPr>
          <p:spPr bwMode="auto">
            <a:xfrm>
              <a:off x="5669775" y="6515113"/>
              <a:ext cx="71438" cy="71438"/>
            </a:xfrm>
            <a:custGeom>
              <a:avLst/>
              <a:gdLst>
                <a:gd name="T0" fmla="*/ 0 w 362"/>
                <a:gd name="T1" fmla="*/ 104150801 h 357"/>
                <a:gd name="T2" fmla="*/ 937617632 w 362"/>
                <a:gd name="T3" fmla="*/ 2147483647 h 357"/>
                <a:gd name="T4" fmla="*/ 945289718 w 362"/>
                <a:gd name="T5" fmla="*/ 1298060677 h 357"/>
                <a:gd name="T6" fmla="*/ 968344458 w 362"/>
                <a:gd name="T7" fmla="*/ 1129801575 h 357"/>
                <a:gd name="T8" fmla="*/ 1014454332 w 362"/>
                <a:gd name="T9" fmla="*/ 1017642314 h 357"/>
                <a:gd name="T10" fmla="*/ 1060564009 w 362"/>
                <a:gd name="T11" fmla="*/ 929468612 h 357"/>
                <a:gd name="T12" fmla="*/ 1145111671 w 362"/>
                <a:gd name="T13" fmla="*/ 865360311 h 357"/>
                <a:gd name="T14" fmla="*/ 1237331223 w 362"/>
                <a:gd name="T15" fmla="*/ 817309351 h 357"/>
                <a:gd name="T16" fmla="*/ 1360316673 w 362"/>
                <a:gd name="T17" fmla="*/ 785235090 h 357"/>
                <a:gd name="T18" fmla="*/ 1490935136 w 362"/>
                <a:gd name="T19" fmla="*/ 785235090 h 357"/>
                <a:gd name="T20" fmla="*/ 1598537538 w 362"/>
                <a:gd name="T21" fmla="*/ 817309351 h 357"/>
                <a:gd name="T22" fmla="*/ 1683085200 w 362"/>
                <a:gd name="T23" fmla="*/ 857351851 h 357"/>
                <a:gd name="T24" fmla="*/ 1744577926 w 362"/>
                <a:gd name="T25" fmla="*/ 929468612 h 357"/>
                <a:gd name="T26" fmla="*/ 1806031577 w 362"/>
                <a:gd name="T27" fmla="*/ 1049676354 h 357"/>
                <a:gd name="T28" fmla="*/ 1844469365 w 362"/>
                <a:gd name="T29" fmla="*/ 1241960836 h 357"/>
                <a:gd name="T30" fmla="*/ 1852180328 w 362"/>
                <a:gd name="T31" fmla="*/ 1426276879 h 357"/>
                <a:gd name="T32" fmla="*/ 1852180328 w 362"/>
                <a:gd name="T33" fmla="*/ 2147483647 h 357"/>
                <a:gd name="T34" fmla="*/ 2147483647 w 362"/>
                <a:gd name="T35" fmla="*/ 1145818695 h 357"/>
                <a:gd name="T36" fmla="*/ 2147483647 w 362"/>
                <a:gd name="T37" fmla="*/ 905443032 h 357"/>
                <a:gd name="T38" fmla="*/ 2147483647 w 362"/>
                <a:gd name="T39" fmla="*/ 689092949 h 357"/>
                <a:gd name="T40" fmla="*/ 2147483647 w 362"/>
                <a:gd name="T41" fmla="*/ 488759786 h 357"/>
                <a:gd name="T42" fmla="*/ 2147483647 w 362"/>
                <a:gd name="T43" fmla="*/ 328509344 h 357"/>
                <a:gd name="T44" fmla="*/ 2147483647 w 362"/>
                <a:gd name="T45" fmla="*/ 192324503 h 357"/>
                <a:gd name="T46" fmla="*/ 2147483647 w 362"/>
                <a:gd name="T47" fmla="*/ 88133681 h 357"/>
                <a:gd name="T48" fmla="*/ 2044291516 w 362"/>
                <a:gd name="T49" fmla="*/ 32034040 h 357"/>
                <a:gd name="T50" fmla="*/ 1790687602 w 362"/>
                <a:gd name="T51" fmla="*/ 0 h 357"/>
                <a:gd name="T52" fmla="*/ 1613920586 w 362"/>
                <a:gd name="T53" fmla="*/ 16017120 h 357"/>
                <a:gd name="T54" fmla="*/ 1460208310 w 362"/>
                <a:gd name="T55" fmla="*/ 48091181 h 357"/>
                <a:gd name="T56" fmla="*/ 1314206799 w 362"/>
                <a:gd name="T57" fmla="*/ 104150801 h 357"/>
                <a:gd name="T58" fmla="*/ 1175838497 w 362"/>
                <a:gd name="T59" fmla="*/ 192324503 h 357"/>
                <a:gd name="T60" fmla="*/ 1052892120 w 362"/>
                <a:gd name="T61" fmla="*/ 296475304 h 357"/>
                <a:gd name="T62" fmla="*/ 945289718 w 362"/>
                <a:gd name="T63" fmla="*/ 456725746 h 357"/>
                <a:gd name="T64" fmla="*/ 937617632 w 362"/>
                <a:gd name="T65" fmla="*/ 104150801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2" h="357">
                  <a:moveTo>
                    <a:pt x="122" y="13"/>
                  </a:moveTo>
                  <a:lnTo>
                    <a:pt x="0" y="13"/>
                  </a:lnTo>
                  <a:lnTo>
                    <a:pt x="0" y="357"/>
                  </a:lnTo>
                  <a:lnTo>
                    <a:pt x="122" y="357"/>
                  </a:lnTo>
                  <a:lnTo>
                    <a:pt x="122" y="178"/>
                  </a:lnTo>
                  <a:lnTo>
                    <a:pt x="123" y="162"/>
                  </a:lnTo>
                  <a:lnTo>
                    <a:pt x="125" y="148"/>
                  </a:lnTo>
                  <a:lnTo>
                    <a:pt x="126" y="141"/>
                  </a:lnTo>
                  <a:lnTo>
                    <a:pt x="128" y="134"/>
                  </a:lnTo>
                  <a:lnTo>
                    <a:pt x="132" y="127"/>
                  </a:lnTo>
                  <a:lnTo>
                    <a:pt x="135" y="122"/>
                  </a:lnTo>
                  <a:lnTo>
                    <a:pt x="138" y="116"/>
                  </a:lnTo>
                  <a:lnTo>
                    <a:pt x="143" y="112"/>
                  </a:lnTo>
                  <a:lnTo>
                    <a:pt x="149" y="108"/>
                  </a:lnTo>
                  <a:lnTo>
                    <a:pt x="154" y="105"/>
                  </a:lnTo>
                  <a:lnTo>
                    <a:pt x="161" y="102"/>
                  </a:lnTo>
                  <a:lnTo>
                    <a:pt x="169" y="99"/>
                  </a:lnTo>
                  <a:lnTo>
                    <a:pt x="177" y="98"/>
                  </a:lnTo>
                  <a:lnTo>
                    <a:pt x="186" y="98"/>
                  </a:lnTo>
                  <a:lnTo>
                    <a:pt x="194" y="98"/>
                  </a:lnTo>
                  <a:lnTo>
                    <a:pt x="201" y="99"/>
                  </a:lnTo>
                  <a:lnTo>
                    <a:pt x="208" y="102"/>
                  </a:lnTo>
                  <a:lnTo>
                    <a:pt x="215" y="105"/>
                  </a:lnTo>
                  <a:lnTo>
                    <a:pt x="219" y="107"/>
                  </a:lnTo>
                  <a:lnTo>
                    <a:pt x="224" y="112"/>
                  </a:lnTo>
                  <a:lnTo>
                    <a:pt x="227" y="116"/>
                  </a:lnTo>
                  <a:lnTo>
                    <a:pt x="231" y="121"/>
                  </a:lnTo>
                  <a:lnTo>
                    <a:pt x="235" y="131"/>
                  </a:lnTo>
                  <a:lnTo>
                    <a:pt x="239" y="143"/>
                  </a:lnTo>
                  <a:lnTo>
                    <a:pt x="240" y="155"/>
                  </a:lnTo>
                  <a:lnTo>
                    <a:pt x="241" y="167"/>
                  </a:lnTo>
                  <a:lnTo>
                    <a:pt x="241" y="178"/>
                  </a:lnTo>
                  <a:lnTo>
                    <a:pt x="241" y="188"/>
                  </a:lnTo>
                  <a:lnTo>
                    <a:pt x="241" y="357"/>
                  </a:lnTo>
                  <a:lnTo>
                    <a:pt x="362" y="357"/>
                  </a:lnTo>
                  <a:lnTo>
                    <a:pt x="362" y="143"/>
                  </a:lnTo>
                  <a:lnTo>
                    <a:pt x="362" y="129"/>
                  </a:lnTo>
                  <a:lnTo>
                    <a:pt x="361" y="113"/>
                  </a:lnTo>
                  <a:lnTo>
                    <a:pt x="359" y="99"/>
                  </a:lnTo>
                  <a:lnTo>
                    <a:pt x="356" y="86"/>
                  </a:lnTo>
                  <a:lnTo>
                    <a:pt x="351" y="73"/>
                  </a:lnTo>
                  <a:lnTo>
                    <a:pt x="347" y="61"/>
                  </a:lnTo>
                  <a:lnTo>
                    <a:pt x="340" y="51"/>
                  </a:lnTo>
                  <a:lnTo>
                    <a:pt x="333" y="41"/>
                  </a:lnTo>
                  <a:lnTo>
                    <a:pt x="324" y="32"/>
                  </a:lnTo>
                  <a:lnTo>
                    <a:pt x="315" y="24"/>
                  </a:lnTo>
                  <a:lnTo>
                    <a:pt x="304" y="17"/>
                  </a:lnTo>
                  <a:lnTo>
                    <a:pt x="293" y="11"/>
                  </a:lnTo>
                  <a:lnTo>
                    <a:pt x="279" y="7"/>
                  </a:lnTo>
                  <a:lnTo>
                    <a:pt x="266" y="4"/>
                  </a:lnTo>
                  <a:lnTo>
                    <a:pt x="250" y="1"/>
                  </a:lnTo>
                  <a:lnTo>
                    <a:pt x="233" y="0"/>
                  </a:lnTo>
                  <a:lnTo>
                    <a:pt x="222" y="1"/>
                  </a:lnTo>
                  <a:lnTo>
                    <a:pt x="210" y="2"/>
                  </a:lnTo>
                  <a:lnTo>
                    <a:pt x="199" y="4"/>
                  </a:lnTo>
                  <a:lnTo>
                    <a:pt x="190" y="6"/>
                  </a:lnTo>
                  <a:lnTo>
                    <a:pt x="180" y="9"/>
                  </a:lnTo>
                  <a:lnTo>
                    <a:pt x="171" y="13"/>
                  </a:lnTo>
                  <a:lnTo>
                    <a:pt x="162" y="18"/>
                  </a:lnTo>
                  <a:lnTo>
                    <a:pt x="153" y="24"/>
                  </a:lnTo>
                  <a:lnTo>
                    <a:pt x="145" y="31"/>
                  </a:lnTo>
                  <a:lnTo>
                    <a:pt x="137" y="37"/>
                  </a:lnTo>
                  <a:lnTo>
                    <a:pt x="131" y="46"/>
                  </a:lnTo>
                  <a:lnTo>
                    <a:pt x="123" y="57"/>
                  </a:lnTo>
                  <a:lnTo>
                    <a:pt x="122" y="57"/>
                  </a:lnTo>
                  <a:lnTo>
                    <a:pt x="12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6" name="Freeform 110"/>
            <p:cNvSpPr>
              <a:spLocks/>
            </p:cNvSpPr>
            <p:nvPr/>
          </p:nvSpPr>
          <p:spPr bwMode="auto">
            <a:xfrm>
              <a:off x="5753913" y="6515113"/>
              <a:ext cx="58738" cy="73025"/>
            </a:xfrm>
            <a:custGeom>
              <a:avLst/>
              <a:gdLst>
                <a:gd name="T0" fmla="*/ 1961843346 w 301"/>
                <a:gd name="T1" fmla="*/ 100769750 h 369"/>
                <a:gd name="T2" fmla="*/ 1642307845 w 301"/>
                <a:gd name="T3" fmla="*/ 31018210 h 369"/>
                <a:gd name="T4" fmla="*/ 1322734292 w 301"/>
                <a:gd name="T5" fmla="*/ 0 h 369"/>
                <a:gd name="T6" fmla="*/ 1070106642 w 301"/>
                <a:gd name="T7" fmla="*/ 31018210 h 369"/>
                <a:gd name="T8" fmla="*/ 832292482 w 301"/>
                <a:gd name="T9" fmla="*/ 85260744 h 369"/>
                <a:gd name="T10" fmla="*/ 609367917 w 301"/>
                <a:gd name="T11" fmla="*/ 193745814 h 369"/>
                <a:gd name="T12" fmla="*/ 423572012 w 301"/>
                <a:gd name="T13" fmla="*/ 333288277 h 369"/>
                <a:gd name="T14" fmla="*/ 289832416 w 301"/>
                <a:gd name="T15" fmla="*/ 527034091 h 369"/>
                <a:gd name="T16" fmla="*/ 208073218 w 301"/>
                <a:gd name="T17" fmla="*/ 767306922 h 369"/>
                <a:gd name="T18" fmla="*/ 193221676 w 301"/>
                <a:gd name="T19" fmla="*/ 1038598161 h 369"/>
                <a:gd name="T20" fmla="*/ 245239931 w 301"/>
                <a:gd name="T21" fmla="*/ 1255607484 h 369"/>
                <a:gd name="T22" fmla="*/ 326961272 w 301"/>
                <a:gd name="T23" fmla="*/ 1418374470 h 369"/>
                <a:gd name="T24" fmla="*/ 453313149 w 301"/>
                <a:gd name="T25" fmla="*/ 1526859539 h 369"/>
                <a:gd name="T26" fmla="*/ 653960401 w 301"/>
                <a:gd name="T27" fmla="*/ 1627629290 h 369"/>
                <a:gd name="T28" fmla="*/ 973495902 w 301"/>
                <a:gd name="T29" fmla="*/ 1705135333 h 369"/>
                <a:gd name="T30" fmla="*/ 1218697780 w 301"/>
                <a:gd name="T31" fmla="*/ 1790396078 h 369"/>
                <a:gd name="T32" fmla="*/ 1315308521 w 301"/>
                <a:gd name="T33" fmla="*/ 1891165828 h 369"/>
                <a:gd name="T34" fmla="*/ 1322734292 w 301"/>
                <a:gd name="T35" fmla="*/ 1999650897 h 369"/>
                <a:gd name="T36" fmla="*/ 1233587375 w 301"/>
                <a:gd name="T37" fmla="*/ 2108175349 h 369"/>
                <a:gd name="T38" fmla="*/ 1084958184 w 301"/>
                <a:gd name="T39" fmla="*/ 2146908679 h 369"/>
                <a:gd name="T40" fmla="*/ 802551539 w 301"/>
                <a:gd name="T41" fmla="*/ 2115929852 h 369"/>
                <a:gd name="T42" fmla="*/ 609367917 w 301"/>
                <a:gd name="T43" fmla="*/ 2046178113 h 369"/>
                <a:gd name="T44" fmla="*/ 326961272 w 301"/>
                <a:gd name="T45" fmla="*/ 1891165828 h 369"/>
                <a:gd name="T46" fmla="*/ 237814160 w 301"/>
                <a:gd name="T47" fmla="*/ 2147483647 h 369"/>
                <a:gd name="T48" fmla="*/ 624219459 w 301"/>
                <a:gd name="T49" fmla="*/ 2147483647 h 369"/>
                <a:gd name="T50" fmla="*/ 1032939929 w 301"/>
                <a:gd name="T51" fmla="*/ 2147483647 h 369"/>
                <a:gd name="T52" fmla="*/ 1300457173 w 301"/>
                <a:gd name="T53" fmla="*/ 2147483647 h 369"/>
                <a:gd name="T54" fmla="*/ 1553122681 w 301"/>
                <a:gd name="T55" fmla="*/ 2147483647 h 369"/>
                <a:gd name="T56" fmla="*/ 1783473212 w 301"/>
                <a:gd name="T57" fmla="*/ 2147483647 h 369"/>
                <a:gd name="T58" fmla="*/ 1984120464 w 301"/>
                <a:gd name="T59" fmla="*/ 2147483647 h 369"/>
                <a:gd name="T60" fmla="*/ 2132749655 w 301"/>
                <a:gd name="T61" fmla="*/ 2147483647 h 369"/>
                <a:gd name="T62" fmla="*/ 2147483647 w 301"/>
                <a:gd name="T63" fmla="*/ 2061648133 h 369"/>
                <a:gd name="T64" fmla="*/ 2147483647 w 301"/>
                <a:gd name="T65" fmla="*/ 1736153543 h 369"/>
                <a:gd name="T66" fmla="*/ 2140175426 w 301"/>
                <a:gd name="T67" fmla="*/ 1449353298 h 369"/>
                <a:gd name="T68" fmla="*/ 1961843346 w 301"/>
                <a:gd name="T69" fmla="*/ 1247852981 h 369"/>
                <a:gd name="T70" fmla="*/ 1701751872 w 301"/>
                <a:gd name="T71" fmla="*/ 1116104205 h 369"/>
                <a:gd name="T72" fmla="*/ 1441660398 w 301"/>
                <a:gd name="T73" fmla="*/ 1054067983 h 369"/>
                <a:gd name="T74" fmla="*/ 1241013147 w 301"/>
                <a:gd name="T75" fmla="*/ 1007579952 h 369"/>
                <a:gd name="T76" fmla="*/ 1114661269 w 301"/>
                <a:gd name="T77" fmla="*/ 914564704 h 369"/>
                <a:gd name="T78" fmla="*/ 1084958184 w 301"/>
                <a:gd name="T79" fmla="*/ 829304158 h 369"/>
                <a:gd name="T80" fmla="*/ 1144402211 w 301"/>
                <a:gd name="T81" fmla="*/ 720819088 h 369"/>
                <a:gd name="T82" fmla="*/ 1278179860 w 301"/>
                <a:gd name="T83" fmla="*/ 666537172 h 369"/>
                <a:gd name="T84" fmla="*/ 1449086169 w 301"/>
                <a:gd name="T85" fmla="*/ 658782669 h 369"/>
                <a:gd name="T86" fmla="*/ 1709177643 w 301"/>
                <a:gd name="T87" fmla="*/ 705309885 h 369"/>
                <a:gd name="T88" fmla="*/ 2147483647 w 301"/>
                <a:gd name="T89" fmla="*/ 178275992 h 3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1" h="369">
                  <a:moveTo>
                    <a:pt x="291" y="23"/>
                  </a:moveTo>
                  <a:lnTo>
                    <a:pt x="277" y="17"/>
                  </a:lnTo>
                  <a:lnTo>
                    <a:pt x="264" y="13"/>
                  </a:lnTo>
                  <a:lnTo>
                    <a:pt x="250" y="9"/>
                  </a:lnTo>
                  <a:lnTo>
                    <a:pt x="235" y="6"/>
                  </a:lnTo>
                  <a:lnTo>
                    <a:pt x="221" y="4"/>
                  </a:lnTo>
                  <a:lnTo>
                    <a:pt x="207" y="2"/>
                  </a:lnTo>
                  <a:lnTo>
                    <a:pt x="193" y="1"/>
                  </a:lnTo>
                  <a:lnTo>
                    <a:pt x="178" y="0"/>
                  </a:lnTo>
                  <a:lnTo>
                    <a:pt x="167" y="1"/>
                  </a:lnTo>
                  <a:lnTo>
                    <a:pt x="155" y="1"/>
                  </a:lnTo>
                  <a:lnTo>
                    <a:pt x="144" y="4"/>
                  </a:lnTo>
                  <a:lnTo>
                    <a:pt x="133" y="6"/>
                  </a:lnTo>
                  <a:lnTo>
                    <a:pt x="122" y="8"/>
                  </a:lnTo>
                  <a:lnTo>
                    <a:pt x="112" y="11"/>
                  </a:lnTo>
                  <a:lnTo>
                    <a:pt x="101" y="15"/>
                  </a:lnTo>
                  <a:lnTo>
                    <a:pt x="91" y="19"/>
                  </a:lnTo>
                  <a:lnTo>
                    <a:pt x="82" y="25"/>
                  </a:lnTo>
                  <a:lnTo>
                    <a:pt x="73" y="31"/>
                  </a:lnTo>
                  <a:lnTo>
                    <a:pt x="65" y="36"/>
                  </a:lnTo>
                  <a:lnTo>
                    <a:pt x="57" y="43"/>
                  </a:lnTo>
                  <a:lnTo>
                    <a:pt x="51" y="51"/>
                  </a:lnTo>
                  <a:lnTo>
                    <a:pt x="44" y="59"/>
                  </a:lnTo>
                  <a:lnTo>
                    <a:pt x="39" y="68"/>
                  </a:lnTo>
                  <a:lnTo>
                    <a:pt x="34" y="78"/>
                  </a:lnTo>
                  <a:lnTo>
                    <a:pt x="30" y="88"/>
                  </a:lnTo>
                  <a:lnTo>
                    <a:pt x="28" y="99"/>
                  </a:lnTo>
                  <a:lnTo>
                    <a:pt x="26" y="111"/>
                  </a:lnTo>
                  <a:lnTo>
                    <a:pt x="26" y="123"/>
                  </a:lnTo>
                  <a:lnTo>
                    <a:pt x="26" y="134"/>
                  </a:lnTo>
                  <a:lnTo>
                    <a:pt x="27" y="144"/>
                  </a:lnTo>
                  <a:lnTo>
                    <a:pt x="29" y="153"/>
                  </a:lnTo>
                  <a:lnTo>
                    <a:pt x="33" y="162"/>
                  </a:lnTo>
                  <a:lnTo>
                    <a:pt x="36" y="169"/>
                  </a:lnTo>
                  <a:lnTo>
                    <a:pt x="39" y="176"/>
                  </a:lnTo>
                  <a:lnTo>
                    <a:pt x="44" y="183"/>
                  </a:lnTo>
                  <a:lnTo>
                    <a:pt x="50" y="187"/>
                  </a:lnTo>
                  <a:lnTo>
                    <a:pt x="55" y="193"/>
                  </a:lnTo>
                  <a:lnTo>
                    <a:pt x="61" y="197"/>
                  </a:lnTo>
                  <a:lnTo>
                    <a:pt x="68" y="201"/>
                  </a:lnTo>
                  <a:lnTo>
                    <a:pt x="74" y="204"/>
                  </a:lnTo>
                  <a:lnTo>
                    <a:pt x="88" y="210"/>
                  </a:lnTo>
                  <a:lnTo>
                    <a:pt x="103" y="214"/>
                  </a:lnTo>
                  <a:lnTo>
                    <a:pt x="116" y="218"/>
                  </a:lnTo>
                  <a:lnTo>
                    <a:pt x="131" y="220"/>
                  </a:lnTo>
                  <a:lnTo>
                    <a:pt x="143" y="223"/>
                  </a:lnTo>
                  <a:lnTo>
                    <a:pt x="155" y="227"/>
                  </a:lnTo>
                  <a:lnTo>
                    <a:pt x="164" y="231"/>
                  </a:lnTo>
                  <a:lnTo>
                    <a:pt x="172" y="236"/>
                  </a:lnTo>
                  <a:lnTo>
                    <a:pt x="176" y="239"/>
                  </a:lnTo>
                  <a:lnTo>
                    <a:pt x="177" y="244"/>
                  </a:lnTo>
                  <a:lnTo>
                    <a:pt x="178" y="247"/>
                  </a:lnTo>
                  <a:lnTo>
                    <a:pt x="179" y="253"/>
                  </a:lnTo>
                  <a:lnTo>
                    <a:pt x="178" y="258"/>
                  </a:lnTo>
                  <a:lnTo>
                    <a:pt x="175" y="264"/>
                  </a:lnTo>
                  <a:lnTo>
                    <a:pt x="171" y="268"/>
                  </a:lnTo>
                  <a:lnTo>
                    <a:pt x="166" y="272"/>
                  </a:lnTo>
                  <a:lnTo>
                    <a:pt x="160" y="275"/>
                  </a:lnTo>
                  <a:lnTo>
                    <a:pt x="153" y="276"/>
                  </a:lnTo>
                  <a:lnTo>
                    <a:pt x="146" y="277"/>
                  </a:lnTo>
                  <a:lnTo>
                    <a:pt x="141" y="278"/>
                  </a:lnTo>
                  <a:lnTo>
                    <a:pt x="125" y="277"/>
                  </a:lnTo>
                  <a:lnTo>
                    <a:pt x="108" y="273"/>
                  </a:lnTo>
                  <a:lnTo>
                    <a:pt x="99" y="271"/>
                  </a:lnTo>
                  <a:lnTo>
                    <a:pt x="90" y="267"/>
                  </a:lnTo>
                  <a:lnTo>
                    <a:pt x="82" y="264"/>
                  </a:lnTo>
                  <a:lnTo>
                    <a:pt x="73" y="260"/>
                  </a:lnTo>
                  <a:lnTo>
                    <a:pt x="57" y="251"/>
                  </a:lnTo>
                  <a:lnTo>
                    <a:pt x="44" y="244"/>
                  </a:lnTo>
                  <a:lnTo>
                    <a:pt x="0" y="329"/>
                  </a:lnTo>
                  <a:lnTo>
                    <a:pt x="16" y="338"/>
                  </a:lnTo>
                  <a:lnTo>
                    <a:pt x="32" y="346"/>
                  </a:lnTo>
                  <a:lnTo>
                    <a:pt x="48" y="353"/>
                  </a:lnTo>
                  <a:lnTo>
                    <a:pt x="66" y="358"/>
                  </a:lnTo>
                  <a:lnTo>
                    <a:pt x="84" y="363"/>
                  </a:lnTo>
                  <a:lnTo>
                    <a:pt x="103" y="365"/>
                  </a:lnTo>
                  <a:lnTo>
                    <a:pt x="121" y="367"/>
                  </a:lnTo>
                  <a:lnTo>
                    <a:pt x="139" y="369"/>
                  </a:lnTo>
                  <a:lnTo>
                    <a:pt x="151" y="367"/>
                  </a:lnTo>
                  <a:lnTo>
                    <a:pt x="162" y="367"/>
                  </a:lnTo>
                  <a:lnTo>
                    <a:pt x="175" y="365"/>
                  </a:lnTo>
                  <a:lnTo>
                    <a:pt x="186" y="364"/>
                  </a:lnTo>
                  <a:lnTo>
                    <a:pt x="198" y="361"/>
                  </a:lnTo>
                  <a:lnTo>
                    <a:pt x="209" y="357"/>
                  </a:lnTo>
                  <a:lnTo>
                    <a:pt x="220" y="354"/>
                  </a:lnTo>
                  <a:lnTo>
                    <a:pt x="231" y="349"/>
                  </a:lnTo>
                  <a:lnTo>
                    <a:pt x="240" y="344"/>
                  </a:lnTo>
                  <a:lnTo>
                    <a:pt x="250" y="338"/>
                  </a:lnTo>
                  <a:lnTo>
                    <a:pt x="259" y="331"/>
                  </a:lnTo>
                  <a:lnTo>
                    <a:pt x="267" y="325"/>
                  </a:lnTo>
                  <a:lnTo>
                    <a:pt x="275" y="317"/>
                  </a:lnTo>
                  <a:lnTo>
                    <a:pt x="282" y="308"/>
                  </a:lnTo>
                  <a:lnTo>
                    <a:pt x="287" y="299"/>
                  </a:lnTo>
                  <a:lnTo>
                    <a:pt x="292" y="289"/>
                  </a:lnTo>
                  <a:lnTo>
                    <a:pt x="296" y="277"/>
                  </a:lnTo>
                  <a:lnTo>
                    <a:pt x="298" y="266"/>
                  </a:lnTo>
                  <a:lnTo>
                    <a:pt x="301" y="254"/>
                  </a:lnTo>
                  <a:lnTo>
                    <a:pt x="301" y="240"/>
                  </a:lnTo>
                  <a:lnTo>
                    <a:pt x="301" y="224"/>
                  </a:lnTo>
                  <a:lnTo>
                    <a:pt x="297" y="211"/>
                  </a:lnTo>
                  <a:lnTo>
                    <a:pt x="294" y="198"/>
                  </a:lnTo>
                  <a:lnTo>
                    <a:pt x="288" y="187"/>
                  </a:lnTo>
                  <a:lnTo>
                    <a:pt x="280" y="178"/>
                  </a:lnTo>
                  <a:lnTo>
                    <a:pt x="273" y="169"/>
                  </a:lnTo>
                  <a:lnTo>
                    <a:pt x="264" y="161"/>
                  </a:lnTo>
                  <a:lnTo>
                    <a:pt x="252" y="156"/>
                  </a:lnTo>
                  <a:lnTo>
                    <a:pt x="241" y="150"/>
                  </a:lnTo>
                  <a:lnTo>
                    <a:pt x="229" y="144"/>
                  </a:lnTo>
                  <a:lnTo>
                    <a:pt x="215" y="141"/>
                  </a:lnTo>
                  <a:lnTo>
                    <a:pt x="202" y="138"/>
                  </a:lnTo>
                  <a:lnTo>
                    <a:pt x="194" y="136"/>
                  </a:lnTo>
                  <a:lnTo>
                    <a:pt x="186" y="135"/>
                  </a:lnTo>
                  <a:lnTo>
                    <a:pt x="176" y="133"/>
                  </a:lnTo>
                  <a:lnTo>
                    <a:pt x="167" y="130"/>
                  </a:lnTo>
                  <a:lnTo>
                    <a:pt x="159" y="126"/>
                  </a:lnTo>
                  <a:lnTo>
                    <a:pt x="152" y="122"/>
                  </a:lnTo>
                  <a:lnTo>
                    <a:pt x="150" y="118"/>
                  </a:lnTo>
                  <a:lnTo>
                    <a:pt x="148" y="115"/>
                  </a:lnTo>
                  <a:lnTo>
                    <a:pt x="146" y="112"/>
                  </a:lnTo>
                  <a:lnTo>
                    <a:pt x="146" y="107"/>
                  </a:lnTo>
                  <a:lnTo>
                    <a:pt x="148" y="102"/>
                  </a:lnTo>
                  <a:lnTo>
                    <a:pt x="150" y="96"/>
                  </a:lnTo>
                  <a:lnTo>
                    <a:pt x="154" y="93"/>
                  </a:lnTo>
                  <a:lnTo>
                    <a:pt x="160" y="89"/>
                  </a:lnTo>
                  <a:lnTo>
                    <a:pt x="166" y="87"/>
                  </a:lnTo>
                  <a:lnTo>
                    <a:pt x="172" y="86"/>
                  </a:lnTo>
                  <a:lnTo>
                    <a:pt x="179" y="85"/>
                  </a:lnTo>
                  <a:lnTo>
                    <a:pt x="185" y="84"/>
                  </a:lnTo>
                  <a:lnTo>
                    <a:pt x="195" y="85"/>
                  </a:lnTo>
                  <a:lnTo>
                    <a:pt x="206" y="86"/>
                  </a:lnTo>
                  <a:lnTo>
                    <a:pt x="218" y="89"/>
                  </a:lnTo>
                  <a:lnTo>
                    <a:pt x="230" y="91"/>
                  </a:lnTo>
                  <a:lnTo>
                    <a:pt x="240" y="96"/>
                  </a:lnTo>
                  <a:lnTo>
                    <a:pt x="250" y="100"/>
                  </a:lnTo>
                  <a:lnTo>
                    <a:pt x="291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7" name="Freeform 111"/>
            <p:cNvSpPr>
              <a:spLocks/>
            </p:cNvSpPr>
            <p:nvPr/>
          </p:nvSpPr>
          <p:spPr bwMode="auto">
            <a:xfrm>
              <a:off x="5822175" y="6515113"/>
              <a:ext cx="58738" cy="73025"/>
            </a:xfrm>
            <a:custGeom>
              <a:avLst/>
              <a:gdLst>
                <a:gd name="T0" fmla="*/ 1974024021 w 300"/>
                <a:gd name="T1" fmla="*/ 100769750 h 369"/>
                <a:gd name="T2" fmla="*/ 1651281423 w 300"/>
                <a:gd name="T3" fmla="*/ 31018210 h 369"/>
                <a:gd name="T4" fmla="*/ 1336014019 w 300"/>
                <a:gd name="T5" fmla="*/ 0 h 369"/>
                <a:gd name="T6" fmla="*/ 1080817771 w 300"/>
                <a:gd name="T7" fmla="*/ 31018210 h 369"/>
                <a:gd name="T8" fmla="*/ 833135289 w 300"/>
                <a:gd name="T9" fmla="*/ 85260744 h 369"/>
                <a:gd name="T10" fmla="*/ 615468903 w 300"/>
                <a:gd name="T11" fmla="*/ 193745814 h 369"/>
                <a:gd name="T12" fmla="*/ 427819006 w 300"/>
                <a:gd name="T13" fmla="*/ 333288277 h 369"/>
                <a:gd name="T14" fmla="*/ 292726305 w 300"/>
                <a:gd name="T15" fmla="*/ 527034091 h 369"/>
                <a:gd name="T16" fmla="*/ 210152621 w 300"/>
                <a:gd name="T17" fmla="*/ 767306922 h 369"/>
                <a:gd name="T18" fmla="*/ 195163662 w 300"/>
                <a:gd name="T19" fmla="*/ 1038598161 h 369"/>
                <a:gd name="T20" fmla="*/ 240168913 w 300"/>
                <a:gd name="T21" fmla="*/ 1255607484 h 369"/>
                <a:gd name="T22" fmla="*/ 337769932 w 300"/>
                <a:gd name="T23" fmla="*/ 1418374470 h 369"/>
                <a:gd name="T24" fmla="*/ 450359909 w 300"/>
                <a:gd name="T25" fmla="*/ 1526859539 h 369"/>
                <a:gd name="T26" fmla="*/ 652998961 w 300"/>
                <a:gd name="T27" fmla="*/ 1627629290 h 369"/>
                <a:gd name="T28" fmla="*/ 975741559 w 300"/>
                <a:gd name="T29" fmla="*/ 1705135333 h 369"/>
                <a:gd name="T30" fmla="*/ 1230937806 w 300"/>
                <a:gd name="T31" fmla="*/ 1790396078 h 369"/>
                <a:gd name="T32" fmla="*/ 1321025060 w 300"/>
                <a:gd name="T33" fmla="*/ 1891165828 h 369"/>
                <a:gd name="T34" fmla="*/ 1336014019 w 300"/>
                <a:gd name="T35" fmla="*/ 1999650897 h 369"/>
                <a:gd name="T36" fmla="*/ 1238451376 w 300"/>
                <a:gd name="T37" fmla="*/ 2108175349 h 369"/>
                <a:gd name="T38" fmla="*/ 1095845105 w 300"/>
                <a:gd name="T39" fmla="*/ 2146908679 h 369"/>
                <a:gd name="T40" fmla="*/ 810632565 w 300"/>
                <a:gd name="T41" fmla="*/ 2115929852 h 369"/>
                <a:gd name="T42" fmla="*/ 615468903 w 300"/>
                <a:gd name="T43" fmla="*/ 2046178113 h 369"/>
                <a:gd name="T44" fmla="*/ 330256363 w 300"/>
                <a:gd name="T45" fmla="*/ 1891165828 h 369"/>
                <a:gd name="T46" fmla="*/ 232693720 w 300"/>
                <a:gd name="T47" fmla="*/ 2147483647 h 369"/>
                <a:gd name="T48" fmla="*/ 630496237 w 300"/>
                <a:gd name="T49" fmla="*/ 2147483647 h 369"/>
                <a:gd name="T50" fmla="*/ 1035774144 w 300"/>
                <a:gd name="T51" fmla="*/ 2147483647 h 369"/>
                <a:gd name="T52" fmla="*/ 1305997726 w 300"/>
                <a:gd name="T53" fmla="*/ 2147483647 h 369"/>
                <a:gd name="T54" fmla="*/ 1568707738 w 300"/>
                <a:gd name="T55" fmla="*/ 2147483647 h 369"/>
                <a:gd name="T56" fmla="*/ 1808876652 w 300"/>
                <a:gd name="T57" fmla="*/ 2147483647 h 369"/>
                <a:gd name="T58" fmla="*/ 1996526745 w 300"/>
                <a:gd name="T59" fmla="*/ 2147483647 h 369"/>
                <a:gd name="T60" fmla="*/ 2147483647 w 300"/>
                <a:gd name="T61" fmla="*/ 2147483647 h 369"/>
                <a:gd name="T62" fmla="*/ 2147483647 w 300"/>
                <a:gd name="T63" fmla="*/ 2061648133 h 369"/>
                <a:gd name="T64" fmla="*/ 2147483647 w 300"/>
                <a:gd name="T65" fmla="*/ 1736153543 h 369"/>
                <a:gd name="T66" fmla="*/ 2147483647 w 300"/>
                <a:gd name="T67" fmla="*/ 1449353298 h 369"/>
                <a:gd name="T68" fmla="*/ 1974024021 w 300"/>
                <a:gd name="T69" fmla="*/ 1247852981 h 369"/>
                <a:gd name="T70" fmla="*/ 1711314009 w 300"/>
                <a:gd name="T71" fmla="*/ 1116104205 h 369"/>
                <a:gd name="T72" fmla="*/ 1448603996 w 300"/>
                <a:gd name="T73" fmla="*/ 1054067983 h 369"/>
                <a:gd name="T74" fmla="*/ 1253440530 w 300"/>
                <a:gd name="T75" fmla="*/ 1007579952 h 369"/>
                <a:gd name="T76" fmla="*/ 1118347829 w 300"/>
                <a:gd name="T77" fmla="*/ 914564704 h 369"/>
                <a:gd name="T78" fmla="*/ 1095845105 w 300"/>
                <a:gd name="T79" fmla="*/ 829304158 h 369"/>
                <a:gd name="T80" fmla="*/ 1155877887 w 300"/>
                <a:gd name="T81" fmla="*/ 720819088 h 369"/>
                <a:gd name="T82" fmla="*/ 1290970392 w 300"/>
                <a:gd name="T83" fmla="*/ 666537172 h 369"/>
                <a:gd name="T84" fmla="*/ 1456117761 w 300"/>
                <a:gd name="T85" fmla="*/ 658782669 h 369"/>
                <a:gd name="T86" fmla="*/ 1718827774 w 300"/>
                <a:gd name="T87" fmla="*/ 705309885 h 369"/>
                <a:gd name="T88" fmla="*/ 2147483647 w 300"/>
                <a:gd name="T89" fmla="*/ 178275992 h 3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0" h="369">
                  <a:moveTo>
                    <a:pt x="290" y="23"/>
                  </a:moveTo>
                  <a:lnTo>
                    <a:pt x="277" y="17"/>
                  </a:lnTo>
                  <a:lnTo>
                    <a:pt x="263" y="13"/>
                  </a:lnTo>
                  <a:lnTo>
                    <a:pt x="250" y="9"/>
                  </a:lnTo>
                  <a:lnTo>
                    <a:pt x="235" y="6"/>
                  </a:lnTo>
                  <a:lnTo>
                    <a:pt x="220" y="4"/>
                  </a:lnTo>
                  <a:lnTo>
                    <a:pt x="207" y="2"/>
                  </a:lnTo>
                  <a:lnTo>
                    <a:pt x="192" y="1"/>
                  </a:lnTo>
                  <a:lnTo>
                    <a:pt x="178" y="0"/>
                  </a:lnTo>
                  <a:lnTo>
                    <a:pt x="166" y="1"/>
                  </a:lnTo>
                  <a:lnTo>
                    <a:pt x="155" y="1"/>
                  </a:lnTo>
                  <a:lnTo>
                    <a:pt x="144" y="4"/>
                  </a:lnTo>
                  <a:lnTo>
                    <a:pt x="132" y="6"/>
                  </a:lnTo>
                  <a:lnTo>
                    <a:pt x="121" y="8"/>
                  </a:lnTo>
                  <a:lnTo>
                    <a:pt x="111" y="11"/>
                  </a:lnTo>
                  <a:lnTo>
                    <a:pt x="101" y="15"/>
                  </a:lnTo>
                  <a:lnTo>
                    <a:pt x="91" y="19"/>
                  </a:lnTo>
                  <a:lnTo>
                    <a:pt x="82" y="25"/>
                  </a:lnTo>
                  <a:lnTo>
                    <a:pt x="73" y="31"/>
                  </a:lnTo>
                  <a:lnTo>
                    <a:pt x="65" y="36"/>
                  </a:lnTo>
                  <a:lnTo>
                    <a:pt x="57" y="43"/>
                  </a:lnTo>
                  <a:lnTo>
                    <a:pt x="50" y="51"/>
                  </a:lnTo>
                  <a:lnTo>
                    <a:pt x="44" y="59"/>
                  </a:lnTo>
                  <a:lnTo>
                    <a:pt x="39" y="68"/>
                  </a:lnTo>
                  <a:lnTo>
                    <a:pt x="35" y="78"/>
                  </a:lnTo>
                  <a:lnTo>
                    <a:pt x="30" y="88"/>
                  </a:lnTo>
                  <a:lnTo>
                    <a:pt x="28" y="99"/>
                  </a:lnTo>
                  <a:lnTo>
                    <a:pt x="26" y="111"/>
                  </a:lnTo>
                  <a:lnTo>
                    <a:pt x="26" y="123"/>
                  </a:lnTo>
                  <a:lnTo>
                    <a:pt x="26" y="134"/>
                  </a:lnTo>
                  <a:lnTo>
                    <a:pt x="27" y="144"/>
                  </a:lnTo>
                  <a:lnTo>
                    <a:pt x="29" y="153"/>
                  </a:lnTo>
                  <a:lnTo>
                    <a:pt x="32" y="162"/>
                  </a:lnTo>
                  <a:lnTo>
                    <a:pt x="36" y="169"/>
                  </a:lnTo>
                  <a:lnTo>
                    <a:pt x="39" y="176"/>
                  </a:lnTo>
                  <a:lnTo>
                    <a:pt x="45" y="183"/>
                  </a:lnTo>
                  <a:lnTo>
                    <a:pt x="49" y="187"/>
                  </a:lnTo>
                  <a:lnTo>
                    <a:pt x="55" y="193"/>
                  </a:lnTo>
                  <a:lnTo>
                    <a:pt x="60" y="197"/>
                  </a:lnTo>
                  <a:lnTo>
                    <a:pt x="67" y="201"/>
                  </a:lnTo>
                  <a:lnTo>
                    <a:pt x="74" y="204"/>
                  </a:lnTo>
                  <a:lnTo>
                    <a:pt x="87" y="210"/>
                  </a:lnTo>
                  <a:lnTo>
                    <a:pt x="102" y="214"/>
                  </a:lnTo>
                  <a:lnTo>
                    <a:pt x="117" y="218"/>
                  </a:lnTo>
                  <a:lnTo>
                    <a:pt x="130" y="220"/>
                  </a:lnTo>
                  <a:lnTo>
                    <a:pt x="143" y="223"/>
                  </a:lnTo>
                  <a:lnTo>
                    <a:pt x="155" y="227"/>
                  </a:lnTo>
                  <a:lnTo>
                    <a:pt x="164" y="231"/>
                  </a:lnTo>
                  <a:lnTo>
                    <a:pt x="172" y="236"/>
                  </a:lnTo>
                  <a:lnTo>
                    <a:pt x="175" y="239"/>
                  </a:lnTo>
                  <a:lnTo>
                    <a:pt x="176" y="244"/>
                  </a:lnTo>
                  <a:lnTo>
                    <a:pt x="178" y="247"/>
                  </a:lnTo>
                  <a:lnTo>
                    <a:pt x="179" y="253"/>
                  </a:lnTo>
                  <a:lnTo>
                    <a:pt x="178" y="258"/>
                  </a:lnTo>
                  <a:lnTo>
                    <a:pt x="174" y="264"/>
                  </a:lnTo>
                  <a:lnTo>
                    <a:pt x="171" y="268"/>
                  </a:lnTo>
                  <a:lnTo>
                    <a:pt x="165" y="272"/>
                  </a:lnTo>
                  <a:lnTo>
                    <a:pt x="159" y="275"/>
                  </a:lnTo>
                  <a:lnTo>
                    <a:pt x="153" y="276"/>
                  </a:lnTo>
                  <a:lnTo>
                    <a:pt x="146" y="277"/>
                  </a:lnTo>
                  <a:lnTo>
                    <a:pt x="140" y="278"/>
                  </a:lnTo>
                  <a:lnTo>
                    <a:pt x="125" y="277"/>
                  </a:lnTo>
                  <a:lnTo>
                    <a:pt x="108" y="273"/>
                  </a:lnTo>
                  <a:lnTo>
                    <a:pt x="99" y="271"/>
                  </a:lnTo>
                  <a:lnTo>
                    <a:pt x="90" y="267"/>
                  </a:lnTo>
                  <a:lnTo>
                    <a:pt x="82" y="264"/>
                  </a:lnTo>
                  <a:lnTo>
                    <a:pt x="73" y="260"/>
                  </a:lnTo>
                  <a:lnTo>
                    <a:pt x="57" y="251"/>
                  </a:lnTo>
                  <a:lnTo>
                    <a:pt x="44" y="244"/>
                  </a:lnTo>
                  <a:lnTo>
                    <a:pt x="0" y="329"/>
                  </a:lnTo>
                  <a:lnTo>
                    <a:pt x="15" y="338"/>
                  </a:lnTo>
                  <a:lnTo>
                    <a:pt x="31" y="346"/>
                  </a:lnTo>
                  <a:lnTo>
                    <a:pt x="48" y="353"/>
                  </a:lnTo>
                  <a:lnTo>
                    <a:pt x="66" y="358"/>
                  </a:lnTo>
                  <a:lnTo>
                    <a:pt x="84" y="363"/>
                  </a:lnTo>
                  <a:lnTo>
                    <a:pt x="102" y="365"/>
                  </a:lnTo>
                  <a:lnTo>
                    <a:pt x="120" y="367"/>
                  </a:lnTo>
                  <a:lnTo>
                    <a:pt x="138" y="369"/>
                  </a:lnTo>
                  <a:lnTo>
                    <a:pt x="150" y="367"/>
                  </a:lnTo>
                  <a:lnTo>
                    <a:pt x="162" y="367"/>
                  </a:lnTo>
                  <a:lnTo>
                    <a:pt x="174" y="365"/>
                  </a:lnTo>
                  <a:lnTo>
                    <a:pt x="185" y="364"/>
                  </a:lnTo>
                  <a:lnTo>
                    <a:pt x="198" y="361"/>
                  </a:lnTo>
                  <a:lnTo>
                    <a:pt x="209" y="357"/>
                  </a:lnTo>
                  <a:lnTo>
                    <a:pt x="219" y="354"/>
                  </a:lnTo>
                  <a:lnTo>
                    <a:pt x="230" y="349"/>
                  </a:lnTo>
                  <a:lnTo>
                    <a:pt x="241" y="344"/>
                  </a:lnTo>
                  <a:lnTo>
                    <a:pt x="250" y="338"/>
                  </a:lnTo>
                  <a:lnTo>
                    <a:pt x="259" y="331"/>
                  </a:lnTo>
                  <a:lnTo>
                    <a:pt x="266" y="325"/>
                  </a:lnTo>
                  <a:lnTo>
                    <a:pt x="274" y="317"/>
                  </a:lnTo>
                  <a:lnTo>
                    <a:pt x="281" y="308"/>
                  </a:lnTo>
                  <a:lnTo>
                    <a:pt x="287" y="299"/>
                  </a:lnTo>
                  <a:lnTo>
                    <a:pt x="291" y="289"/>
                  </a:lnTo>
                  <a:lnTo>
                    <a:pt x="296" y="277"/>
                  </a:lnTo>
                  <a:lnTo>
                    <a:pt x="298" y="266"/>
                  </a:lnTo>
                  <a:lnTo>
                    <a:pt x="300" y="254"/>
                  </a:lnTo>
                  <a:lnTo>
                    <a:pt x="300" y="240"/>
                  </a:lnTo>
                  <a:lnTo>
                    <a:pt x="300" y="224"/>
                  </a:lnTo>
                  <a:lnTo>
                    <a:pt x="297" y="211"/>
                  </a:lnTo>
                  <a:lnTo>
                    <a:pt x="293" y="198"/>
                  </a:lnTo>
                  <a:lnTo>
                    <a:pt x="288" y="187"/>
                  </a:lnTo>
                  <a:lnTo>
                    <a:pt x="280" y="178"/>
                  </a:lnTo>
                  <a:lnTo>
                    <a:pt x="272" y="169"/>
                  </a:lnTo>
                  <a:lnTo>
                    <a:pt x="263" y="161"/>
                  </a:lnTo>
                  <a:lnTo>
                    <a:pt x="252" y="156"/>
                  </a:lnTo>
                  <a:lnTo>
                    <a:pt x="241" y="150"/>
                  </a:lnTo>
                  <a:lnTo>
                    <a:pt x="228" y="144"/>
                  </a:lnTo>
                  <a:lnTo>
                    <a:pt x="215" y="141"/>
                  </a:lnTo>
                  <a:lnTo>
                    <a:pt x="201" y="138"/>
                  </a:lnTo>
                  <a:lnTo>
                    <a:pt x="193" y="136"/>
                  </a:lnTo>
                  <a:lnTo>
                    <a:pt x="185" y="135"/>
                  </a:lnTo>
                  <a:lnTo>
                    <a:pt x="175" y="133"/>
                  </a:lnTo>
                  <a:lnTo>
                    <a:pt x="167" y="130"/>
                  </a:lnTo>
                  <a:lnTo>
                    <a:pt x="158" y="126"/>
                  </a:lnTo>
                  <a:lnTo>
                    <a:pt x="152" y="122"/>
                  </a:lnTo>
                  <a:lnTo>
                    <a:pt x="149" y="118"/>
                  </a:lnTo>
                  <a:lnTo>
                    <a:pt x="147" y="115"/>
                  </a:lnTo>
                  <a:lnTo>
                    <a:pt x="146" y="112"/>
                  </a:lnTo>
                  <a:lnTo>
                    <a:pt x="146" y="107"/>
                  </a:lnTo>
                  <a:lnTo>
                    <a:pt x="147" y="102"/>
                  </a:lnTo>
                  <a:lnTo>
                    <a:pt x="149" y="96"/>
                  </a:lnTo>
                  <a:lnTo>
                    <a:pt x="154" y="93"/>
                  </a:lnTo>
                  <a:lnTo>
                    <a:pt x="159" y="89"/>
                  </a:lnTo>
                  <a:lnTo>
                    <a:pt x="165" y="87"/>
                  </a:lnTo>
                  <a:lnTo>
                    <a:pt x="172" y="86"/>
                  </a:lnTo>
                  <a:lnTo>
                    <a:pt x="179" y="85"/>
                  </a:lnTo>
                  <a:lnTo>
                    <a:pt x="184" y="84"/>
                  </a:lnTo>
                  <a:lnTo>
                    <a:pt x="194" y="85"/>
                  </a:lnTo>
                  <a:lnTo>
                    <a:pt x="206" y="86"/>
                  </a:lnTo>
                  <a:lnTo>
                    <a:pt x="218" y="89"/>
                  </a:lnTo>
                  <a:lnTo>
                    <a:pt x="229" y="91"/>
                  </a:lnTo>
                  <a:lnTo>
                    <a:pt x="239" y="96"/>
                  </a:lnTo>
                  <a:lnTo>
                    <a:pt x="250" y="100"/>
                  </a:lnTo>
                  <a:lnTo>
                    <a:pt x="29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8" name="Freeform 112"/>
            <p:cNvSpPr>
              <a:spLocks/>
            </p:cNvSpPr>
            <p:nvPr/>
          </p:nvSpPr>
          <p:spPr bwMode="auto">
            <a:xfrm>
              <a:off x="5888850" y="6515113"/>
              <a:ext cx="55563" cy="73025"/>
            </a:xfrm>
            <a:custGeom>
              <a:avLst/>
              <a:gdLst>
                <a:gd name="T0" fmla="*/ 2147483647 w 274"/>
                <a:gd name="T1" fmla="*/ 123994273 h 369"/>
                <a:gd name="T2" fmla="*/ 2034656833 w 274"/>
                <a:gd name="T3" fmla="*/ 61997038 h 369"/>
                <a:gd name="T4" fmla="*/ 1867908620 w 274"/>
                <a:gd name="T5" fmla="*/ 31018210 h 369"/>
                <a:gd name="T6" fmla="*/ 1692771610 w 274"/>
                <a:gd name="T7" fmla="*/ 7754503 h 369"/>
                <a:gd name="T8" fmla="*/ 1434281178 w 274"/>
                <a:gd name="T9" fmla="*/ 7754503 h 369"/>
                <a:gd name="T10" fmla="*/ 1125745517 w 274"/>
                <a:gd name="T11" fmla="*/ 61997038 h 369"/>
                <a:gd name="T12" fmla="*/ 833864359 w 274"/>
                <a:gd name="T13" fmla="*/ 170521291 h 369"/>
                <a:gd name="T14" fmla="*/ 583721355 w 274"/>
                <a:gd name="T15" fmla="*/ 317779073 h 369"/>
                <a:gd name="T16" fmla="*/ 358580485 w 274"/>
                <a:gd name="T17" fmla="*/ 511524887 h 369"/>
                <a:gd name="T18" fmla="*/ 183443475 w 274"/>
                <a:gd name="T19" fmla="*/ 744043413 h 369"/>
                <a:gd name="T20" fmla="*/ 66699326 w 274"/>
                <a:gd name="T21" fmla="*/ 1007579952 h 369"/>
                <a:gd name="T22" fmla="*/ 8347631 w 274"/>
                <a:gd name="T23" fmla="*/ 1302095516 h 369"/>
                <a:gd name="T24" fmla="*/ 8347631 w 274"/>
                <a:gd name="T25" fmla="*/ 1604365583 h 369"/>
                <a:gd name="T26" fmla="*/ 66699326 w 274"/>
                <a:gd name="T27" fmla="*/ 1891165828 h 369"/>
                <a:gd name="T28" fmla="*/ 183443475 w 274"/>
                <a:gd name="T29" fmla="*/ 2139154176 h 369"/>
                <a:gd name="T30" fmla="*/ 358580485 w 274"/>
                <a:gd name="T31" fmla="*/ 2147483647 h 369"/>
                <a:gd name="T32" fmla="*/ 575373724 w 274"/>
                <a:gd name="T33" fmla="*/ 2147483647 h 369"/>
                <a:gd name="T34" fmla="*/ 817210059 w 274"/>
                <a:gd name="T35" fmla="*/ 2147483647 h 369"/>
                <a:gd name="T36" fmla="*/ 1100743587 w 274"/>
                <a:gd name="T37" fmla="*/ 2147483647 h 369"/>
                <a:gd name="T38" fmla="*/ 1400931414 w 274"/>
                <a:gd name="T39" fmla="*/ 2147483647 h 369"/>
                <a:gd name="T40" fmla="*/ 1651074215 w 274"/>
                <a:gd name="T41" fmla="*/ 2147483647 h 369"/>
                <a:gd name="T42" fmla="*/ 1842865524 w 274"/>
                <a:gd name="T43" fmla="*/ 2147483647 h 369"/>
                <a:gd name="T44" fmla="*/ 2018002533 w 274"/>
                <a:gd name="T45" fmla="*/ 2147483647 h 369"/>
                <a:gd name="T46" fmla="*/ 2147483647 w 274"/>
                <a:gd name="T47" fmla="*/ 2147483647 h 369"/>
                <a:gd name="T48" fmla="*/ 2147483647 w 274"/>
                <a:gd name="T49" fmla="*/ 1906635848 h 369"/>
                <a:gd name="T50" fmla="*/ 2118051421 w 274"/>
                <a:gd name="T51" fmla="*/ 1999650897 h 369"/>
                <a:gd name="T52" fmla="*/ 1951303208 w 274"/>
                <a:gd name="T53" fmla="*/ 2061648133 h 369"/>
                <a:gd name="T54" fmla="*/ 1767818567 w 274"/>
                <a:gd name="T55" fmla="*/ 2077157139 h 369"/>
                <a:gd name="T56" fmla="*/ 1567720793 w 274"/>
                <a:gd name="T57" fmla="*/ 2061648133 h 369"/>
                <a:gd name="T58" fmla="*/ 1400931414 w 274"/>
                <a:gd name="T59" fmla="*/ 1999650897 h 369"/>
                <a:gd name="T60" fmla="*/ 1250837501 w 274"/>
                <a:gd name="T61" fmla="*/ 1898881147 h 369"/>
                <a:gd name="T62" fmla="*/ 1142440982 w 274"/>
                <a:gd name="T63" fmla="*/ 1767132569 h 369"/>
                <a:gd name="T64" fmla="*/ 1075700491 w 274"/>
                <a:gd name="T65" fmla="*/ 1604365583 h 369"/>
                <a:gd name="T66" fmla="*/ 1050698561 w 274"/>
                <a:gd name="T67" fmla="*/ 1426128973 h 369"/>
                <a:gd name="T68" fmla="*/ 1075700491 w 274"/>
                <a:gd name="T69" fmla="*/ 1247852981 h 369"/>
                <a:gd name="T70" fmla="*/ 1142440982 w 274"/>
                <a:gd name="T71" fmla="*/ 1092840696 h 369"/>
                <a:gd name="T72" fmla="*/ 1259144169 w 274"/>
                <a:gd name="T73" fmla="*/ 961091920 h 369"/>
                <a:gd name="T74" fmla="*/ 1400931414 w 274"/>
                <a:gd name="T75" fmla="*/ 868076673 h 369"/>
                <a:gd name="T76" fmla="*/ 1559373162 w 274"/>
                <a:gd name="T77" fmla="*/ 798325132 h 369"/>
                <a:gd name="T78" fmla="*/ 1751164268 w 274"/>
                <a:gd name="T79" fmla="*/ 775061623 h 369"/>
                <a:gd name="T80" fmla="*/ 1892910550 w 274"/>
                <a:gd name="T81" fmla="*/ 790570629 h 369"/>
                <a:gd name="T82" fmla="*/ 2026350164 w 274"/>
                <a:gd name="T83" fmla="*/ 829304158 h 369"/>
                <a:gd name="T84" fmla="*/ 2147483647 w 274"/>
                <a:gd name="T85" fmla="*/ 961091920 h 3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4" h="369">
                  <a:moveTo>
                    <a:pt x="274" y="20"/>
                  </a:moveTo>
                  <a:lnTo>
                    <a:pt x="263" y="16"/>
                  </a:lnTo>
                  <a:lnTo>
                    <a:pt x="254" y="13"/>
                  </a:lnTo>
                  <a:lnTo>
                    <a:pt x="244" y="8"/>
                  </a:lnTo>
                  <a:lnTo>
                    <a:pt x="234" y="6"/>
                  </a:lnTo>
                  <a:lnTo>
                    <a:pt x="224" y="4"/>
                  </a:lnTo>
                  <a:lnTo>
                    <a:pt x="214" y="2"/>
                  </a:lnTo>
                  <a:lnTo>
                    <a:pt x="203" y="1"/>
                  </a:lnTo>
                  <a:lnTo>
                    <a:pt x="192" y="0"/>
                  </a:lnTo>
                  <a:lnTo>
                    <a:pt x="172" y="1"/>
                  </a:lnTo>
                  <a:lnTo>
                    <a:pt x="153" y="5"/>
                  </a:lnTo>
                  <a:lnTo>
                    <a:pt x="135" y="8"/>
                  </a:lnTo>
                  <a:lnTo>
                    <a:pt x="117" y="15"/>
                  </a:lnTo>
                  <a:lnTo>
                    <a:pt x="100" y="22"/>
                  </a:lnTo>
                  <a:lnTo>
                    <a:pt x="84" y="31"/>
                  </a:lnTo>
                  <a:lnTo>
                    <a:pt x="70" y="41"/>
                  </a:lnTo>
                  <a:lnTo>
                    <a:pt x="55" y="53"/>
                  </a:lnTo>
                  <a:lnTo>
                    <a:pt x="43" y="66"/>
                  </a:lnTo>
                  <a:lnTo>
                    <a:pt x="33" y="80"/>
                  </a:lnTo>
                  <a:lnTo>
                    <a:pt x="22" y="96"/>
                  </a:lnTo>
                  <a:lnTo>
                    <a:pt x="15" y="112"/>
                  </a:lnTo>
                  <a:lnTo>
                    <a:pt x="8" y="130"/>
                  </a:lnTo>
                  <a:lnTo>
                    <a:pt x="3" y="148"/>
                  </a:lnTo>
                  <a:lnTo>
                    <a:pt x="1" y="168"/>
                  </a:lnTo>
                  <a:lnTo>
                    <a:pt x="0" y="188"/>
                  </a:lnTo>
                  <a:lnTo>
                    <a:pt x="1" y="207"/>
                  </a:lnTo>
                  <a:lnTo>
                    <a:pt x="3" y="226"/>
                  </a:lnTo>
                  <a:lnTo>
                    <a:pt x="8" y="244"/>
                  </a:lnTo>
                  <a:lnTo>
                    <a:pt x="15" y="260"/>
                  </a:lnTo>
                  <a:lnTo>
                    <a:pt x="22" y="276"/>
                  </a:lnTo>
                  <a:lnTo>
                    <a:pt x="33" y="291"/>
                  </a:lnTo>
                  <a:lnTo>
                    <a:pt x="43" y="304"/>
                  </a:lnTo>
                  <a:lnTo>
                    <a:pt x="55" y="317"/>
                  </a:lnTo>
                  <a:lnTo>
                    <a:pt x="69" y="329"/>
                  </a:lnTo>
                  <a:lnTo>
                    <a:pt x="83" y="338"/>
                  </a:lnTo>
                  <a:lnTo>
                    <a:pt x="98" y="347"/>
                  </a:lnTo>
                  <a:lnTo>
                    <a:pt x="115" y="355"/>
                  </a:lnTo>
                  <a:lnTo>
                    <a:pt x="132" y="361"/>
                  </a:lnTo>
                  <a:lnTo>
                    <a:pt x="150" y="365"/>
                  </a:lnTo>
                  <a:lnTo>
                    <a:pt x="168" y="367"/>
                  </a:lnTo>
                  <a:lnTo>
                    <a:pt x="187" y="369"/>
                  </a:lnTo>
                  <a:lnTo>
                    <a:pt x="198" y="367"/>
                  </a:lnTo>
                  <a:lnTo>
                    <a:pt x="209" y="367"/>
                  </a:lnTo>
                  <a:lnTo>
                    <a:pt x="221" y="365"/>
                  </a:lnTo>
                  <a:lnTo>
                    <a:pt x="231" y="364"/>
                  </a:lnTo>
                  <a:lnTo>
                    <a:pt x="242" y="361"/>
                  </a:lnTo>
                  <a:lnTo>
                    <a:pt x="252" y="357"/>
                  </a:lnTo>
                  <a:lnTo>
                    <a:pt x="263" y="354"/>
                  </a:lnTo>
                  <a:lnTo>
                    <a:pt x="274" y="348"/>
                  </a:lnTo>
                  <a:lnTo>
                    <a:pt x="274" y="246"/>
                  </a:lnTo>
                  <a:lnTo>
                    <a:pt x="265" y="253"/>
                  </a:lnTo>
                  <a:lnTo>
                    <a:pt x="254" y="258"/>
                  </a:lnTo>
                  <a:lnTo>
                    <a:pt x="244" y="263"/>
                  </a:lnTo>
                  <a:lnTo>
                    <a:pt x="234" y="266"/>
                  </a:lnTo>
                  <a:lnTo>
                    <a:pt x="223" y="268"/>
                  </a:lnTo>
                  <a:lnTo>
                    <a:pt x="212" y="268"/>
                  </a:lnTo>
                  <a:lnTo>
                    <a:pt x="199" y="268"/>
                  </a:lnTo>
                  <a:lnTo>
                    <a:pt x="188" y="266"/>
                  </a:lnTo>
                  <a:lnTo>
                    <a:pt x="178" y="263"/>
                  </a:lnTo>
                  <a:lnTo>
                    <a:pt x="168" y="258"/>
                  </a:lnTo>
                  <a:lnTo>
                    <a:pt x="159" y="253"/>
                  </a:lnTo>
                  <a:lnTo>
                    <a:pt x="150" y="245"/>
                  </a:lnTo>
                  <a:lnTo>
                    <a:pt x="143" y="237"/>
                  </a:lnTo>
                  <a:lnTo>
                    <a:pt x="137" y="228"/>
                  </a:lnTo>
                  <a:lnTo>
                    <a:pt x="133" y="219"/>
                  </a:lnTo>
                  <a:lnTo>
                    <a:pt x="129" y="207"/>
                  </a:lnTo>
                  <a:lnTo>
                    <a:pt x="127" y="196"/>
                  </a:lnTo>
                  <a:lnTo>
                    <a:pt x="126" y="184"/>
                  </a:lnTo>
                  <a:lnTo>
                    <a:pt x="127" y="173"/>
                  </a:lnTo>
                  <a:lnTo>
                    <a:pt x="129" y="161"/>
                  </a:lnTo>
                  <a:lnTo>
                    <a:pt x="133" y="151"/>
                  </a:lnTo>
                  <a:lnTo>
                    <a:pt x="137" y="141"/>
                  </a:lnTo>
                  <a:lnTo>
                    <a:pt x="143" y="132"/>
                  </a:lnTo>
                  <a:lnTo>
                    <a:pt x="151" y="124"/>
                  </a:lnTo>
                  <a:lnTo>
                    <a:pt x="159" y="117"/>
                  </a:lnTo>
                  <a:lnTo>
                    <a:pt x="168" y="112"/>
                  </a:lnTo>
                  <a:lnTo>
                    <a:pt x="177" y="106"/>
                  </a:lnTo>
                  <a:lnTo>
                    <a:pt x="187" y="103"/>
                  </a:lnTo>
                  <a:lnTo>
                    <a:pt x="198" y="100"/>
                  </a:lnTo>
                  <a:lnTo>
                    <a:pt x="210" y="100"/>
                  </a:lnTo>
                  <a:lnTo>
                    <a:pt x="218" y="100"/>
                  </a:lnTo>
                  <a:lnTo>
                    <a:pt x="227" y="102"/>
                  </a:lnTo>
                  <a:lnTo>
                    <a:pt x="235" y="104"/>
                  </a:lnTo>
                  <a:lnTo>
                    <a:pt x="243" y="107"/>
                  </a:lnTo>
                  <a:lnTo>
                    <a:pt x="259" y="115"/>
                  </a:lnTo>
                  <a:lnTo>
                    <a:pt x="274" y="124"/>
                  </a:lnTo>
                  <a:lnTo>
                    <a:pt x="274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9" name="Freeform 113"/>
            <p:cNvSpPr>
              <a:spLocks/>
            </p:cNvSpPr>
            <p:nvPr/>
          </p:nvSpPr>
          <p:spPr bwMode="auto">
            <a:xfrm>
              <a:off x="5958700" y="6475425"/>
              <a:ext cx="73025" cy="111125"/>
            </a:xfrm>
            <a:custGeom>
              <a:avLst/>
              <a:gdLst>
                <a:gd name="T0" fmla="*/ 0 w 364"/>
                <a:gd name="T1" fmla="*/ 2147483647 h 557"/>
                <a:gd name="T2" fmla="*/ 993150633 w 364"/>
                <a:gd name="T3" fmla="*/ 2147483647 h 557"/>
                <a:gd name="T4" fmla="*/ 1009289960 w 364"/>
                <a:gd name="T5" fmla="*/ 2147483647 h 557"/>
                <a:gd name="T6" fmla="*/ 1041608739 w 364"/>
                <a:gd name="T7" fmla="*/ 2147483647 h 557"/>
                <a:gd name="T8" fmla="*/ 1098116447 w 364"/>
                <a:gd name="T9" fmla="*/ 2147483647 h 557"/>
                <a:gd name="T10" fmla="*/ 1162713880 w 364"/>
                <a:gd name="T11" fmla="*/ 2147483647 h 557"/>
                <a:gd name="T12" fmla="*/ 1251540367 w 364"/>
                <a:gd name="T13" fmla="*/ 2147483647 h 557"/>
                <a:gd name="T14" fmla="*/ 1364555783 w 364"/>
                <a:gd name="T15" fmla="*/ 2147483647 h 557"/>
                <a:gd name="T16" fmla="*/ 1501840576 w 364"/>
                <a:gd name="T17" fmla="*/ 2147483647 h 557"/>
                <a:gd name="T18" fmla="*/ 1639084844 w 364"/>
                <a:gd name="T19" fmla="*/ 2147483647 h 557"/>
                <a:gd name="T20" fmla="*/ 1736001257 w 364"/>
                <a:gd name="T21" fmla="*/ 2147483647 h 557"/>
                <a:gd name="T22" fmla="*/ 1816738018 w 364"/>
                <a:gd name="T23" fmla="*/ 2147483647 h 557"/>
                <a:gd name="T24" fmla="*/ 1873245726 w 364"/>
                <a:gd name="T25" fmla="*/ 2147483647 h 557"/>
                <a:gd name="T26" fmla="*/ 1905564505 w 364"/>
                <a:gd name="T27" fmla="*/ 2147483647 h 557"/>
                <a:gd name="T28" fmla="*/ 1937843159 w 364"/>
                <a:gd name="T29" fmla="*/ 2147483647 h 557"/>
                <a:gd name="T30" fmla="*/ 1945932885 w 364"/>
                <a:gd name="T31" fmla="*/ 2147483647 h 557"/>
                <a:gd name="T32" fmla="*/ 2147483647 w 364"/>
                <a:gd name="T33" fmla="*/ 2147483647 h 557"/>
                <a:gd name="T34" fmla="*/ 2147483647 w 364"/>
                <a:gd name="T35" fmla="*/ 2147483647 h 557"/>
                <a:gd name="T36" fmla="*/ 2147483647 w 364"/>
                <a:gd name="T37" fmla="*/ 2147483647 h 557"/>
                <a:gd name="T38" fmla="*/ 2147483647 w 364"/>
                <a:gd name="T39" fmla="*/ 2072569432 h 557"/>
                <a:gd name="T40" fmla="*/ 2147483647 w 364"/>
                <a:gd name="T41" fmla="*/ 1961400341 h 557"/>
                <a:gd name="T42" fmla="*/ 2147483647 w 364"/>
                <a:gd name="T43" fmla="*/ 1858151849 h 557"/>
                <a:gd name="T44" fmla="*/ 2147483647 w 364"/>
                <a:gd name="T45" fmla="*/ 1778745355 h 557"/>
                <a:gd name="T46" fmla="*/ 2147483647 w 364"/>
                <a:gd name="T47" fmla="*/ 1707299562 h 557"/>
                <a:gd name="T48" fmla="*/ 2147483647 w 364"/>
                <a:gd name="T49" fmla="*/ 1651694966 h 557"/>
                <a:gd name="T50" fmla="*/ 2139725186 w 364"/>
                <a:gd name="T51" fmla="*/ 1619932368 h 557"/>
                <a:gd name="T52" fmla="*/ 1970161938 w 364"/>
                <a:gd name="T53" fmla="*/ 1596130271 h 557"/>
                <a:gd name="T54" fmla="*/ 1744090983 w 364"/>
                <a:gd name="T55" fmla="*/ 1596130271 h 557"/>
                <a:gd name="T56" fmla="*/ 1501840576 w 364"/>
                <a:gd name="T57" fmla="*/ 1651694966 h 557"/>
                <a:gd name="T58" fmla="*/ 1283819022 w 364"/>
                <a:gd name="T59" fmla="*/ 1762864057 h 557"/>
                <a:gd name="T60" fmla="*/ 1081977119 w 364"/>
                <a:gd name="T61" fmla="*/ 1929637743 h 557"/>
                <a:gd name="T62" fmla="*/ 993150633 w 364"/>
                <a:gd name="T63" fmla="*/ 2024925536 h 557"/>
                <a:gd name="T64" fmla="*/ 0 w 364"/>
                <a:gd name="T65" fmla="*/ 0 h 5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4" h="557">
                  <a:moveTo>
                    <a:pt x="0" y="0"/>
                  </a:moveTo>
                  <a:lnTo>
                    <a:pt x="0" y="557"/>
                  </a:lnTo>
                  <a:lnTo>
                    <a:pt x="123" y="557"/>
                  </a:lnTo>
                  <a:lnTo>
                    <a:pt x="123" y="380"/>
                  </a:lnTo>
                  <a:lnTo>
                    <a:pt x="123" y="365"/>
                  </a:lnTo>
                  <a:lnTo>
                    <a:pt x="125" y="350"/>
                  </a:lnTo>
                  <a:lnTo>
                    <a:pt x="127" y="343"/>
                  </a:lnTo>
                  <a:lnTo>
                    <a:pt x="129" y="336"/>
                  </a:lnTo>
                  <a:lnTo>
                    <a:pt x="133" y="330"/>
                  </a:lnTo>
                  <a:lnTo>
                    <a:pt x="136" y="324"/>
                  </a:lnTo>
                  <a:lnTo>
                    <a:pt x="140" y="318"/>
                  </a:lnTo>
                  <a:lnTo>
                    <a:pt x="144" y="314"/>
                  </a:lnTo>
                  <a:lnTo>
                    <a:pt x="150" y="309"/>
                  </a:lnTo>
                  <a:lnTo>
                    <a:pt x="155" y="305"/>
                  </a:lnTo>
                  <a:lnTo>
                    <a:pt x="162" y="303"/>
                  </a:lnTo>
                  <a:lnTo>
                    <a:pt x="169" y="300"/>
                  </a:lnTo>
                  <a:lnTo>
                    <a:pt x="178" y="298"/>
                  </a:lnTo>
                  <a:lnTo>
                    <a:pt x="186" y="298"/>
                  </a:lnTo>
                  <a:lnTo>
                    <a:pt x="195" y="298"/>
                  </a:lnTo>
                  <a:lnTo>
                    <a:pt x="203" y="300"/>
                  </a:lnTo>
                  <a:lnTo>
                    <a:pt x="209" y="303"/>
                  </a:lnTo>
                  <a:lnTo>
                    <a:pt x="215" y="305"/>
                  </a:lnTo>
                  <a:lnTo>
                    <a:pt x="221" y="309"/>
                  </a:lnTo>
                  <a:lnTo>
                    <a:pt x="225" y="314"/>
                  </a:lnTo>
                  <a:lnTo>
                    <a:pt x="229" y="318"/>
                  </a:lnTo>
                  <a:lnTo>
                    <a:pt x="232" y="324"/>
                  </a:lnTo>
                  <a:lnTo>
                    <a:pt x="234" y="330"/>
                  </a:lnTo>
                  <a:lnTo>
                    <a:pt x="236" y="336"/>
                  </a:lnTo>
                  <a:lnTo>
                    <a:pt x="239" y="343"/>
                  </a:lnTo>
                  <a:lnTo>
                    <a:pt x="240" y="350"/>
                  </a:lnTo>
                  <a:lnTo>
                    <a:pt x="241" y="365"/>
                  </a:lnTo>
                  <a:lnTo>
                    <a:pt x="241" y="380"/>
                  </a:lnTo>
                  <a:lnTo>
                    <a:pt x="241" y="557"/>
                  </a:lnTo>
                  <a:lnTo>
                    <a:pt x="364" y="557"/>
                  </a:lnTo>
                  <a:lnTo>
                    <a:pt x="364" y="346"/>
                  </a:lnTo>
                  <a:lnTo>
                    <a:pt x="363" y="324"/>
                  </a:lnTo>
                  <a:lnTo>
                    <a:pt x="360" y="305"/>
                  </a:lnTo>
                  <a:lnTo>
                    <a:pt x="356" y="286"/>
                  </a:lnTo>
                  <a:lnTo>
                    <a:pt x="349" y="269"/>
                  </a:lnTo>
                  <a:lnTo>
                    <a:pt x="346" y="261"/>
                  </a:lnTo>
                  <a:lnTo>
                    <a:pt x="341" y="254"/>
                  </a:lnTo>
                  <a:lnTo>
                    <a:pt x="337" y="247"/>
                  </a:lnTo>
                  <a:lnTo>
                    <a:pt x="331" y="241"/>
                  </a:lnTo>
                  <a:lnTo>
                    <a:pt x="325" y="234"/>
                  </a:lnTo>
                  <a:lnTo>
                    <a:pt x="320" y="228"/>
                  </a:lnTo>
                  <a:lnTo>
                    <a:pt x="313" y="224"/>
                  </a:lnTo>
                  <a:lnTo>
                    <a:pt x="306" y="219"/>
                  </a:lnTo>
                  <a:lnTo>
                    <a:pt x="298" y="215"/>
                  </a:lnTo>
                  <a:lnTo>
                    <a:pt x="290" y="211"/>
                  </a:lnTo>
                  <a:lnTo>
                    <a:pt x="283" y="208"/>
                  </a:lnTo>
                  <a:lnTo>
                    <a:pt x="274" y="206"/>
                  </a:lnTo>
                  <a:lnTo>
                    <a:pt x="265" y="204"/>
                  </a:lnTo>
                  <a:lnTo>
                    <a:pt x="254" y="202"/>
                  </a:lnTo>
                  <a:lnTo>
                    <a:pt x="244" y="201"/>
                  </a:lnTo>
                  <a:lnTo>
                    <a:pt x="234" y="200"/>
                  </a:lnTo>
                  <a:lnTo>
                    <a:pt x="216" y="201"/>
                  </a:lnTo>
                  <a:lnTo>
                    <a:pt x="200" y="204"/>
                  </a:lnTo>
                  <a:lnTo>
                    <a:pt x="186" y="208"/>
                  </a:lnTo>
                  <a:lnTo>
                    <a:pt x="171" y="214"/>
                  </a:lnTo>
                  <a:lnTo>
                    <a:pt x="159" y="222"/>
                  </a:lnTo>
                  <a:lnTo>
                    <a:pt x="146" y="232"/>
                  </a:lnTo>
                  <a:lnTo>
                    <a:pt x="134" y="243"/>
                  </a:lnTo>
                  <a:lnTo>
                    <a:pt x="124" y="255"/>
                  </a:lnTo>
                  <a:lnTo>
                    <a:pt x="123" y="255"/>
                  </a:lnTo>
                  <a:lnTo>
                    <a:pt x="1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Freeform 114"/>
            <p:cNvSpPr>
              <a:spLocks/>
            </p:cNvSpPr>
            <p:nvPr/>
          </p:nvSpPr>
          <p:spPr bwMode="auto">
            <a:xfrm>
              <a:off x="6046013" y="6518288"/>
              <a:ext cx="73025" cy="69850"/>
            </a:xfrm>
            <a:custGeom>
              <a:avLst/>
              <a:gdLst>
                <a:gd name="T0" fmla="*/ 0 w 366"/>
                <a:gd name="T1" fmla="*/ 0 h 356"/>
                <a:gd name="T2" fmla="*/ 0 w 366"/>
                <a:gd name="T3" fmla="*/ 1563576946 h 356"/>
                <a:gd name="T4" fmla="*/ 0 w 366"/>
                <a:gd name="T5" fmla="*/ 1714641305 h 356"/>
                <a:gd name="T6" fmla="*/ 31767471 w 366"/>
                <a:gd name="T7" fmla="*/ 1850614533 h 356"/>
                <a:gd name="T8" fmla="*/ 63535142 w 366"/>
                <a:gd name="T9" fmla="*/ 1986587761 h 356"/>
                <a:gd name="T10" fmla="*/ 111186548 w 366"/>
                <a:gd name="T11" fmla="*/ 2099886031 h 356"/>
                <a:gd name="T12" fmla="*/ 174721491 w 366"/>
                <a:gd name="T13" fmla="*/ 2147483647 h 356"/>
                <a:gd name="T14" fmla="*/ 246218552 w 366"/>
                <a:gd name="T15" fmla="*/ 2147483647 h 356"/>
                <a:gd name="T16" fmla="*/ 325637430 w 366"/>
                <a:gd name="T17" fmla="*/ 2147483647 h 356"/>
                <a:gd name="T18" fmla="*/ 420979947 w 366"/>
                <a:gd name="T19" fmla="*/ 2147483647 h 356"/>
                <a:gd name="T20" fmla="*/ 524204575 w 366"/>
                <a:gd name="T21" fmla="*/ 2147483647 h 356"/>
                <a:gd name="T22" fmla="*/ 635430828 w 366"/>
                <a:gd name="T23" fmla="*/ 2147483647 h 356"/>
                <a:gd name="T24" fmla="*/ 754579097 w 366"/>
                <a:gd name="T25" fmla="*/ 2147483647 h 356"/>
                <a:gd name="T26" fmla="*/ 881649381 w 366"/>
                <a:gd name="T27" fmla="*/ 2147483647 h 356"/>
                <a:gd name="T28" fmla="*/ 1016681384 w 366"/>
                <a:gd name="T29" fmla="*/ 2147483647 h 356"/>
                <a:gd name="T30" fmla="*/ 1159635404 w 366"/>
                <a:gd name="T31" fmla="*/ 2147483647 h 356"/>
                <a:gd name="T32" fmla="*/ 1302629128 w 366"/>
                <a:gd name="T33" fmla="*/ 2147483647 h 356"/>
                <a:gd name="T34" fmla="*/ 1453545067 w 366"/>
                <a:gd name="T35" fmla="*/ 2147483647 h 356"/>
                <a:gd name="T36" fmla="*/ 1604420902 w 366"/>
                <a:gd name="T37" fmla="*/ 2147483647 h 356"/>
                <a:gd name="T38" fmla="*/ 1755336841 w 366"/>
                <a:gd name="T39" fmla="*/ 2147483647 h 356"/>
                <a:gd name="T40" fmla="*/ 1898330566 w 366"/>
                <a:gd name="T41" fmla="*/ 2147483647 h 356"/>
                <a:gd name="T42" fmla="*/ 2033362569 w 366"/>
                <a:gd name="T43" fmla="*/ 2147483647 h 356"/>
                <a:gd name="T44" fmla="*/ 2147483647 w 366"/>
                <a:gd name="T45" fmla="*/ 2147483647 h 356"/>
                <a:gd name="T46" fmla="*/ 2147483647 w 366"/>
                <a:gd name="T47" fmla="*/ 2147483647 h 356"/>
                <a:gd name="T48" fmla="*/ 2147483647 w 366"/>
                <a:gd name="T49" fmla="*/ 2147483647 h 356"/>
                <a:gd name="T50" fmla="*/ 2147483647 w 366"/>
                <a:gd name="T51" fmla="*/ 2147483647 h 356"/>
                <a:gd name="T52" fmla="*/ 2147483647 w 366"/>
                <a:gd name="T53" fmla="*/ 2147483647 h 356"/>
                <a:gd name="T54" fmla="*/ 2147483647 w 366"/>
                <a:gd name="T55" fmla="*/ 2147483647 h 356"/>
                <a:gd name="T56" fmla="*/ 2147483647 w 366"/>
                <a:gd name="T57" fmla="*/ 2147483647 h 356"/>
                <a:gd name="T58" fmla="*/ 2147483647 w 366"/>
                <a:gd name="T59" fmla="*/ 2099886031 h 356"/>
                <a:gd name="T60" fmla="*/ 2147483647 w 366"/>
                <a:gd name="T61" fmla="*/ 1986587761 h 356"/>
                <a:gd name="T62" fmla="*/ 2147483647 w 366"/>
                <a:gd name="T63" fmla="*/ 1850614533 h 356"/>
                <a:gd name="T64" fmla="*/ 2147483647 w 366"/>
                <a:gd name="T65" fmla="*/ 1714641305 h 356"/>
                <a:gd name="T66" fmla="*/ 2147483647 w 366"/>
                <a:gd name="T67" fmla="*/ 1563576946 h 356"/>
                <a:gd name="T68" fmla="*/ 2147483647 w 366"/>
                <a:gd name="T69" fmla="*/ 0 h 356"/>
                <a:gd name="T70" fmla="*/ 1945981972 w 366"/>
                <a:gd name="T71" fmla="*/ 0 h 356"/>
                <a:gd name="T72" fmla="*/ 1945981972 w 366"/>
                <a:gd name="T73" fmla="*/ 1382292258 h 356"/>
                <a:gd name="T74" fmla="*/ 1945981972 w 366"/>
                <a:gd name="T75" fmla="*/ 1457824242 h 356"/>
                <a:gd name="T76" fmla="*/ 1938020252 w 366"/>
                <a:gd name="T77" fmla="*/ 1533356422 h 356"/>
                <a:gd name="T78" fmla="*/ 1930098236 w 366"/>
                <a:gd name="T79" fmla="*/ 1616434167 h 356"/>
                <a:gd name="T80" fmla="*/ 1906252581 w 366"/>
                <a:gd name="T81" fmla="*/ 1676875215 h 356"/>
                <a:gd name="T82" fmla="*/ 1882446830 w 366"/>
                <a:gd name="T83" fmla="*/ 1729770894 h 356"/>
                <a:gd name="T84" fmla="*/ 1842717439 w 366"/>
                <a:gd name="T85" fmla="*/ 1790173485 h 356"/>
                <a:gd name="T86" fmla="*/ 1810949968 w 366"/>
                <a:gd name="T87" fmla="*/ 1835523598 h 356"/>
                <a:gd name="T88" fmla="*/ 1755336841 w 366"/>
                <a:gd name="T89" fmla="*/ 1880835057 h 356"/>
                <a:gd name="T90" fmla="*/ 1699763420 w 366"/>
                <a:gd name="T91" fmla="*/ 1903471755 h 356"/>
                <a:gd name="T92" fmla="*/ 1628266558 w 366"/>
                <a:gd name="T93" fmla="*/ 1926146713 h 356"/>
                <a:gd name="T94" fmla="*/ 1548847680 w 366"/>
                <a:gd name="T95" fmla="*/ 1948821867 h 356"/>
                <a:gd name="T96" fmla="*/ 1453545067 w 366"/>
                <a:gd name="T97" fmla="*/ 1948821867 h 356"/>
                <a:gd name="T98" fmla="*/ 1366164270 w 366"/>
                <a:gd name="T99" fmla="*/ 1948821867 h 356"/>
                <a:gd name="T100" fmla="*/ 1286745392 w 366"/>
                <a:gd name="T101" fmla="*/ 1926146713 h 356"/>
                <a:gd name="T102" fmla="*/ 1207286611 w 366"/>
                <a:gd name="T103" fmla="*/ 1903471755 h 356"/>
                <a:gd name="T104" fmla="*/ 1151713388 w 366"/>
                <a:gd name="T105" fmla="*/ 1880835057 h 356"/>
                <a:gd name="T106" fmla="*/ 1104061982 w 366"/>
                <a:gd name="T107" fmla="*/ 1835523598 h 356"/>
                <a:gd name="T108" fmla="*/ 1056370871 w 366"/>
                <a:gd name="T109" fmla="*/ 1790173485 h 356"/>
                <a:gd name="T110" fmla="*/ 1032565120 w 366"/>
                <a:gd name="T111" fmla="*/ 1729770894 h 356"/>
                <a:gd name="T112" fmla="*/ 1008719465 w 366"/>
                <a:gd name="T113" fmla="*/ 1676875215 h 356"/>
                <a:gd name="T114" fmla="*/ 984913714 w 366"/>
                <a:gd name="T115" fmla="*/ 1616434167 h 356"/>
                <a:gd name="T116" fmla="*/ 976951994 w 366"/>
                <a:gd name="T117" fmla="*/ 1533356422 h 356"/>
                <a:gd name="T118" fmla="*/ 969029978 w 366"/>
                <a:gd name="T119" fmla="*/ 1457824242 h 356"/>
                <a:gd name="T120" fmla="*/ 969029978 w 366"/>
                <a:gd name="T121" fmla="*/ 1382292258 h 356"/>
                <a:gd name="T122" fmla="*/ 969029978 w 366"/>
                <a:gd name="T123" fmla="*/ 0 h 356"/>
                <a:gd name="T124" fmla="*/ 0 w 366"/>
                <a:gd name="T125" fmla="*/ 0 h 3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66" h="356">
                  <a:moveTo>
                    <a:pt x="0" y="0"/>
                  </a:moveTo>
                  <a:lnTo>
                    <a:pt x="0" y="207"/>
                  </a:lnTo>
                  <a:lnTo>
                    <a:pt x="0" y="227"/>
                  </a:lnTo>
                  <a:lnTo>
                    <a:pt x="4" y="245"/>
                  </a:lnTo>
                  <a:lnTo>
                    <a:pt x="8" y="263"/>
                  </a:lnTo>
                  <a:lnTo>
                    <a:pt x="14" y="278"/>
                  </a:lnTo>
                  <a:lnTo>
                    <a:pt x="22" y="291"/>
                  </a:lnTo>
                  <a:lnTo>
                    <a:pt x="31" y="304"/>
                  </a:lnTo>
                  <a:lnTo>
                    <a:pt x="41" y="314"/>
                  </a:lnTo>
                  <a:lnTo>
                    <a:pt x="53" y="324"/>
                  </a:lnTo>
                  <a:lnTo>
                    <a:pt x="66" y="332"/>
                  </a:lnTo>
                  <a:lnTo>
                    <a:pt x="80" y="339"/>
                  </a:lnTo>
                  <a:lnTo>
                    <a:pt x="95" y="343"/>
                  </a:lnTo>
                  <a:lnTo>
                    <a:pt x="111" y="348"/>
                  </a:lnTo>
                  <a:lnTo>
                    <a:pt x="128" y="351"/>
                  </a:lnTo>
                  <a:lnTo>
                    <a:pt x="146" y="353"/>
                  </a:lnTo>
                  <a:lnTo>
                    <a:pt x="164" y="354"/>
                  </a:lnTo>
                  <a:lnTo>
                    <a:pt x="183" y="356"/>
                  </a:lnTo>
                  <a:lnTo>
                    <a:pt x="202" y="354"/>
                  </a:lnTo>
                  <a:lnTo>
                    <a:pt x="221" y="353"/>
                  </a:lnTo>
                  <a:lnTo>
                    <a:pt x="239" y="351"/>
                  </a:lnTo>
                  <a:lnTo>
                    <a:pt x="256" y="348"/>
                  </a:lnTo>
                  <a:lnTo>
                    <a:pt x="272" y="343"/>
                  </a:lnTo>
                  <a:lnTo>
                    <a:pt x="286" y="339"/>
                  </a:lnTo>
                  <a:lnTo>
                    <a:pt x="301" y="332"/>
                  </a:lnTo>
                  <a:lnTo>
                    <a:pt x="314" y="324"/>
                  </a:lnTo>
                  <a:lnTo>
                    <a:pt x="326" y="314"/>
                  </a:lnTo>
                  <a:lnTo>
                    <a:pt x="336" y="304"/>
                  </a:lnTo>
                  <a:lnTo>
                    <a:pt x="345" y="291"/>
                  </a:lnTo>
                  <a:lnTo>
                    <a:pt x="353" y="278"/>
                  </a:lnTo>
                  <a:lnTo>
                    <a:pt x="359" y="263"/>
                  </a:lnTo>
                  <a:lnTo>
                    <a:pt x="363" y="245"/>
                  </a:lnTo>
                  <a:lnTo>
                    <a:pt x="365" y="227"/>
                  </a:lnTo>
                  <a:lnTo>
                    <a:pt x="366" y="207"/>
                  </a:lnTo>
                  <a:lnTo>
                    <a:pt x="366" y="0"/>
                  </a:lnTo>
                  <a:lnTo>
                    <a:pt x="245" y="0"/>
                  </a:lnTo>
                  <a:lnTo>
                    <a:pt x="245" y="183"/>
                  </a:lnTo>
                  <a:lnTo>
                    <a:pt x="245" y="193"/>
                  </a:lnTo>
                  <a:lnTo>
                    <a:pt x="244" y="203"/>
                  </a:lnTo>
                  <a:lnTo>
                    <a:pt x="243" y="214"/>
                  </a:lnTo>
                  <a:lnTo>
                    <a:pt x="240" y="222"/>
                  </a:lnTo>
                  <a:lnTo>
                    <a:pt x="237" y="229"/>
                  </a:lnTo>
                  <a:lnTo>
                    <a:pt x="232" y="237"/>
                  </a:lnTo>
                  <a:lnTo>
                    <a:pt x="228" y="243"/>
                  </a:lnTo>
                  <a:lnTo>
                    <a:pt x="221" y="249"/>
                  </a:lnTo>
                  <a:lnTo>
                    <a:pt x="214" y="252"/>
                  </a:lnTo>
                  <a:lnTo>
                    <a:pt x="205" y="255"/>
                  </a:lnTo>
                  <a:lnTo>
                    <a:pt x="195" y="258"/>
                  </a:lnTo>
                  <a:lnTo>
                    <a:pt x="183" y="258"/>
                  </a:lnTo>
                  <a:lnTo>
                    <a:pt x="172" y="258"/>
                  </a:lnTo>
                  <a:lnTo>
                    <a:pt x="162" y="255"/>
                  </a:lnTo>
                  <a:lnTo>
                    <a:pt x="152" y="252"/>
                  </a:lnTo>
                  <a:lnTo>
                    <a:pt x="145" y="249"/>
                  </a:lnTo>
                  <a:lnTo>
                    <a:pt x="139" y="243"/>
                  </a:lnTo>
                  <a:lnTo>
                    <a:pt x="133" y="237"/>
                  </a:lnTo>
                  <a:lnTo>
                    <a:pt x="130" y="229"/>
                  </a:lnTo>
                  <a:lnTo>
                    <a:pt x="127" y="222"/>
                  </a:lnTo>
                  <a:lnTo>
                    <a:pt x="124" y="214"/>
                  </a:lnTo>
                  <a:lnTo>
                    <a:pt x="123" y="203"/>
                  </a:lnTo>
                  <a:lnTo>
                    <a:pt x="122" y="193"/>
                  </a:lnTo>
                  <a:lnTo>
                    <a:pt x="122" y="183"/>
                  </a:lnTo>
                  <a:lnTo>
                    <a:pt x="1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1" name="Rectangle 115"/>
            <p:cNvSpPr>
              <a:spLocks noChangeArrowheads="1"/>
            </p:cNvSpPr>
            <p:nvPr/>
          </p:nvSpPr>
          <p:spPr bwMode="auto">
            <a:xfrm>
              <a:off x="6134914" y="6475426"/>
              <a:ext cx="23812" cy="1111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  <p:sp>
          <p:nvSpPr>
            <p:cNvPr id="22" name="Freeform 116"/>
            <p:cNvSpPr>
              <a:spLocks noEditPoints="1"/>
            </p:cNvSpPr>
            <p:nvPr/>
          </p:nvSpPr>
          <p:spPr bwMode="auto">
            <a:xfrm>
              <a:off x="6169838" y="6515113"/>
              <a:ext cx="76200" cy="73025"/>
            </a:xfrm>
            <a:custGeom>
              <a:avLst/>
              <a:gdLst>
                <a:gd name="T0" fmla="*/ 1015966178 w 380"/>
                <a:gd name="T1" fmla="*/ 976561940 h 369"/>
                <a:gd name="T2" fmla="*/ 1080504570 w 380"/>
                <a:gd name="T3" fmla="*/ 860322170 h 369"/>
                <a:gd name="T4" fmla="*/ 1161127178 w 380"/>
                <a:gd name="T5" fmla="*/ 767306922 h 369"/>
                <a:gd name="T6" fmla="*/ 1265956721 w 380"/>
                <a:gd name="T7" fmla="*/ 689800879 h 369"/>
                <a:gd name="T8" fmla="*/ 1378828372 w 380"/>
                <a:gd name="T9" fmla="*/ 651067350 h 369"/>
                <a:gd name="T10" fmla="*/ 1515907159 w 380"/>
                <a:gd name="T11" fmla="*/ 620049338 h 369"/>
                <a:gd name="T12" fmla="*/ 1652985745 w 380"/>
                <a:gd name="T13" fmla="*/ 620049338 h 369"/>
                <a:gd name="T14" fmla="*/ 1781981918 w 380"/>
                <a:gd name="T15" fmla="*/ 651067350 h 369"/>
                <a:gd name="T16" fmla="*/ 1894893875 w 380"/>
                <a:gd name="T17" fmla="*/ 697555382 h 369"/>
                <a:gd name="T18" fmla="*/ 1999723418 w 380"/>
                <a:gd name="T19" fmla="*/ 775061623 h 369"/>
                <a:gd name="T20" fmla="*/ 2072263813 w 380"/>
                <a:gd name="T21" fmla="*/ 868076673 h 369"/>
                <a:gd name="T22" fmla="*/ 2128719791 w 380"/>
                <a:gd name="T23" fmla="*/ 976561940 h 369"/>
                <a:gd name="T24" fmla="*/ 999841656 w 380"/>
                <a:gd name="T25" fmla="*/ 1038598161 h 369"/>
                <a:gd name="T26" fmla="*/ 2147483647 w 380"/>
                <a:gd name="T27" fmla="*/ 1379601757 h 369"/>
                <a:gd name="T28" fmla="*/ 2147483647 w 380"/>
                <a:gd name="T29" fmla="*/ 1162592237 h 369"/>
                <a:gd name="T30" fmla="*/ 2147483647 w 380"/>
                <a:gd name="T31" fmla="*/ 968807437 h 369"/>
                <a:gd name="T32" fmla="*/ 2147483647 w 380"/>
                <a:gd name="T33" fmla="*/ 790570629 h 369"/>
                <a:gd name="T34" fmla="*/ 2147483647 w 380"/>
                <a:gd name="T35" fmla="*/ 620049338 h 369"/>
                <a:gd name="T36" fmla="*/ 2147483647 w 380"/>
                <a:gd name="T37" fmla="*/ 472791556 h 369"/>
                <a:gd name="T38" fmla="*/ 2147483647 w 380"/>
                <a:gd name="T39" fmla="*/ 341042780 h 369"/>
                <a:gd name="T40" fmla="*/ 2147483647 w 380"/>
                <a:gd name="T41" fmla="*/ 240273029 h 369"/>
                <a:gd name="T42" fmla="*/ 2147483647 w 380"/>
                <a:gd name="T43" fmla="*/ 139503279 h 369"/>
                <a:gd name="T44" fmla="*/ 2088388334 w 380"/>
                <a:gd name="T45" fmla="*/ 77506241 h 369"/>
                <a:gd name="T46" fmla="*/ 1878769353 w 380"/>
                <a:gd name="T47" fmla="*/ 38733529 h 369"/>
                <a:gd name="T48" fmla="*/ 1652985745 w 380"/>
                <a:gd name="T49" fmla="*/ 7754503 h 369"/>
                <a:gd name="T50" fmla="*/ 1370746159 w 380"/>
                <a:gd name="T51" fmla="*/ 7754503 h 369"/>
                <a:gd name="T52" fmla="*/ 1064339743 w 380"/>
                <a:gd name="T53" fmla="*/ 61997038 h 369"/>
                <a:gd name="T54" fmla="*/ 782140262 w 380"/>
                <a:gd name="T55" fmla="*/ 155012285 h 369"/>
                <a:gd name="T56" fmla="*/ 532190024 w 380"/>
                <a:gd name="T57" fmla="*/ 294515564 h 369"/>
                <a:gd name="T58" fmla="*/ 338655459 w 380"/>
                <a:gd name="T59" fmla="*/ 480546059 h 369"/>
                <a:gd name="T60" fmla="*/ 169327629 w 380"/>
                <a:gd name="T61" fmla="*/ 705309885 h 369"/>
                <a:gd name="T62" fmla="*/ 64498086 w 380"/>
                <a:gd name="T63" fmla="*/ 968807437 h 369"/>
                <a:gd name="T64" fmla="*/ 8082414 w 380"/>
                <a:gd name="T65" fmla="*/ 1271116688 h 369"/>
                <a:gd name="T66" fmla="*/ 8082414 w 380"/>
                <a:gd name="T67" fmla="*/ 1596611080 h 369"/>
                <a:gd name="T68" fmla="*/ 72580500 w 380"/>
                <a:gd name="T69" fmla="*/ 1906635848 h 369"/>
                <a:gd name="T70" fmla="*/ 193534565 w 380"/>
                <a:gd name="T71" fmla="*/ 2147483647 h 369"/>
                <a:gd name="T72" fmla="*/ 354779981 w 380"/>
                <a:gd name="T73" fmla="*/ 2147483647 h 369"/>
                <a:gd name="T74" fmla="*/ 572481175 w 380"/>
                <a:gd name="T75" fmla="*/ 2147483647 h 369"/>
                <a:gd name="T76" fmla="*/ 830514027 w 380"/>
                <a:gd name="T77" fmla="*/ 2147483647 h 369"/>
                <a:gd name="T78" fmla="*/ 1120795721 w 380"/>
                <a:gd name="T79" fmla="*/ 2147483647 h 369"/>
                <a:gd name="T80" fmla="*/ 1435284351 w 380"/>
                <a:gd name="T81" fmla="*/ 2147483647 h 369"/>
                <a:gd name="T82" fmla="*/ 1725566245 w 380"/>
                <a:gd name="T83" fmla="*/ 2147483647 h 369"/>
                <a:gd name="T84" fmla="*/ 1959391961 w 380"/>
                <a:gd name="T85" fmla="*/ 2147483647 h 369"/>
                <a:gd name="T86" fmla="*/ 2147483647 w 380"/>
                <a:gd name="T87" fmla="*/ 2147483647 h 369"/>
                <a:gd name="T88" fmla="*/ 2147483647 w 380"/>
                <a:gd name="T89" fmla="*/ 2147483647 h 369"/>
                <a:gd name="T90" fmla="*/ 2147483647 w 380"/>
                <a:gd name="T91" fmla="*/ 2147483647 h 369"/>
                <a:gd name="T92" fmla="*/ 2147483647 w 380"/>
                <a:gd name="T93" fmla="*/ 2147483647 h 369"/>
                <a:gd name="T94" fmla="*/ 2147483647 w 380"/>
                <a:gd name="T95" fmla="*/ 2147483647 h 369"/>
                <a:gd name="T96" fmla="*/ 2147483647 w 380"/>
                <a:gd name="T97" fmla="*/ 2053893432 h 369"/>
                <a:gd name="T98" fmla="*/ 2072263813 w 380"/>
                <a:gd name="T99" fmla="*/ 1937653860 h 369"/>
                <a:gd name="T100" fmla="*/ 1991641004 w 380"/>
                <a:gd name="T101" fmla="*/ 2053893432 h 369"/>
                <a:gd name="T102" fmla="*/ 1878769353 w 380"/>
                <a:gd name="T103" fmla="*/ 2123684355 h 369"/>
                <a:gd name="T104" fmla="*/ 1749732875 w 380"/>
                <a:gd name="T105" fmla="*/ 2147483647 h 369"/>
                <a:gd name="T106" fmla="*/ 1604612181 w 380"/>
                <a:gd name="T107" fmla="*/ 2147483647 h 369"/>
                <a:gd name="T108" fmla="*/ 1459451181 w 380"/>
                <a:gd name="T109" fmla="*/ 2147483647 h 369"/>
                <a:gd name="T110" fmla="*/ 1338496915 w 380"/>
                <a:gd name="T111" fmla="*/ 2139154176 h 369"/>
                <a:gd name="T112" fmla="*/ 1225625264 w 380"/>
                <a:gd name="T113" fmla="*/ 2100420648 h 369"/>
                <a:gd name="T114" fmla="*/ 1145002656 w 380"/>
                <a:gd name="T115" fmla="*/ 2030669107 h 369"/>
                <a:gd name="T116" fmla="*/ 1072422156 w 380"/>
                <a:gd name="T117" fmla="*/ 1945408363 h 369"/>
                <a:gd name="T118" fmla="*/ 1024048592 w 380"/>
                <a:gd name="T119" fmla="*/ 1844638612 h 369"/>
                <a:gd name="T120" fmla="*/ 999841656 w 380"/>
                <a:gd name="T121" fmla="*/ 1720644537 h 369"/>
                <a:gd name="T122" fmla="*/ 991799548 w 380"/>
                <a:gd name="T123" fmla="*/ 1588856577 h 369"/>
                <a:gd name="T124" fmla="*/ 2147483647 w 380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80" h="369">
                  <a:moveTo>
                    <a:pt x="124" y="134"/>
                  </a:moveTo>
                  <a:lnTo>
                    <a:pt x="126" y="126"/>
                  </a:lnTo>
                  <a:lnTo>
                    <a:pt x="130" y="118"/>
                  </a:lnTo>
                  <a:lnTo>
                    <a:pt x="134" y="111"/>
                  </a:lnTo>
                  <a:lnTo>
                    <a:pt x="139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7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9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4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80" y="192"/>
                  </a:moveTo>
                  <a:lnTo>
                    <a:pt x="380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3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5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2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7" y="7"/>
                  </a:lnTo>
                  <a:lnTo>
                    <a:pt x="233" y="5"/>
                  </a:lnTo>
                  <a:lnTo>
                    <a:pt x="220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4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9" y="246"/>
                  </a:lnTo>
                  <a:lnTo>
                    <a:pt x="15" y="264"/>
                  </a:lnTo>
                  <a:lnTo>
                    <a:pt x="24" y="280"/>
                  </a:lnTo>
                  <a:lnTo>
                    <a:pt x="33" y="295"/>
                  </a:lnTo>
                  <a:lnTo>
                    <a:pt x="44" y="309"/>
                  </a:lnTo>
                  <a:lnTo>
                    <a:pt x="57" y="321"/>
                  </a:lnTo>
                  <a:lnTo>
                    <a:pt x="71" y="333"/>
                  </a:lnTo>
                  <a:lnTo>
                    <a:pt x="87" y="342"/>
                  </a:lnTo>
                  <a:lnTo>
                    <a:pt x="103" y="349"/>
                  </a:lnTo>
                  <a:lnTo>
                    <a:pt x="121" y="356"/>
                  </a:lnTo>
                  <a:lnTo>
                    <a:pt x="139" y="362"/>
                  </a:lnTo>
                  <a:lnTo>
                    <a:pt x="158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9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10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7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9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6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30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3" y="205"/>
                  </a:lnTo>
                  <a:lnTo>
                    <a:pt x="380" y="205"/>
                  </a:lnTo>
                  <a:lnTo>
                    <a:pt x="380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3" name="Freeform 117"/>
            <p:cNvSpPr>
              <a:spLocks/>
            </p:cNvSpPr>
            <p:nvPr/>
          </p:nvSpPr>
          <p:spPr bwMode="auto">
            <a:xfrm>
              <a:off x="6298425" y="6483363"/>
              <a:ext cx="74613" cy="104775"/>
            </a:xfrm>
            <a:custGeom>
              <a:avLst/>
              <a:gdLst>
                <a:gd name="T0" fmla="*/ 2147483647 w 375"/>
                <a:gd name="T1" fmla="*/ 220298775 h 533"/>
                <a:gd name="T2" fmla="*/ 2147483647 w 375"/>
                <a:gd name="T3" fmla="*/ 106343087 h 533"/>
                <a:gd name="T4" fmla="*/ 1961321489 w 375"/>
                <a:gd name="T5" fmla="*/ 30372759 h 533"/>
                <a:gd name="T6" fmla="*/ 1646238351 w 375"/>
                <a:gd name="T7" fmla="*/ 0 h 533"/>
                <a:gd name="T8" fmla="*/ 1252414422 w 375"/>
                <a:gd name="T9" fmla="*/ 22798883 h 533"/>
                <a:gd name="T10" fmla="*/ 858590295 w 375"/>
                <a:gd name="T11" fmla="*/ 144328251 h 533"/>
                <a:gd name="T12" fmla="*/ 551385295 w 375"/>
                <a:gd name="T13" fmla="*/ 349402019 h 533"/>
                <a:gd name="T14" fmla="*/ 322961077 w 375"/>
                <a:gd name="T15" fmla="*/ 638058716 h 533"/>
                <a:gd name="T16" fmla="*/ 189033926 w 375"/>
                <a:gd name="T17" fmla="*/ 1010298147 h 533"/>
                <a:gd name="T18" fmla="*/ 173277849 w 375"/>
                <a:gd name="T19" fmla="*/ 1390072924 h 533"/>
                <a:gd name="T20" fmla="*/ 212668141 w 375"/>
                <a:gd name="T21" fmla="*/ 1671155746 h 533"/>
                <a:gd name="T22" fmla="*/ 315082939 w 375"/>
                <a:gd name="T23" fmla="*/ 1883841919 h 533"/>
                <a:gd name="T24" fmla="*/ 456848634 w 375"/>
                <a:gd name="T25" fmla="*/ 2043356647 h 533"/>
                <a:gd name="T26" fmla="*/ 645882560 w 375"/>
                <a:gd name="T27" fmla="*/ 2147483647 h 533"/>
                <a:gd name="T28" fmla="*/ 882184915 w 375"/>
                <a:gd name="T29" fmla="*/ 2147483647 h 533"/>
                <a:gd name="T30" fmla="*/ 1142121486 w 375"/>
                <a:gd name="T31" fmla="*/ 2147483647 h 533"/>
                <a:gd name="T32" fmla="*/ 1394179918 w 375"/>
                <a:gd name="T33" fmla="*/ 2147483647 h 533"/>
                <a:gd name="T34" fmla="*/ 1646238351 w 375"/>
                <a:gd name="T35" fmla="*/ 2147483647 h 533"/>
                <a:gd name="T36" fmla="*/ 1827433932 w 375"/>
                <a:gd name="T37" fmla="*/ 2147483647 h 533"/>
                <a:gd name="T38" fmla="*/ 1866784629 w 375"/>
                <a:gd name="T39" fmla="*/ 2147483647 h 533"/>
                <a:gd name="T40" fmla="*/ 1866784629 w 375"/>
                <a:gd name="T41" fmla="*/ 2147483647 h 533"/>
                <a:gd name="T42" fmla="*/ 1803799717 w 375"/>
                <a:gd name="T43" fmla="*/ 2147483647 h 533"/>
                <a:gd name="T44" fmla="*/ 1717140995 w 375"/>
                <a:gd name="T45" fmla="*/ 2147483647 h 533"/>
                <a:gd name="T46" fmla="*/ 1457204425 w 375"/>
                <a:gd name="T47" fmla="*/ 2147483647 h 533"/>
                <a:gd name="T48" fmla="*/ 1197267855 w 375"/>
                <a:gd name="T49" fmla="*/ 2147483647 h 533"/>
                <a:gd name="T50" fmla="*/ 953087560 w 375"/>
                <a:gd name="T51" fmla="*/ 2147483647 h 533"/>
                <a:gd name="T52" fmla="*/ 716785205 w 375"/>
                <a:gd name="T53" fmla="*/ 2147483647 h 533"/>
                <a:gd name="T54" fmla="*/ 519873141 w 375"/>
                <a:gd name="T55" fmla="*/ 2147483647 h 533"/>
                <a:gd name="T56" fmla="*/ 110292937 w 375"/>
                <a:gd name="T57" fmla="*/ 2147483647 h 533"/>
                <a:gd name="T58" fmla="*/ 433214419 w 375"/>
                <a:gd name="T59" fmla="*/ 2147483647 h 533"/>
                <a:gd name="T60" fmla="*/ 787687650 w 375"/>
                <a:gd name="T61" fmla="*/ 2147483647 h 533"/>
                <a:gd name="T62" fmla="*/ 1157877563 w 375"/>
                <a:gd name="T63" fmla="*/ 2147483647 h 533"/>
                <a:gd name="T64" fmla="*/ 1512350993 w 375"/>
                <a:gd name="T65" fmla="*/ 2147483647 h 533"/>
                <a:gd name="T66" fmla="*/ 1811677855 w 375"/>
                <a:gd name="T67" fmla="*/ 2147483647 h 533"/>
                <a:gd name="T68" fmla="*/ 2103086985 w 375"/>
                <a:gd name="T69" fmla="*/ 2147483647 h 533"/>
                <a:gd name="T70" fmla="*/ 2147483647 w 375"/>
                <a:gd name="T71" fmla="*/ 2147483647 h 533"/>
                <a:gd name="T72" fmla="*/ 2147483647 w 375"/>
                <a:gd name="T73" fmla="*/ 2147483647 h 533"/>
                <a:gd name="T74" fmla="*/ 2147483647 w 375"/>
                <a:gd name="T75" fmla="*/ 2147483647 h 533"/>
                <a:gd name="T76" fmla="*/ 2147483647 w 375"/>
                <a:gd name="T77" fmla="*/ 2147483647 h 533"/>
                <a:gd name="T78" fmla="*/ 2147483647 w 375"/>
                <a:gd name="T79" fmla="*/ 2147483647 h 533"/>
                <a:gd name="T80" fmla="*/ 2147483647 w 375"/>
                <a:gd name="T81" fmla="*/ 2147483647 h 533"/>
                <a:gd name="T82" fmla="*/ 2147483647 w 375"/>
                <a:gd name="T83" fmla="*/ 2147483647 h 533"/>
                <a:gd name="T84" fmla="*/ 2147483647 w 375"/>
                <a:gd name="T85" fmla="*/ 2020557765 h 533"/>
                <a:gd name="T86" fmla="*/ 2147483647 w 375"/>
                <a:gd name="T87" fmla="*/ 1838244154 h 533"/>
                <a:gd name="T88" fmla="*/ 2147483647 w 375"/>
                <a:gd name="T89" fmla="*/ 1701528308 h 533"/>
                <a:gd name="T90" fmla="*/ 1969199428 w 375"/>
                <a:gd name="T91" fmla="*/ 1595185222 h 533"/>
                <a:gd name="T92" fmla="*/ 1551741285 w 375"/>
                <a:gd name="T93" fmla="*/ 1473655854 h 533"/>
                <a:gd name="T94" fmla="*/ 1339073144 w 375"/>
                <a:gd name="T95" fmla="*/ 1359700166 h 533"/>
                <a:gd name="T96" fmla="*/ 1252414422 w 375"/>
                <a:gd name="T97" fmla="*/ 1230558196 h 533"/>
                <a:gd name="T98" fmla="*/ 1244536284 w 375"/>
                <a:gd name="T99" fmla="*/ 1116641233 h 533"/>
                <a:gd name="T100" fmla="*/ 1291804714 w 375"/>
                <a:gd name="T101" fmla="*/ 1017872023 h 533"/>
                <a:gd name="T102" fmla="*/ 1465082563 w 375"/>
                <a:gd name="T103" fmla="*/ 881156177 h 533"/>
                <a:gd name="T104" fmla="*/ 1685628643 w 375"/>
                <a:gd name="T105" fmla="*/ 835558608 h 533"/>
                <a:gd name="T106" fmla="*/ 1961321489 w 375"/>
                <a:gd name="T107" fmla="*/ 873543772 h 533"/>
                <a:gd name="T108" fmla="*/ 2147483647 w 375"/>
                <a:gd name="T109" fmla="*/ 979886859 h 533"/>
                <a:gd name="T110" fmla="*/ 2147483647 w 375"/>
                <a:gd name="T111" fmla="*/ 311455384 h 5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75" h="533">
                  <a:moveTo>
                    <a:pt x="354" y="41"/>
                  </a:moveTo>
                  <a:lnTo>
                    <a:pt x="343" y="35"/>
                  </a:lnTo>
                  <a:lnTo>
                    <a:pt x="330" y="29"/>
                  </a:lnTo>
                  <a:lnTo>
                    <a:pt x="318" y="25"/>
                  </a:lnTo>
                  <a:lnTo>
                    <a:pt x="304" y="19"/>
                  </a:lnTo>
                  <a:lnTo>
                    <a:pt x="291" y="14"/>
                  </a:lnTo>
                  <a:lnTo>
                    <a:pt x="277" y="11"/>
                  </a:lnTo>
                  <a:lnTo>
                    <a:pt x="263" y="8"/>
                  </a:lnTo>
                  <a:lnTo>
                    <a:pt x="249" y="4"/>
                  </a:lnTo>
                  <a:lnTo>
                    <a:pt x="236" y="3"/>
                  </a:lnTo>
                  <a:lnTo>
                    <a:pt x="222" y="1"/>
                  </a:lnTo>
                  <a:lnTo>
                    <a:pt x="209" y="0"/>
                  </a:lnTo>
                  <a:lnTo>
                    <a:pt x="195" y="0"/>
                  </a:lnTo>
                  <a:lnTo>
                    <a:pt x="177" y="1"/>
                  </a:lnTo>
                  <a:lnTo>
                    <a:pt x="159" y="3"/>
                  </a:lnTo>
                  <a:lnTo>
                    <a:pt x="142" y="7"/>
                  </a:lnTo>
                  <a:lnTo>
                    <a:pt x="125" y="12"/>
                  </a:lnTo>
                  <a:lnTo>
                    <a:pt x="109" y="19"/>
                  </a:lnTo>
                  <a:lnTo>
                    <a:pt x="96" y="27"/>
                  </a:lnTo>
                  <a:lnTo>
                    <a:pt x="82" y="36"/>
                  </a:lnTo>
                  <a:lnTo>
                    <a:pt x="70" y="46"/>
                  </a:lnTo>
                  <a:lnTo>
                    <a:pt x="59" y="58"/>
                  </a:lnTo>
                  <a:lnTo>
                    <a:pt x="49" y="71"/>
                  </a:lnTo>
                  <a:lnTo>
                    <a:pt x="41" y="84"/>
                  </a:lnTo>
                  <a:lnTo>
                    <a:pt x="34" y="100"/>
                  </a:lnTo>
                  <a:lnTo>
                    <a:pt x="28" y="116"/>
                  </a:lnTo>
                  <a:lnTo>
                    <a:pt x="24" y="133"/>
                  </a:lnTo>
                  <a:lnTo>
                    <a:pt x="22" y="151"/>
                  </a:lnTo>
                  <a:lnTo>
                    <a:pt x="21" y="170"/>
                  </a:lnTo>
                  <a:lnTo>
                    <a:pt x="22" y="183"/>
                  </a:lnTo>
                  <a:lnTo>
                    <a:pt x="23" y="197"/>
                  </a:lnTo>
                  <a:lnTo>
                    <a:pt x="24" y="209"/>
                  </a:lnTo>
                  <a:lnTo>
                    <a:pt x="27" y="220"/>
                  </a:lnTo>
                  <a:lnTo>
                    <a:pt x="31" y="230"/>
                  </a:lnTo>
                  <a:lnTo>
                    <a:pt x="35" y="240"/>
                  </a:lnTo>
                  <a:lnTo>
                    <a:pt x="40" y="248"/>
                  </a:lnTo>
                  <a:lnTo>
                    <a:pt x="45" y="256"/>
                  </a:lnTo>
                  <a:lnTo>
                    <a:pt x="51" y="262"/>
                  </a:lnTo>
                  <a:lnTo>
                    <a:pt x="58" y="269"/>
                  </a:lnTo>
                  <a:lnTo>
                    <a:pt x="66" y="275"/>
                  </a:lnTo>
                  <a:lnTo>
                    <a:pt x="73" y="280"/>
                  </a:lnTo>
                  <a:lnTo>
                    <a:pt x="82" y="286"/>
                  </a:lnTo>
                  <a:lnTo>
                    <a:pt x="91" y="290"/>
                  </a:lnTo>
                  <a:lnTo>
                    <a:pt x="102" y="294"/>
                  </a:lnTo>
                  <a:lnTo>
                    <a:pt x="112" y="298"/>
                  </a:lnTo>
                  <a:lnTo>
                    <a:pt x="123" y="302"/>
                  </a:lnTo>
                  <a:lnTo>
                    <a:pt x="134" y="306"/>
                  </a:lnTo>
                  <a:lnTo>
                    <a:pt x="145" y="310"/>
                  </a:lnTo>
                  <a:lnTo>
                    <a:pt x="158" y="313"/>
                  </a:lnTo>
                  <a:lnTo>
                    <a:pt x="167" y="315"/>
                  </a:lnTo>
                  <a:lnTo>
                    <a:pt x="177" y="319"/>
                  </a:lnTo>
                  <a:lnTo>
                    <a:pt x="187" y="322"/>
                  </a:lnTo>
                  <a:lnTo>
                    <a:pt x="198" y="327"/>
                  </a:lnTo>
                  <a:lnTo>
                    <a:pt x="209" y="331"/>
                  </a:lnTo>
                  <a:lnTo>
                    <a:pt x="218" y="337"/>
                  </a:lnTo>
                  <a:lnTo>
                    <a:pt x="225" y="343"/>
                  </a:lnTo>
                  <a:lnTo>
                    <a:pt x="232" y="351"/>
                  </a:lnTo>
                  <a:lnTo>
                    <a:pt x="234" y="356"/>
                  </a:lnTo>
                  <a:lnTo>
                    <a:pt x="237" y="360"/>
                  </a:lnTo>
                  <a:lnTo>
                    <a:pt x="237" y="365"/>
                  </a:lnTo>
                  <a:lnTo>
                    <a:pt x="238" y="370"/>
                  </a:lnTo>
                  <a:lnTo>
                    <a:pt x="237" y="377"/>
                  </a:lnTo>
                  <a:lnTo>
                    <a:pt x="237" y="383"/>
                  </a:lnTo>
                  <a:lnTo>
                    <a:pt x="234" y="389"/>
                  </a:lnTo>
                  <a:lnTo>
                    <a:pt x="232" y="394"/>
                  </a:lnTo>
                  <a:lnTo>
                    <a:pt x="229" y="399"/>
                  </a:lnTo>
                  <a:lnTo>
                    <a:pt x="225" y="402"/>
                  </a:lnTo>
                  <a:lnTo>
                    <a:pt x="222" y="407"/>
                  </a:lnTo>
                  <a:lnTo>
                    <a:pt x="218" y="410"/>
                  </a:lnTo>
                  <a:lnTo>
                    <a:pt x="207" y="414"/>
                  </a:lnTo>
                  <a:lnTo>
                    <a:pt x="197" y="419"/>
                  </a:lnTo>
                  <a:lnTo>
                    <a:pt x="185" y="421"/>
                  </a:lnTo>
                  <a:lnTo>
                    <a:pt x="174" y="421"/>
                  </a:lnTo>
                  <a:lnTo>
                    <a:pt x="162" y="421"/>
                  </a:lnTo>
                  <a:lnTo>
                    <a:pt x="152" y="420"/>
                  </a:lnTo>
                  <a:lnTo>
                    <a:pt x="141" y="418"/>
                  </a:lnTo>
                  <a:lnTo>
                    <a:pt x="131" y="414"/>
                  </a:lnTo>
                  <a:lnTo>
                    <a:pt x="121" y="411"/>
                  </a:lnTo>
                  <a:lnTo>
                    <a:pt x="111" y="407"/>
                  </a:lnTo>
                  <a:lnTo>
                    <a:pt x="102" y="401"/>
                  </a:lnTo>
                  <a:lnTo>
                    <a:pt x="91" y="395"/>
                  </a:lnTo>
                  <a:lnTo>
                    <a:pt x="82" y="390"/>
                  </a:lnTo>
                  <a:lnTo>
                    <a:pt x="73" y="383"/>
                  </a:lnTo>
                  <a:lnTo>
                    <a:pt x="66" y="376"/>
                  </a:lnTo>
                  <a:lnTo>
                    <a:pt x="57" y="369"/>
                  </a:lnTo>
                  <a:lnTo>
                    <a:pt x="0" y="475"/>
                  </a:lnTo>
                  <a:lnTo>
                    <a:pt x="14" y="484"/>
                  </a:lnTo>
                  <a:lnTo>
                    <a:pt x="27" y="492"/>
                  </a:lnTo>
                  <a:lnTo>
                    <a:pt x="41" y="500"/>
                  </a:lnTo>
                  <a:lnTo>
                    <a:pt x="55" y="507"/>
                  </a:lnTo>
                  <a:lnTo>
                    <a:pt x="70" y="512"/>
                  </a:lnTo>
                  <a:lnTo>
                    <a:pt x="85" y="518"/>
                  </a:lnTo>
                  <a:lnTo>
                    <a:pt x="100" y="523"/>
                  </a:lnTo>
                  <a:lnTo>
                    <a:pt x="115" y="526"/>
                  </a:lnTo>
                  <a:lnTo>
                    <a:pt x="131" y="529"/>
                  </a:lnTo>
                  <a:lnTo>
                    <a:pt x="147" y="532"/>
                  </a:lnTo>
                  <a:lnTo>
                    <a:pt x="162" y="533"/>
                  </a:lnTo>
                  <a:lnTo>
                    <a:pt x="178" y="533"/>
                  </a:lnTo>
                  <a:lnTo>
                    <a:pt x="192" y="533"/>
                  </a:lnTo>
                  <a:lnTo>
                    <a:pt x="204" y="532"/>
                  </a:lnTo>
                  <a:lnTo>
                    <a:pt x="216" y="530"/>
                  </a:lnTo>
                  <a:lnTo>
                    <a:pt x="230" y="528"/>
                  </a:lnTo>
                  <a:lnTo>
                    <a:pt x="242" y="526"/>
                  </a:lnTo>
                  <a:lnTo>
                    <a:pt x="255" y="523"/>
                  </a:lnTo>
                  <a:lnTo>
                    <a:pt x="267" y="518"/>
                  </a:lnTo>
                  <a:lnTo>
                    <a:pt x="278" y="512"/>
                  </a:lnTo>
                  <a:lnTo>
                    <a:pt x="291" y="507"/>
                  </a:lnTo>
                  <a:lnTo>
                    <a:pt x="301" y="501"/>
                  </a:lnTo>
                  <a:lnTo>
                    <a:pt x="312" y="493"/>
                  </a:lnTo>
                  <a:lnTo>
                    <a:pt x="322" y="485"/>
                  </a:lnTo>
                  <a:lnTo>
                    <a:pt x="331" y="476"/>
                  </a:lnTo>
                  <a:lnTo>
                    <a:pt x="340" y="467"/>
                  </a:lnTo>
                  <a:lnTo>
                    <a:pt x="347" y="457"/>
                  </a:lnTo>
                  <a:lnTo>
                    <a:pt x="354" y="446"/>
                  </a:lnTo>
                  <a:lnTo>
                    <a:pt x="359" y="435"/>
                  </a:lnTo>
                  <a:lnTo>
                    <a:pt x="364" y="423"/>
                  </a:lnTo>
                  <a:lnTo>
                    <a:pt x="367" y="411"/>
                  </a:lnTo>
                  <a:lnTo>
                    <a:pt x="370" y="400"/>
                  </a:lnTo>
                  <a:lnTo>
                    <a:pt x="372" y="387"/>
                  </a:lnTo>
                  <a:lnTo>
                    <a:pt x="374" y="374"/>
                  </a:lnTo>
                  <a:lnTo>
                    <a:pt x="374" y="361"/>
                  </a:lnTo>
                  <a:lnTo>
                    <a:pt x="375" y="349"/>
                  </a:lnTo>
                  <a:lnTo>
                    <a:pt x="374" y="334"/>
                  </a:lnTo>
                  <a:lnTo>
                    <a:pt x="372" y="321"/>
                  </a:lnTo>
                  <a:lnTo>
                    <a:pt x="370" y="307"/>
                  </a:lnTo>
                  <a:lnTo>
                    <a:pt x="365" y="296"/>
                  </a:lnTo>
                  <a:lnTo>
                    <a:pt x="359" y="285"/>
                  </a:lnTo>
                  <a:lnTo>
                    <a:pt x="354" y="275"/>
                  </a:lnTo>
                  <a:lnTo>
                    <a:pt x="347" y="266"/>
                  </a:lnTo>
                  <a:lnTo>
                    <a:pt x="339" y="257"/>
                  </a:lnTo>
                  <a:lnTo>
                    <a:pt x="330" y="249"/>
                  </a:lnTo>
                  <a:lnTo>
                    <a:pt x="320" y="242"/>
                  </a:lnTo>
                  <a:lnTo>
                    <a:pt x="310" y="235"/>
                  </a:lnTo>
                  <a:lnTo>
                    <a:pt x="299" y="230"/>
                  </a:lnTo>
                  <a:lnTo>
                    <a:pt x="287" y="224"/>
                  </a:lnTo>
                  <a:lnTo>
                    <a:pt x="275" y="220"/>
                  </a:lnTo>
                  <a:lnTo>
                    <a:pt x="263" y="215"/>
                  </a:lnTo>
                  <a:lnTo>
                    <a:pt x="250" y="210"/>
                  </a:lnTo>
                  <a:lnTo>
                    <a:pt x="216" y="200"/>
                  </a:lnTo>
                  <a:lnTo>
                    <a:pt x="207" y="198"/>
                  </a:lnTo>
                  <a:lnTo>
                    <a:pt x="197" y="194"/>
                  </a:lnTo>
                  <a:lnTo>
                    <a:pt x="187" y="190"/>
                  </a:lnTo>
                  <a:lnTo>
                    <a:pt x="178" y="185"/>
                  </a:lnTo>
                  <a:lnTo>
                    <a:pt x="170" y="179"/>
                  </a:lnTo>
                  <a:lnTo>
                    <a:pt x="164" y="171"/>
                  </a:lnTo>
                  <a:lnTo>
                    <a:pt x="161" y="167"/>
                  </a:lnTo>
                  <a:lnTo>
                    <a:pt x="159" y="162"/>
                  </a:lnTo>
                  <a:lnTo>
                    <a:pt x="158" y="158"/>
                  </a:lnTo>
                  <a:lnTo>
                    <a:pt x="158" y="152"/>
                  </a:lnTo>
                  <a:lnTo>
                    <a:pt x="158" y="147"/>
                  </a:lnTo>
                  <a:lnTo>
                    <a:pt x="159" y="143"/>
                  </a:lnTo>
                  <a:lnTo>
                    <a:pt x="161" y="138"/>
                  </a:lnTo>
                  <a:lnTo>
                    <a:pt x="164" y="134"/>
                  </a:lnTo>
                  <a:lnTo>
                    <a:pt x="169" y="126"/>
                  </a:lnTo>
                  <a:lnTo>
                    <a:pt x="177" y="120"/>
                  </a:lnTo>
                  <a:lnTo>
                    <a:pt x="186" y="116"/>
                  </a:lnTo>
                  <a:lnTo>
                    <a:pt x="195" y="112"/>
                  </a:lnTo>
                  <a:lnTo>
                    <a:pt x="205" y="110"/>
                  </a:lnTo>
                  <a:lnTo>
                    <a:pt x="214" y="110"/>
                  </a:lnTo>
                  <a:lnTo>
                    <a:pt x="227" y="110"/>
                  </a:lnTo>
                  <a:lnTo>
                    <a:pt x="238" y="112"/>
                  </a:lnTo>
                  <a:lnTo>
                    <a:pt x="249" y="115"/>
                  </a:lnTo>
                  <a:lnTo>
                    <a:pt x="260" y="119"/>
                  </a:lnTo>
                  <a:lnTo>
                    <a:pt x="272" y="124"/>
                  </a:lnTo>
                  <a:lnTo>
                    <a:pt x="282" y="129"/>
                  </a:lnTo>
                  <a:lnTo>
                    <a:pt x="292" y="136"/>
                  </a:lnTo>
                  <a:lnTo>
                    <a:pt x="301" y="144"/>
                  </a:lnTo>
                  <a:lnTo>
                    <a:pt x="354" y="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Freeform 118"/>
            <p:cNvSpPr>
              <a:spLocks noEditPoints="1"/>
            </p:cNvSpPr>
            <p:nvPr/>
          </p:nvSpPr>
          <p:spPr bwMode="auto">
            <a:xfrm>
              <a:off x="6379388" y="6515113"/>
              <a:ext cx="74613" cy="73025"/>
            </a:xfrm>
            <a:custGeom>
              <a:avLst/>
              <a:gdLst>
                <a:gd name="T0" fmla="*/ 961368424 w 379"/>
                <a:gd name="T1" fmla="*/ 976561940 h 369"/>
                <a:gd name="T2" fmla="*/ 1022410718 w 379"/>
                <a:gd name="T3" fmla="*/ 860322170 h 369"/>
                <a:gd name="T4" fmla="*/ 1098723280 w 379"/>
                <a:gd name="T5" fmla="*/ 767306922 h 369"/>
                <a:gd name="T6" fmla="*/ 1190267328 w 379"/>
                <a:gd name="T7" fmla="*/ 689800879 h 369"/>
                <a:gd name="T8" fmla="*/ 1304716976 w 379"/>
                <a:gd name="T9" fmla="*/ 651067350 h 369"/>
                <a:gd name="T10" fmla="*/ 1434436697 w 379"/>
                <a:gd name="T11" fmla="*/ 620049338 h 369"/>
                <a:gd name="T12" fmla="*/ 1564156614 w 379"/>
                <a:gd name="T13" fmla="*/ 620049338 h 369"/>
                <a:gd name="T14" fmla="*/ 1686241200 w 379"/>
                <a:gd name="T15" fmla="*/ 651067350 h 369"/>
                <a:gd name="T16" fmla="*/ 1793055714 w 379"/>
                <a:gd name="T17" fmla="*/ 697555382 h 369"/>
                <a:gd name="T18" fmla="*/ 1892234897 w 379"/>
                <a:gd name="T19" fmla="*/ 775061623 h 369"/>
                <a:gd name="T20" fmla="*/ 1960912325 w 379"/>
                <a:gd name="T21" fmla="*/ 868076673 h 369"/>
                <a:gd name="T22" fmla="*/ 2006684349 w 379"/>
                <a:gd name="T23" fmla="*/ 976561940 h 369"/>
                <a:gd name="T24" fmla="*/ 946136742 w 379"/>
                <a:gd name="T25" fmla="*/ 1038598161 h 369"/>
                <a:gd name="T26" fmla="*/ 2147483647 w 379"/>
                <a:gd name="T27" fmla="*/ 1379601757 h 369"/>
                <a:gd name="T28" fmla="*/ 2147483647 w 379"/>
                <a:gd name="T29" fmla="*/ 1162592237 h 369"/>
                <a:gd name="T30" fmla="*/ 2147483647 w 379"/>
                <a:gd name="T31" fmla="*/ 968807437 h 369"/>
                <a:gd name="T32" fmla="*/ 2147483647 w 379"/>
                <a:gd name="T33" fmla="*/ 790570629 h 369"/>
                <a:gd name="T34" fmla="*/ 2147483647 w 379"/>
                <a:gd name="T35" fmla="*/ 620049338 h 369"/>
                <a:gd name="T36" fmla="*/ 2147483647 w 379"/>
                <a:gd name="T37" fmla="*/ 472791556 h 369"/>
                <a:gd name="T38" fmla="*/ 2147483647 w 379"/>
                <a:gd name="T39" fmla="*/ 341042780 h 369"/>
                <a:gd name="T40" fmla="*/ 2147483647 w 379"/>
                <a:gd name="T41" fmla="*/ 240273029 h 369"/>
                <a:gd name="T42" fmla="*/ 2144039401 w 379"/>
                <a:gd name="T43" fmla="*/ 139503279 h 369"/>
                <a:gd name="T44" fmla="*/ 1976182594 w 379"/>
                <a:gd name="T45" fmla="*/ 77506241 h 369"/>
                <a:gd name="T46" fmla="*/ 1777785445 w 379"/>
                <a:gd name="T47" fmla="*/ 38733529 h 369"/>
                <a:gd name="T48" fmla="*/ 1564156614 w 379"/>
                <a:gd name="T49" fmla="*/ 7754503 h 369"/>
                <a:gd name="T50" fmla="*/ 1297120625 w 379"/>
                <a:gd name="T51" fmla="*/ 7754503 h 369"/>
                <a:gd name="T52" fmla="*/ 1007179232 w 379"/>
                <a:gd name="T53" fmla="*/ 61997038 h 369"/>
                <a:gd name="T54" fmla="*/ 740104459 w 379"/>
                <a:gd name="T55" fmla="*/ 155012285 h 369"/>
                <a:gd name="T56" fmla="*/ 503570224 w 379"/>
                <a:gd name="T57" fmla="*/ 294515564 h 369"/>
                <a:gd name="T58" fmla="*/ 320443148 w 379"/>
                <a:gd name="T59" fmla="*/ 480546059 h 369"/>
                <a:gd name="T60" fmla="*/ 160221673 w 379"/>
                <a:gd name="T61" fmla="*/ 705309885 h 369"/>
                <a:gd name="T62" fmla="*/ 61042293 w 379"/>
                <a:gd name="T63" fmla="*/ 968807437 h 369"/>
                <a:gd name="T64" fmla="*/ 7635135 w 379"/>
                <a:gd name="T65" fmla="*/ 1271116688 h 369"/>
                <a:gd name="T66" fmla="*/ 7635135 w 379"/>
                <a:gd name="T67" fmla="*/ 1596611080 h 369"/>
                <a:gd name="T68" fmla="*/ 68677428 w 379"/>
                <a:gd name="T69" fmla="*/ 1906635848 h 369"/>
                <a:gd name="T70" fmla="*/ 183127076 w 379"/>
                <a:gd name="T71" fmla="*/ 2147483647 h 369"/>
                <a:gd name="T72" fmla="*/ 335713417 w 379"/>
                <a:gd name="T73" fmla="*/ 2147483647 h 369"/>
                <a:gd name="T74" fmla="*/ 541745897 w 379"/>
                <a:gd name="T75" fmla="*/ 2147483647 h 369"/>
                <a:gd name="T76" fmla="*/ 778280131 w 379"/>
                <a:gd name="T77" fmla="*/ 2147483647 h 369"/>
                <a:gd name="T78" fmla="*/ 1052951256 w 379"/>
                <a:gd name="T79" fmla="*/ 2147483647 h 369"/>
                <a:gd name="T80" fmla="*/ 1358162918 w 379"/>
                <a:gd name="T81" fmla="*/ 2147483647 h 369"/>
                <a:gd name="T82" fmla="*/ 1632834042 w 379"/>
                <a:gd name="T83" fmla="*/ 2147483647 h 369"/>
                <a:gd name="T84" fmla="*/ 1854098007 w 379"/>
                <a:gd name="T85" fmla="*/ 2147483647 h 369"/>
                <a:gd name="T86" fmla="*/ 2067726839 w 379"/>
                <a:gd name="T87" fmla="*/ 2147483647 h 369"/>
                <a:gd name="T88" fmla="*/ 2147483647 w 379"/>
                <a:gd name="T89" fmla="*/ 2147483647 h 369"/>
                <a:gd name="T90" fmla="*/ 2147483647 w 379"/>
                <a:gd name="T91" fmla="*/ 2147483647 h 369"/>
                <a:gd name="T92" fmla="*/ 2147483647 w 379"/>
                <a:gd name="T93" fmla="*/ 2147483647 h 369"/>
                <a:gd name="T94" fmla="*/ 2147483647 w 379"/>
                <a:gd name="T95" fmla="*/ 2147483647 h 369"/>
                <a:gd name="T96" fmla="*/ 2147483647 w 379"/>
                <a:gd name="T97" fmla="*/ 2053893432 h 369"/>
                <a:gd name="T98" fmla="*/ 1960912325 w 379"/>
                <a:gd name="T99" fmla="*/ 1937653860 h 369"/>
                <a:gd name="T100" fmla="*/ 1884599763 w 379"/>
                <a:gd name="T101" fmla="*/ 2053893432 h 369"/>
                <a:gd name="T102" fmla="*/ 1777785445 w 379"/>
                <a:gd name="T103" fmla="*/ 2123684355 h 369"/>
                <a:gd name="T104" fmla="*/ 1655700662 w 379"/>
                <a:gd name="T105" fmla="*/ 2147483647 h 369"/>
                <a:gd name="T106" fmla="*/ 1518384590 w 379"/>
                <a:gd name="T107" fmla="*/ 2147483647 h 369"/>
                <a:gd name="T108" fmla="*/ 1381029538 w 379"/>
                <a:gd name="T109" fmla="*/ 2147483647 h 369"/>
                <a:gd name="T110" fmla="*/ 1258944952 w 379"/>
                <a:gd name="T111" fmla="*/ 2139154176 h 369"/>
                <a:gd name="T112" fmla="*/ 1159765573 w 379"/>
                <a:gd name="T113" fmla="*/ 2100420648 h 369"/>
                <a:gd name="T114" fmla="*/ 1083453011 w 379"/>
                <a:gd name="T115" fmla="*/ 2030669107 h 369"/>
                <a:gd name="T116" fmla="*/ 1014775583 w 379"/>
                <a:gd name="T117" fmla="*/ 1945408363 h 369"/>
                <a:gd name="T118" fmla="*/ 969003559 w 379"/>
                <a:gd name="T119" fmla="*/ 1844638612 h 369"/>
                <a:gd name="T120" fmla="*/ 946136742 w 379"/>
                <a:gd name="T121" fmla="*/ 1720644537 h 369"/>
                <a:gd name="T122" fmla="*/ 938501607 w 379"/>
                <a:gd name="T123" fmla="*/ 1588856577 h 369"/>
                <a:gd name="T124" fmla="*/ 2147483647 w 379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9" h="369">
                  <a:moveTo>
                    <a:pt x="124" y="134"/>
                  </a:moveTo>
                  <a:lnTo>
                    <a:pt x="126" y="126"/>
                  </a:lnTo>
                  <a:lnTo>
                    <a:pt x="129" y="118"/>
                  </a:lnTo>
                  <a:lnTo>
                    <a:pt x="134" y="111"/>
                  </a:lnTo>
                  <a:lnTo>
                    <a:pt x="138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6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7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3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79" y="192"/>
                  </a:moveTo>
                  <a:lnTo>
                    <a:pt x="379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3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5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1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7" y="7"/>
                  </a:lnTo>
                  <a:lnTo>
                    <a:pt x="233" y="5"/>
                  </a:lnTo>
                  <a:lnTo>
                    <a:pt x="220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3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9" y="246"/>
                  </a:lnTo>
                  <a:lnTo>
                    <a:pt x="15" y="264"/>
                  </a:lnTo>
                  <a:lnTo>
                    <a:pt x="24" y="280"/>
                  </a:lnTo>
                  <a:lnTo>
                    <a:pt x="33" y="295"/>
                  </a:lnTo>
                  <a:lnTo>
                    <a:pt x="44" y="309"/>
                  </a:lnTo>
                  <a:lnTo>
                    <a:pt x="57" y="321"/>
                  </a:lnTo>
                  <a:lnTo>
                    <a:pt x="71" y="333"/>
                  </a:lnTo>
                  <a:lnTo>
                    <a:pt x="87" y="342"/>
                  </a:lnTo>
                  <a:lnTo>
                    <a:pt x="102" y="349"/>
                  </a:lnTo>
                  <a:lnTo>
                    <a:pt x="120" y="356"/>
                  </a:lnTo>
                  <a:lnTo>
                    <a:pt x="138" y="362"/>
                  </a:lnTo>
                  <a:lnTo>
                    <a:pt x="158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9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10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7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9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5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29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3" y="205"/>
                  </a:lnTo>
                  <a:lnTo>
                    <a:pt x="379" y="205"/>
                  </a:lnTo>
                  <a:lnTo>
                    <a:pt x="379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Freeform 119"/>
            <p:cNvSpPr>
              <a:spLocks noEditPoints="1"/>
            </p:cNvSpPr>
            <p:nvPr/>
          </p:nvSpPr>
          <p:spPr bwMode="auto">
            <a:xfrm>
              <a:off x="6460350" y="6515113"/>
              <a:ext cx="76200" cy="73025"/>
            </a:xfrm>
            <a:custGeom>
              <a:avLst/>
              <a:gdLst>
                <a:gd name="T0" fmla="*/ 1024042954 w 379"/>
                <a:gd name="T1" fmla="*/ 976561940 h 369"/>
                <a:gd name="T2" fmla="*/ 1089043564 w 379"/>
                <a:gd name="T3" fmla="*/ 860322170 h 369"/>
                <a:gd name="T4" fmla="*/ 1170334689 w 379"/>
                <a:gd name="T5" fmla="*/ 767306922 h 369"/>
                <a:gd name="T6" fmla="*/ 1267876118 w 379"/>
                <a:gd name="T7" fmla="*/ 689800879 h 369"/>
                <a:gd name="T8" fmla="*/ 1389752288 w 379"/>
                <a:gd name="T9" fmla="*/ 651067350 h 369"/>
                <a:gd name="T10" fmla="*/ 1527918972 w 379"/>
                <a:gd name="T11" fmla="*/ 620049338 h 369"/>
                <a:gd name="T12" fmla="*/ 1666085858 w 379"/>
                <a:gd name="T13" fmla="*/ 620049338 h 369"/>
                <a:gd name="T14" fmla="*/ 1796127491 w 379"/>
                <a:gd name="T15" fmla="*/ 651067350 h 369"/>
                <a:gd name="T16" fmla="*/ 1909919022 w 379"/>
                <a:gd name="T17" fmla="*/ 697555382 h 369"/>
                <a:gd name="T18" fmla="*/ 2015585501 w 379"/>
                <a:gd name="T19" fmla="*/ 775061623 h 369"/>
                <a:gd name="T20" fmla="*/ 2088711163 w 379"/>
                <a:gd name="T21" fmla="*/ 868076673 h 369"/>
                <a:gd name="T22" fmla="*/ 2137502083 w 379"/>
                <a:gd name="T23" fmla="*/ 976561940 h 369"/>
                <a:gd name="T24" fmla="*/ 1007792650 w 379"/>
                <a:gd name="T25" fmla="*/ 1038598161 h 369"/>
                <a:gd name="T26" fmla="*/ 2147483647 w 379"/>
                <a:gd name="T27" fmla="*/ 1379601757 h 369"/>
                <a:gd name="T28" fmla="*/ 2147483647 w 379"/>
                <a:gd name="T29" fmla="*/ 1162592237 h 369"/>
                <a:gd name="T30" fmla="*/ 2147483647 w 379"/>
                <a:gd name="T31" fmla="*/ 968807437 h 369"/>
                <a:gd name="T32" fmla="*/ 2147483647 w 379"/>
                <a:gd name="T33" fmla="*/ 790570629 h 369"/>
                <a:gd name="T34" fmla="*/ 2147483647 w 379"/>
                <a:gd name="T35" fmla="*/ 620049338 h 369"/>
                <a:gd name="T36" fmla="*/ 2147483647 w 379"/>
                <a:gd name="T37" fmla="*/ 472791556 h 369"/>
                <a:gd name="T38" fmla="*/ 2147483647 w 379"/>
                <a:gd name="T39" fmla="*/ 341042780 h 369"/>
                <a:gd name="T40" fmla="*/ 2147483647 w 379"/>
                <a:gd name="T41" fmla="*/ 240273029 h 369"/>
                <a:gd name="T42" fmla="*/ 2147483647 w 379"/>
                <a:gd name="T43" fmla="*/ 139503279 h 369"/>
                <a:gd name="T44" fmla="*/ 2104961265 w 379"/>
                <a:gd name="T45" fmla="*/ 77506241 h 369"/>
                <a:gd name="T46" fmla="*/ 1893668919 w 379"/>
                <a:gd name="T47" fmla="*/ 38733529 h 369"/>
                <a:gd name="T48" fmla="*/ 1666085858 w 379"/>
                <a:gd name="T49" fmla="*/ 7754503 h 369"/>
                <a:gd name="T50" fmla="*/ 1381627236 w 379"/>
                <a:gd name="T51" fmla="*/ 7754503 h 369"/>
                <a:gd name="T52" fmla="*/ 1072793261 w 379"/>
                <a:gd name="T53" fmla="*/ 61997038 h 369"/>
                <a:gd name="T54" fmla="*/ 788334841 w 379"/>
                <a:gd name="T55" fmla="*/ 155012285 h 369"/>
                <a:gd name="T56" fmla="*/ 536416836 w 379"/>
                <a:gd name="T57" fmla="*/ 294515564 h 369"/>
                <a:gd name="T58" fmla="*/ 341334180 w 379"/>
                <a:gd name="T59" fmla="*/ 480546059 h 369"/>
                <a:gd name="T60" fmla="*/ 170667090 w 379"/>
                <a:gd name="T61" fmla="*/ 705309885 h 369"/>
                <a:gd name="T62" fmla="*/ 65000611 w 379"/>
                <a:gd name="T63" fmla="*/ 968807437 h 369"/>
                <a:gd name="T64" fmla="*/ 8125051 w 379"/>
                <a:gd name="T65" fmla="*/ 1271116688 h 369"/>
                <a:gd name="T66" fmla="*/ 8125051 w 379"/>
                <a:gd name="T67" fmla="*/ 1596611080 h 369"/>
                <a:gd name="T68" fmla="*/ 65000611 w 379"/>
                <a:gd name="T69" fmla="*/ 1906635848 h 369"/>
                <a:gd name="T70" fmla="*/ 186917193 w 379"/>
                <a:gd name="T71" fmla="*/ 2147483647 h 369"/>
                <a:gd name="T72" fmla="*/ 357584283 w 379"/>
                <a:gd name="T73" fmla="*/ 2147483647 h 369"/>
                <a:gd name="T74" fmla="*/ 577042293 w 379"/>
                <a:gd name="T75" fmla="*/ 2147483647 h 369"/>
                <a:gd name="T76" fmla="*/ 829000509 w 379"/>
                <a:gd name="T77" fmla="*/ 2147483647 h 369"/>
                <a:gd name="T78" fmla="*/ 1121584181 w 379"/>
                <a:gd name="T79" fmla="*/ 2147483647 h 369"/>
                <a:gd name="T80" fmla="*/ 1446668259 w 379"/>
                <a:gd name="T81" fmla="*/ 2147483647 h 369"/>
                <a:gd name="T82" fmla="*/ 1739251931 w 379"/>
                <a:gd name="T83" fmla="*/ 2147483647 h 369"/>
                <a:gd name="T84" fmla="*/ 1974919632 w 379"/>
                <a:gd name="T85" fmla="*/ 2147483647 h 369"/>
                <a:gd name="T86" fmla="*/ 2147483647 w 379"/>
                <a:gd name="T87" fmla="*/ 2147483647 h 369"/>
                <a:gd name="T88" fmla="*/ 2147483647 w 379"/>
                <a:gd name="T89" fmla="*/ 2147483647 h 369"/>
                <a:gd name="T90" fmla="*/ 2147483647 w 379"/>
                <a:gd name="T91" fmla="*/ 2147483647 h 369"/>
                <a:gd name="T92" fmla="*/ 2147483647 w 379"/>
                <a:gd name="T93" fmla="*/ 2147483647 h 369"/>
                <a:gd name="T94" fmla="*/ 2147483647 w 379"/>
                <a:gd name="T95" fmla="*/ 2147483647 h 369"/>
                <a:gd name="T96" fmla="*/ 2147483647 w 379"/>
                <a:gd name="T97" fmla="*/ 2053893432 h 369"/>
                <a:gd name="T98" fmla="*/ 2088711163 w 379"/>
                <a:gd name="T99" fmla="*/ 1937653860 h 369"/>
                <a:gd name="T100" fmla="*/ 1991210147 w 379"/>
                <a:gd name="T101" fmla="*/ 2053893432 h 369"/>
                <a:gd name="T102" fmla="*/ 1893668919 w 379"/>
                <a:gd name="T103" fmla="*/ 2123684355 h 369"/>
                <a:gd name="T104" fmla="*/ 1763627085 w 379"/>
                <a:gd name="T105" fmla="*/ 2147483647 h 369"/>
                <a:gd name="T106" fmla="*/ 1609210298 w 379"/>
                <a:gd name="T107" fmla="*/ 2147483647 h 369"/>
                <a:gd name="T108" fmla="*/ 1471043413 w 379"/>
                <a:gd name="T109" fmla="*/ 2147483647 h 369"/>
                <a:gd name="T110" fmla="*/ 1341001779 w 379"/>
                <a:gd name="T111" fmla="*/ 2139154176 h 369"/>
                <a:gd name="T112" fmla="*/ 1235335300 w 379"/>
                <a:gd name="T113" fmla="*/ 2100420648 h 369"/>
                <a:gd name="T114" fmla="*/ 1154084587 w 379"/>
                <a:gd name="T115" fmla="*/ 2030669107 h 369"/>
                <a:gd name="T116" fmla="*/ 1080918513 w 379"/>
                <a:gd name="T117" fmla="*/ 1945408363 h 369"/>
                <a:gd name="T118" fmla="*/ 1032168005 w 379"/>
                <a:gd name="T119" fmla="*/ 1844638612 h 369"/>
                <a:gd name="T120" fmla="*/ 1007792650 w 379"/>
                <a:gd name="T121" fmla="*/ 1720644537 h 369"/>
                <a:gd name="T122" fmla="*/ 983417497 w 379"/>
                <a:gd name="T123" fmla="*/ 1588856577 h 369"/>
                <a:gd name="T124" fmla="*/ 2147483647 w 379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9" h="369">
                  <a:moveTo>
                    <a:pt x="124" y="134"/>
                  </a:moveTo>
                  <a:lnTo>
                    <a:pt x="126" y="126"/>
                  </a:lnTo>
                  <a:lnTo>
                    <a:pt x="129" y="118"/>
                  </a:lnTo>
                  <a:lnTo>
                    <a:pt x="134" y="111"/>
                  </a:lnTo>
                  <a:lnTo>
                    <a:pt x="138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6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7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3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79" y="192"/>
                  </a:moveTo>
                  <a:lnTo>
                    <a:pt x="379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2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4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1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6" y="7"/>
                  </a:lnTo>
                  <a:lnTo>
                    <a:pt x="233" y="5"/>
                  </a:lnTo>
                  <a:lnTo>
                    <a:pt x="219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3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8" y="246"/>
                  </a:lnTo>
                  <a:lnTo>
                    <a:pt x="14" y="264"/>
                  </a:lnTo>
                  <a:lnTo>
                    <a:pt x="23" y="280"/>
                  </a:lnTo>
                  <a:lnTo>
                    <a:pt x="32" y="295"/>
                  </a:lnTo>
                  <a:lnTo>
                    <a:pt x="44" y="309"/>
                  </a:lnTo>
                  <a:lnTo>
                    <a:pt x="56" y="321"/>
                  </a:lnTo>
                  <a:lnTo>
                    <a:pt x="71" y="333"/>
                  </a:lnTo>
                  <a:lnTo>
                    <a:pt x="85" y="342"/>
                  </a:lnTo>
                  <a:lnTo>
                    <a:pt x="102" y="349"/>
                  </a:lnTo>
                  <a:lnTo>
                    <a:pt x="120" y="356"/>
                  </a:lnTo>
                  <a:lnTo>
                    <a:pt x="138" y="362"/>
                  </a:lnTo>
                  <a:lnTo>
                    <a:pt x="157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8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09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5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8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5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29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1" y="205"/>
                  </a:lnTo>
                  <a:lnTo>
                    <a:pt x="379" y="205"/>
                  </a:lnTo>
                  <a:lnTo>
                    <a:pt x="379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6" name="Freeform 120"/>
            <p:cNvSpPr>
              <a:spLocks/>
            </p:cNvSpPr>
            <p:nvPr/>
          </p:nvSpPr>
          <p:spPr bwMode="auto">
            <a:xfrm>
              <a:off x="6541313" y="6497650"/>
              <a:ext cx="46038" cy="88900"/>
            </a:xfrm>
            <a:custGeom>
              <a:avLst/>
              <a:gdLst>
                <a:gd name="T0" fmla="*/ 1265894186 w 232"/>
                <a:gd name="T1" fmla="*/ 1594038119 h 448"/>
                <a:gd name="T2" fmla="*/ 1812898056 w 232"/>
                <a:gd name="T3" fmla="*/ 1594038119 h 448"/>
                <a:gd name="T4" fmla="*/ 1812898056 w 232"/>
                <a:gd name="T5" fmla="*/ 812671611 h 448"/>
                <a:gd name="T6" fmla="*/ 1265894186 w 232"/>
                <a:gd name="T7" fmla="*/ 812671611 h 448"/>
                <a:gd name="T8" fmla="*/ 1265894186 w 232"/>
                <a:gd name="T9" fmla="*/ 0 h 448"/>
                <a:gd name="T10" fmla="*/ 320381815 w 232"/>
                <a:gd name="T11" fmla="*/ 0 h 448"/>
                <a:gd name="T12" fmla="*/ 320381815 w 232"/>
                <a:gd name="T13" fmla="*/ 812671611 h 448"/>
                <a:gd name="T14" fmla="*/ 0 w 232"/>
                <a:gd name="T15" fmla="*/ 812671611 h 448"/>
                <a:gd name="T16" fmla="*/ 0 w 232"/>
                <a:gd name="T17" fmla="*/ 1594038119 h 448"/>
                <a:gd name="T18" fmla="*/ 320381815 w 232"/>
                <a:gd name="T19" fmla="*/ 1594038119 h 448"/>
                <a:gd name="T20" fmla="*/ 320381815 w 232"/>
                <a:gd name="T21" fmla="*/ 2147483647 h 448"/>
                <a:gd name="T22" fmla="*/ 1265894186 w 232"/>
                <a:gd name="T23" fmla="*/ 2147483647 h 448"/>
                <a:gd name="T24" fmla="*/ 1265894186 w 232"/>
                <a:gd name="T25" fmla="*/ 1594038119 h 4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2" h="448">
                  <a:moveTo>
                    <a:pt x="162" y="204"/>
                  </a:moveTo>
                  <a:lnTo>
                    <a:pt x="232" y="204"/>
                  </a:lnTo>
                  <a:lnTo>
                    <a:pt x="232" y="104"/>
                  </a:lnTo>
                  <a:lnTo>
                    <a:pt x="162" y="104"/>
                  </a:lnTo>
                  <a:lnTo>
                    <a:pt x="162" y="0"/>
                  </a:lnTo>
                  <a:lnTo>
                    <a:pt x="41" y="0"/>
                  </a:lnTo>
                  <a:lnTo>
                    <a:pt x="41" y="104"/>
                  </a:lnTo>
                  <a:lnTo>
                    <a:pt x="0" y="104"/>
                  </a:lnTo>
                  <a:lnTo>
                    <a:pt x="0" y="204"/>
                  </a:lnTo>
                  <a:lnTo>
                    <a:pt x="41" y="204"/>
                  </a:lnTo>
                  <a:lnTo>
                    <a:pt x="41" y="448"/>
                  </a:lnTo>
                  <a:lnTo>
                    <a:pt x="162" y="448"/>
                  </a:lnTo>
                  <a:lnTo>
                    <a:pt x="162" y="2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7" name="Freeform 121"/>
            <p:cNvSpPr>
              <a:spLocks noEditPoints="1"/>
            </p:cNvSpPr>
            <p:nvPr/>
          </p:nvSpPr>
          <p:spPr bwMode="auto">
            <a:xfrm>
              <a:off x="6590525" y="6515113"/>
              <a:ext cx="79375" cy="73025"/>
            </a:xfrm>
            <a:custGeom>
              <a:avLst/>
              <a:gdLst>
                <a:gd name="T0" fmla="*/ 1670458919 w 402"/>
                <a:gd name="T1" fmla="*/ 829304158 h 369"/>
                <a:gd name="T2" fmla="*/ 1839816737 w 402"/>
                <a:gd name="T3" fmla="*/ 875831373 h 369"/>
                <a:gd name="T4" fmla="*/ 1962975342 w 402"/>
                <a:gd name="T5" fmla="*/ 953337417 h 369"/>
                <a:gd name="T6" fmla="*/ 2070734408 w 402"/>
                <a:gd name="T7" fmla="*/ 1069577187 h 369"/>
                <a:gd name="T8" fmla="*/ 2140013579 w 402"/>
                <a:gd name="T9" fmla="*/ 1201325765 h 369"/>
                <a:gd name="T10" fmla="*/ 2147483647 w 402"/>
                <a:gd name="T11" fmla="*/ 1356338050 h 369"/>
                <a:gd name="T12" fmla="*/ 2147483647 w 402"/>
                <a:gd name="T13" fmla="*/ 1511350533 h 369"/>
                <a:gd name="T14" fmla="*/ 2140013579 w 402"/>
                <a:gd name="T15" fmla="*/ 1666362818 h 369"/>
                <a:gd name="T16" fmla="*/ 2070734408 w 402"/>
                <a:gd name="T17" fmla="*/ 1798150581 h 369"/>
                <a:gd name="T18" fmla="*/ 1962975342 w 402"/>
                <a:gd name="T19" fmla="*/ 1906635848 h 369"/>
                <a:gd name="T20" fmla="*/ 1839816737 w 402"/>
                <a:gd name="T21" fmla="*/ 1984141891 h 369"/>
                <a:gd name="T22" fmla="*/ 1670458919 w 402"/>
                <a:gd name="T23" fmla="*/ 2030669107 h 369"/>
                <a:gd name="T24" fmla="*/ 1477982048 w 402"/>
                <a:gd name="T25" fmla="*/ 2030669107 h 369"/>
                <a:gd name="T26" fmla="*/ 1324023968 w 402"/>
                <a:gd name="T27" fmla="*/ 1984141891 h 369"/>
                <a:gd name="T28" fmla="*/ 1185465625 w 402"/>
                <a:gd name="T29" fmla="*/ 1906635848 h 369"/>
                <a:gd name="T30" fmla="*/ 1085386979 w 402"/>
                <a:gd name="T31" fmla="*/ 1798150581 h 369"/>
                <a:gd name="T32" fmla="*/ 1016107808 w 402"/>
                <a:gd name="T33" fmla="*/ 1666362818 h 369"/>
                <a:gd name="T34" fmla="*/ 977627914 w 402"/>
                <a:gd name="T35" fmla="*/ 1511350533 h 369"/>
                <a:gd name="T36" fmla="*/ 977627914 w 402"/>
                <a:gd name="T37" fmla="*/ 1356338050 h 369"/>
                <a:gd name="T38" fmla="*/ 1016107808 w 402"/>
                <a:gd name="T39" fmla="*/ 1201325765 h 369"/>
                <a:gd name="T40" fmla="*/ 1085386979 w 402"/>
                <a:gd name="T41" fmla="*/ 1069577187 h 369"/>
                <a:gd name="T42" fmla="*/ 1185465625 w 402"/>
                <a:gd name="T43" fmla="*/ 953337417 h 369"/>
                <a:gd name="T44" fmla="*/ 1324023968 w 402"/>
                <a:gd name="T45" fmla="*/ 875831373 h 369"/>
                <a:gd name="T46" fmla="*/ 1477982048 w 402"/>
                <a:gd name="T47" fmla="*/ 829304158 h 369"/>
                <a:gd name="T48" fmla="*/ 2147483647 w 402"/>
                <a:gd name="T49" fmla="*/ 100769750 h 369"/>
                <a:gd name="T50" fmla="*/ 2147483647 w 402"/>
                <a:gd name="T51" fmla="*/ 348758099 h 369"/>
                <a:gd name="T52" fmla="*/ 2047654251 w 402"/>
                <a:gd name="T53" fmla="*/ 248027532 h 369"/>
                <a:gd name="T54" fmla="*/ 1916776130 w 402"/>
                <a:gd name="T55" fmla="*/ 155012285 h 369"/>
                <a:gd name="T56" fmla="*/ 1785898207 w 402"/>
                <a:gd name="T57" fmla="*/ 85260744 h 369"/>
                <a:gd name="T58" fmla="*/ 1639659445 w 402"/>
                <a:gd name="T59" fmla="*/ 46488032 h 369"/>
                <a:gd name="T60" fmla="*/ 1477982048 w 402"/>
                <a:gd name="T61" fmla="*/ 15509006 h 369"/>
                <a:gd name="T62" fmla="*/ 1324023968 w 402"/>
                <a:gd name="T63" fmla="*/ 0 h 369"/>
                <a:gd name="T64" fmla="*/ 1046907282 w 402"/>
                <a:gd name="T65" fmla="*/ 38733529 h 369"/>
                <a:gd name="T66" fmla="*/ 785190137 w 402"/>
                <a:gd name="T67" fmla="*/ 123994273 h 369"/>
                <a:gd name="T68" fmla="*/ 561952886 w 402"/>
                <a:gd name="T69" fmla="*/ 255782035 h 369"/>
                <a:gd name="T70" fmla="*/ 369514911 w 402"/>
                <a:gd name="T71" fmla="*/ 426264340 h 369"/>
                <a:gd name="T72" fmla="*/ 215556831 w 402"/>
                <a:gd name="T73" fmla="*/ 635558344 h 369"/>
                <a:gd name="T74" fmla="*/ 92359328 w 402"/>
                <a:gd name="T75" fmla="*/ 883585876 h 369"/>
                <a:gd name="T76" fmla="*/ 23080157 w 402"/>
                <a:gd name="T77" fmla="*/ 1147083231 h 369"/>
                <a:gd name="T78" fmla="*/ 0 w 402"/>
                <a:gd name="T79" fmla="*/ 1426128973 h 369"/>
                <a:gd name="T80" fmla="*/ 15399737 w 402"/>
                <a:gd name="T81" fmla="*/ 1650892799 h 369"/>
                <a:gd name="T82" fmla="*/ 61598752 w 402"/>
                <a:gd name="T83" fmla="*/ 1867902319 h 369"/>
                <a:gd name="T84" fmla="*/ 138558343 w 402"/>
                <a:gd name="T85" fmla="*/ 2069402636 h 369"/>
                <a:gd name="T86" fmla="*/ 238636988 w 402"/>
                <a:gd name="T87" fmla="*/ 2147483647 h 369"/>
                <a:gd name="T88" fmla="*/ 369514911 w 402"/>
                <a:gd name="T89" fmla="*/ 2147483647 h 369"/>
                <a:gd name="T90" fmla="*/ 523472991 w 402"/>
                <a:gd name="T91" fmla="*/ 2147483647 h 369"/>
                <a:gd name="T92" fmla="*/ 700511228 w 402"/>
                <a:gd name="T93" fmla="*/ 2147483647 h 369"/>
                <a:gd name="T94" fmla="*/ 900668520 w 402"/>
                <a:gd name="T95" fmla="*/ 2147483647 h 369"/>
                <a:gd name="T96" fmla="*/ 1108506034 w 402"/>
                <a:gd name="T97" fmla="*/ 2147483647 h 369"/>
                <a:gd name="T98" fmla="*/ 1339423705 w 402"/>
                <a:gd name="T99" fmla="*/ 2147483647 h 369"/>
                <a:gd name="T100" fmla="*/ 1501101102 w 402"/>
                <a:gd name="T101" fmla="*/ 2147483647 h 369"/>
                <a:gd name="T102" fmla="*/ 1647339865 w 402"/>
                <a:gd name="T103" fmla="*/ 2147483647 h 369"/>
                <a:gd name="T104" fmla="*/ 1793617525 w 402"/>
                <a:gd name="T105" fmla="*/ 2147483647 h 369"/>
                <a:gd name="T106" fmla="*/ 1932175868 w 402"/>
                <a:gd name="T107" fmla="*/ 2147483647 h 369"/>
                <a:gd name="T108" fmla="*/ 2047654251 w 402"/>
                <a:gd name="T109" fmla="*/ 2147483647 h 369"/>
                <a:gd name="T110" fmla="*/ 2140013579 w 402"/>
                <a:gd name="T111" fmla="*/ 2147483647 h 369"/>
                <a:gd name="T112" fmla="*/ 2147483647 w 402"/>
                <a:gd name="T113" fmla="*/ 2147483647 h 369"/>
                <a:gd name="T114" fmla="*/ 2147483647 w 402"/>
                <a:gd name="T115" fmla="*/ 100769750 h 3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2" h="369">
                  <a:moveTo>
                    <a:pt x="205" y="107"/>
                  </a:moveTo>
                  <a:lnTo>
                    <a:pt x="217" y="107"/>
                  </a:lnTo>
                  <a:lnTo>
                    <a:pt x="228" y="109"/>
                  </a:lnTo>
                  <a:lnTo>
                    <a:pt x="239" y="113"/>
                  </a:lnTo>
                  <a:lnTo>
                    <a:pt x="248" y="117"/>
                  </a:lnTo>
                  <a:lnTo>
                    <a:pt x="255" y="123"/>
                  </a:lnTo>
                  <a:lnTo>
                    <a:pt x="263" y="130"/>
                  </a:lnTo>
                  <a:lnTo>
                    <a:pt x="269" y="138"/>
                  </a:lnTo>
                  <a:lnTo>
                    <a:pt x="275" y="146"/>
                  </a:lnTo>
                  <a:lnTo>
                    <a:pt x="278" y="155"/>
                  </a:lnTo>
                  <a:lnTo>
                    <a:pt x="281" y="165"/>
                  </a:lnTo>
                  <a:lnTo>
                    <a:pt x="282" y="175"/>
                  </a:lnTo>
                  <a:lnTo>
                    <a:pt x="284" y="185"/>
                  </a:lnTo>
                  <a:lnTo>
                    <a:pt x="282" y="195"/>
                  </a:lnTo>
                  <a:lnTo>
                    <a:pt x="281" y="205"/>
                  </a:lnTo>
                  <a:lnTo>
                    <a:pt x="278" y="215"/>
                  </a:lnTo>
                  <a:lnTo>
                    <a:pt x="275" y="224"/>
                  </a:lnTo>
                  <a:lnTo>
                    <a:pt x="269" y="232"/>
                  </a:lnTo>
                  <a:lnTo>
                    <a:pt x="263" y="240"/>
                  </a:lnTo>
                  <a:lnTo>
                    <a:pt x="255" y="246"/>
                  </a:lnTo>
                  <a:lnTo>
                    <a:pt x="248" y="251"/>
                  </a:lnTo>
                  <a:lnTo>
                    <a:pt x="239" y="256"/>
                  </a:lnTo>
                  <a:lnTo>
                    <a:pt x="228" y="259"/>
                  </a:lnTo>
                  <a:lnTo>
                    <a:pt x="217" y="262"/>
                  </a:lnTo>
                  <a:lnTo>
                    <a:pt x="205" y="262"/>
                  </a:lnTo>
                  <a:lnTo>
                    <a:pt x="192" y="262"/>
                  </a:lnTo>
                  <a:lnTo>
                    <a:pt x="182" y="259"/>
                  </a:lnTo>
                  <a:lnTo>
                    <a:pt x="172" y="256"/>
                  </a:lnTo>
                  <a:lnTo>
                    <a:pt x="162" y="251"/>
                  </a:lnTo>
                  <a:lnTo>
                    <a:pt x="154" y="246"/>
                  </a:lnTo>
                  <a:lnTo>
                    <a:pt x="147" y="240"/>
                  </a:lnTo>
                  <a:lnTo>
                    <a:pt x="141" y="232"/>
                  </a:lnTo>
                  <a:lnTo>
                    <a:pt x="135" y="224"/>
                  </a:lnTo>
                  <a:lnTo>
                    <a:pt x="132" y="215"/>
                  </a:lnTo>
                  <a:lnTo>
                    <a:pt x="128" y="205"/>
                  </a:lnTo>
                  <a:lnTo>
                    <a:pt x="127" y="195"/>
                  </a:lnTo>
                  <a:lnTo>
                    <a:pt x="126" y="185"/>
                  </a:lnTo>
                  <a:lnTo>
                    <a:pt x="127" y="175"/>
                  </a:lnTo>
                  <a:lnTo>
                    <a:pt x="128" y="165"/>
                  </a:lnTo>
                  <a:lnTo>
                    <a:pt x="132" y="155"/>
                  </a:lnTo>
                  <a:lnTo>
                    <a:pt x="135" y="146"/>
                  </a:lnTo>
                  <a:lnTo>
                    <a:pt x="141" y="138"/>
                  </a:lnTo>
                  <a:lnTo>
                    <a:pt x="147" y="130"/>
                  </a:lnTo>
                  <a:lnTo>
                    <a:pt x="154" y="123"/>
                  </a:lnTo>
                  <a:lnTo>
                    <a:pt x="162" y="117"/>
                  </a:lnTo>
                  <a:lnTo>
                    <a:pt x="172" y="113"/>
                  </a:lnTo>
                  <a:lnTo>
                    <a:pt x="182" y="109"/>
                  </a:lnTo>
                  <a:lnTo>
                    <a:pt x="192" y="107"/>
                  </a:lnTo>
                  <a:lnTo>
                    <a:pt x="205" y="107"/>
                  </a:lnTo>
                  <a:close/>
                  <a:moveTo>
                    <a:pt x="402" y="13"/>
                  </a:moveTo>
                  <a:lnTo>
                    <a:pt x="279" y="13"/>
                  </a:lnTo>
                  <a:lnTo>
                    <a:pt x="279" y="45"/>
                  </a:lnTo>
                  <a:lnTo>
                    <a:pt x="272" y="38"/>
                  </a:lnTo>
                  <a:lnTo>
                    <a:pt x="266" y="32"/>
                  </a:lnTo>
                  <a:lnTo>
                    <a:pt x="258" y="26"/>
                  </a:lnTo>
                  <a:lnTo>
                    <a:pt x="249" y="20"/>
                  </a:lnTo>
                  <a:lnTo>
                    <a:pt x="241" y="16"/>
                  </a:lnTo>
                  <a:lnTo>
                    <a:pt x="232" y="11"/>
                  </a:lnTo>
                  <a:lnTo>
                    <a:pt x="222" y="8"/>
                  </a:lnTo>
                  <a:lnTo>
                    <a:pt x="213" y="6"/>
                  </a:lnTo>
                  <a:lnTo>
                    <a:pt x="202" y="4"/>
                  </a:lnTo>
                  <a:lnTo>
                    <a:pt x="192" y="2"/>
                  </a:lnTo>
                  <a:lnTo>
                    <a:pt x="182" y="1"/>
                  </a:lnTo>
                  <a:lnTo>
                    <a:pt x="172" y="0"/>
                  </a:lnTo>
                  <a:lnTo>
                    <a:pt x="154" y="1"/>
                  </a:lnTo>
                  <a:lnTo>
                    <a:pt x="136" y="5"/>
                  </a:lnTo>
                  <a:lnTo>
                    <a:pt x="119" y="9"/>
                  </a:lnTo>
                  <a:lnTo>
                    <a:pt x="102" y="16"/>
                  </a:lnTo>
                  <a:lnTo>
                    <a:pt x="88" y="24"/>
                  </a:lnTo>
                  <a:lnTo>
                    <a:pt x="73" y="33"/>
                  </a:lnTo>
                  <a:lnTo>
                    <a:pt x="59" y="43"/>
                  </a:lnTo>
                  <a:lnTo>
                    <a:pt x="48" y="55"/>
                  </a:lnTo>
                  <a:lnTo>
                    <a:pt x="37" y="69"/>
                  </a:lnTo>
                  <a:lnTo>
                    <a:pt x="28" y="82"/>
                  </a:lnTo>
                  <a:lnTo>
                    <a:pt x="19" y="98"/>
                  </a:lnTo>
                  <a:lnTo>
                    <a:pt x="12" y="114"/>
                  </a:lnTo>
                  <a:lnTo>
                    <a:pt x="7" y="131"/>
                  </a:lnTo>
                  <a:lnTo>
                    <a:pt x="3" y="148"/>
                  </a:lnTo>
                  <a:lnTo>
                    <a:pt x="1" y="166"/>
                  </a:lnTo>
                  <a:lnTo>
                    <a:pt x="0" y="184"/>
                  </a:lnTo>
                  <a:lnTo>
                    <a:pt x="1" y="198"/>
                  </a:lnTo>
                  <a:lnTo>
                    <a:pt x="2" y="213"/>
                  </a:lnTo>
                  <a:lnTo>
                    <a:pt x="4" y="228"/>
                  </a:lnTo>
                  <a:lnTo>
                    <a:pt x="8" y="241"/>
                  </a:lnTo>
                  <a:lnTo>
                    <a:pt x="12" y="255"/>
                  </a:lnTo>
                  <a:lnTo>
                    <a:pt x="18" y="267"/>
                  </a:lnTo>
                  <a:lnTo>
                    <a:pt x="25" y="280"/>
                  </a:lnTo>
                  <a:lnTo>
                    <a:pt x="31" y="292"/>
                  </a:lnTo>
                  <a:lnTo>
                    <a:pt x="40" y="303"/>
                  </a:lnTo>
                  <a:lnTo>
                    <a:pt x="48" y="313"/>
                  </a:lnTo>
                  <a:lnTo>
                    <a:pt x="58" y="322"/>
                  </a:lnTo>
                  <a:lnTo>
                    <a:pt x="68" y="331"/>
                  </a:lnTo>
                  <a:lnTo>
                    <a:pt x="80" y="340"/>
                  </a:lnTo>
                  <a:lnTo>
                    <a:pt x="91" y="347"/>
                  </a:lnTo>
                  <a:lnTo>
                    <a:pt x="103" y="353"/>
                  </a:lnTo>
                  <a:lnTo>
                    <a:pt x="117" y="358"/>
                  </a:lnTo>
                  <a:lnTo>
                    <a:pt x="130" y="363"/>
                  </a:lnTo>
                  <a:lnTo>
                    <a:pt x="144" y="365"/>
                  </a:lnTo>
                  <a:lnTo>
                    <a:pt x="159" y="367"/>
                  </a:lnTo>
                  <a:lnTo>
                    <a:pt x="174" y="369"/>
                  </a:lnTo>
                  <a:lnTo>
                    <a:pt x="184" y="367"/>
                  </a:lnTo>
                  <a:lnTo>
                    <a:pt x="195" y="367"/>
                  </a:lnTo>
                  <a:lnTo>
                    <a:pt x="204" y="365"/>
                  </a:lnTo>
                  <a:lnTo>
                    <a:pt x="214" y="363"/>
                  </a:lnTo>
                  <a:lnTo>
                    <a:pt x="224" y="360"/>
                  </a:lnTo>
                  <a:lnTo>
                    <a:pt x="233" y="356"/>
                  </a:lnTo>
                  <a:lnTo>
                    <a:pt x="242" y="352"/>
                  </a:lnTo>
                  <a:lnTo>
                    <a:pt x="251" y="347"/>
                  </a:lnTo>
                  <a:lnTo>
                    <a:pt x="259" y="340"/>
                  </a:lnTo>
                  <a:lnTo>
                    <a:pt x="266" y="334"/>
                  </a:lnTo>
                  <a:lnTo>
                    <a:pt x="272" y="327"/>
                  </a:lnTo>
                  <a:lnTo>
                    <a:pt x="278" y="319"/>
                  </a:lnTo>
                  <a:lnTo>
                    <a:pt x="279" y="319"/>
                  </a:lnTo>
                  <a:lnTo>
                    <a:pt x="279" y="357"/>
                  </a:lnTo>
                  <a:lnTo>
                    <a:pt x="402" y="357"/>
                  </a:lnTo>
                  <a:lnTo>
                    <a:pt x="40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8" name="Rectangle 122"/>
            <p:cNvSpPr>
              <a:spLocks noChangeArrowheads="1"/>
            </p:cNvSpPr>
            <p:nvPr/>
          </p:nvSpPr>
          <p:spPr bwMode="auto">
            <a:xfrm>
              <a:off x="6685776" y="6475426"/>
              <a:ext cx="23813" cy="1111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  <p:sp>
          <p:nvSpPr>
            <p:cNvPr id="29" name="Rectangle 123"/>
            <p:cNvSpPr>
              <a:spLocks noChangeArrowheads="1"/>
            </p:cNvSpPr>
            <p:nvPr/>
          </p:nvSpPr>
          <p:spPr bwMode="auto">
            <a:xfrm>
              <a:off x="6776264" y="6223013"/>
              <a:ext cx="7937" cy="3635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</p:grpSp>
      <p:sp>
        <p:nvSpPr>
          <p:cNvPr id="49" name="Freeform 13"/>
          <p:cNvSpPr>
            <a:spLocks/>
          </p:cNvSpPr>
          <p:nvPr userDrawn="1"/>
        </p:nvSpPr>
        <p:spPr bwMode="auto">
          <a:xfrm>
            <a:off x="2121" y="2581678"/>
            <a:ext cx="1156921" cy="916532"/>
          </a:xfrm>
          <a:custGeom>
            <a:avLst/>
            <a:gdLst>
              <a:gd name="T0" fmla="*/ 1977 w 2479"/>
              <a:gd name="T1" fmla="*/ 1374 h 2620"/>
              <a:gd name="T2" fmla="*/ 1974 w 2479"/>
              <a:gd name="T3" fmla="*/ 131 h 2620"/>
              <a:gd name="T4" fmla="*/ 2479 w 2479"/>
              <a:gd name="T5" fmla="*/ 134 h 2620"/>
              <a:gd name="T6" fmla="*/ 2479 w 2479"/>
              <a:gd name="T7" fmla="*/ 2620 h 2620"/>
              <a:gd name="T8" fmla="*/ 1098 w 2479"/>
              <a:gd name="T9" fmla="*/ 1577 h 2620"/>
              <a:gd name="T10" fmla="*/ 575 w 2479"/>
              <a:gd name="T11" fmla="*/ 1190 h 2620"/>
              <a:gd name="T12" fmla="*/ 569 w 2479"/>
              <a:gd name="T13" fmla="*/ 2363 h 2620"/>
              <a:gd name="T14" fmla="*/ 0 w 2479"/>
              <a:gd name="T15" fmla="*/ 2363 h 2620"/>
              <a:gd name="T16" fmla="*/ 0 w 2479"/>
              <a:gd name="T17" fmla="*/ 0 h 2620"/>
              <a:gd name="T18" fmla="*/ 1977 w 2479"/>
              <a:gd name="T19" fmla="*/ 1374 h 2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9" h="2620">
                <a:moveTo>
                  <a:pt x="1977" y="1374"/>
                </a:moveTo>
                <a:lnTo>
                  <a:pt x="1974" y="131"/>
                </a:lnTo>
                <a:lnTo>
                  <a:pt x="2479" y="134"/>
                </a:lnTo>
                <a:lnTo>
                  <a:pt x="2479" y="2620"/>
                </a:lnTo>
                <a:lnTo>
                  <a:pt x="1098" y="1577"/>
                </a:lnTo>
                <a:lnTo>
                  <a:pt x="575" y="1190"/>
                </a:lnTo>
                <a:lnTo>
                  <a:pt x="569" y="2363"/>
                </a:lnTo>
                <a:lnTo>
                  <a:pt x="0" y="2363"/>
                </a:lnTo>
                <a:lnTo>
                  <a:pt x="0" y="0"/>
                </a:lnTo>
                <a:lnTo>
                  <a:pt x="1977" y="1374"/>
                </a:lnTo>
                <a:close/>
              </a:path>
            </a:pathLst>
          </a:custGeom>
          <a:solidFill>
            <a:srgbClr val="D2B792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0" name="Freeform 14"/>
          <p:cNvSpPr>
            <a:spLocks/>
          </p:cNvSpPr>
          <p:nvPr userDrawn="1"/>
        </p:nvSpPr>
        <p:spPr bwMode="auto">
          <a:xfrm>
            <a:off x="2121" y="1"/>
            <a:ext cx="1156921" cy="874553"/>
          </a:xfrm>
          <a:custGeom>
            <a:avLst/>
            <a:gdLst>
              <a:gd name="T0" fmla="*/ 1491 w 2479"/>
              <a:gd name="T1" fmla="*/ 680 h 2500"/>
              <a:gd name="T2" fmla="*/ 0 w 2479"/>
              <a:gd name="T3" fmla="*/ 680 h 2500"/>
              <a:gd name="T4" fmla="*/ 0 w 2479"/>
              <a:gd name="T5" fmla="*/ 0 h 2500"/>
              <a:gd name="T6" fmla="*/ 2479 w 2479"/>
              <a:gd name="T7" fmla="*/ 0 h 2500"/>
              <a:gd name="T8" fmla="*/ 2479 w 2479"/>
              <a:gd name="T9" fmla="*/ 630 h 2500"/>
              <a:gd name="T10" fmla="*/ 993 w 2479"/>
              <a:gd name="T11" fmla="*/ 1821 h 2500"/>
              <a:gd name="T12" fmla="*/ 2479 w 2479"/>
              <a:gd name="T13" fmla="*/ 1821 h 2500"/>
              <a:gd name="T14" fmla="*/ 2479 w 2479"/>
              <a:gd name="T15" fmla="*/ 2500 h 2500"/>
              <a:gd name="T16" fmla="*/ 0 w 2479"/>
              <a:gd name="T17" fmla="*/ 2500 h 2500"/>
              <a:gd name="T18" fmla="*/ 0 w 2479"/>
              <a:gd name="T19" fmla="*/ 1878 h 2500"/>
              <a:gd name="T20" fmla="*/ 1491 w 2479"/>
              <a:gd name="T21" fmla="*/ 680 h 2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79" h="2500">
                <a:moveTo>
                  <a:pt x="1491" y="680"/>
                </a:moveTo>
                <a:lnTo>
                  <a:pt x="0" y="680"/>
                </a:lnTo>
                <a:lnTo>
                  <a:pt x="0" y="0"/>
                </a:lnTo>
                <a:lnTo>
                  <a:pt x="2479" y="0"/>
                </a:lnTo>
                <a:lnTo>
                  <a:pt x="2479" y="630"/>
                </a:lnTo>
                <a:lnTo>
                  <a:pt x="993" y="1821"/>
                </a:lnTo>
                <a:lnTo>
                  <a:pt x="2479" y="1821"/>
                </a:lnTo>
                <a:lnTo>
                  <a:pt x="2479" y="2500"/>
                </a:lnTo>
                <a:lnTo>
                  <a:pt x="0" y="2500"/>
                </a:lnTo>
                <a:lnTo>
                  <a:pt x="0" y="1878"/>
                </a:lnTo>
                <a:lnTo>
                  <a:pt x="1491" y="680"/>
                </a:lnTo>
                <a:close/>
              </a:path>
            </a:pathLst>
          </a:custGeom>
          <a:solidFill>
            <a:srgbClr val="D2B792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1" name="Freeform 15"/>
          <p:cNvSpPr>
            <a:spLocks/>
          </p:cNvSpPr>
          <p:nvPr userDrawn="1"/>
        </p:nvSpPr>
        <p:spPr bwMode="auto">
          <a:xfrm>
            <a:off x="2120" y="3545435"/>
            <a:ext cx="1191909" cy="836072"/>
          </a:xfrm>
          <a:custGeom>
            <a:avLst/>
            <a:gdLst>
              <a:gd name="T0" fmla="*/ 1624 w 2555"/>
              <a:gd name="T1" fmla="*/ 1630 h 2389"/>
              <a:gd name="T2" fmla="*/ 1720 w 2555"/>
              <a:gd name="T3" fmla="*/ 1603 h 2389"/>
              <a:gd name="T4" fmla="*/ 1808 w 2555"/>
              <a:gd name="T5" fmla="*/ 1560 h 2389"/>
              <a:gd name="T6" fmla="*/ 1849 w 2555"/>
              <a:gd name="T7" fmla="*/ 1533 h 2389"/>
              <a:gd name="T8" fmla="*/ 1885 w 2555"/>
              <a:gd name="T9" fmla="*/ 1503 h 2389"/>
              <a:gd name="T10" fmla="*/ 1917 w 2555"/>
              <a:gd name="T11" fmla="*/ 1466 h 2389"/>
              <a:gd name="T12" fmla="*/ 1943 w 2555"/>
              <a:gd name="T13" fmla="*/ 1425 h 2389"/>
              <a:gd name="T14" fmla="*/ 1964 w 2555"/>
              <a:gd name="T15" fmla="*/ 1379 h 2389"/>
              <a:gd name="T16" fmla="*/ 1985 w 2555"/>
              <a:gd name="T17" fmla="*/ 1291 h 2389"/>
              <a:gd name="T18" fmla="*/ 1994 w 2555"/>
              <a:gd name="T19" fmla="*/ 1182 h 2389"/>
              <a:gd name="T20" fmla="*/ 1990 w 2555"/>
              <a:gd name="T21" fmla="*/ 1109 h 2389"/>
              <a:gd name="T22" fmla="*/ 1980 w 2555"/>
              <a:gd name="T23" fmla="*/ 1055 h 2389"/>
              <a:gd name="T24" fmla="*/ 1965 w 2555"/>
              <a:gd name="T25" fmla="*/ 1004 h 2389"/>
              <a:gd name="T26" fmla="*/ 1943 w 2555"/>
              <a:gd name="T27" fmla="*/ 955 h 2389"/>
              <a:gd name="T28" fmla="*/ 1915 w 2555"/>
              <a:gd name="T29" fmla="*/ 909 h 2389"/>
              <a:gd name="T30" fmla="*/ 1879 w 2555"/>
              <a:gd name="T31" fmla="*/ 868 h 2389"/>
              <a:gd name="T32" fmla="*/ 1837 w 2555"/>
              <a:gd name="T33" fmla="*/ 831 h 2389"/>
              <a:gd name="T34" fmla="*/ 1788 w 2555"/>
              <a:gd name="T35" fmla="*/ 800 h 2389"/>
              <a:gd name="T36" fmla="*/ 1734 w 2555"/>
              <a:gd name="T37" fmla="*/ 778 h 2389"/>
              <a:gd name="T38" fmla="*/ 1658 w 2555"/>
              <a:gd name="T39" fmla="*/ 759 h 2389"/>
              <a:gd name="T40" fmla="*/ 1539 w 2555"/>
              <a:gd name="T41" fmla="*/ 742 h 2389"/>
              <a:gd name="T42" fmla="*/ 1732 w 2555"/>
              <a:gd name="T43" fmla="*/ 0 h 2389"/>
              <a:gd name="T44" fmla="*/ 1822 w 2555"/>
              <a:gd name="T45" fmla="*/ 11 h 2389"/>
              <a:gd name="T46" fmla="*/ 1910 w 2555"/>
              <a:gd name="T47" fmla="*/ 34 h 2389"/>
              <a:gd name="T48" fmla="*/ 1995 w 2555"/>
              <a:gd name="T49" fmla="*/ 65 h 2389"/>
              <a:gd name="T50" fmla="*/ 2078 w 2555"/>
              <a:gd name="T51" fmla="*/ 109 h 2389"/>
              <a:gd name="T52" fmla="*/ 2155 w 2555"/>
              <a:gd name="T53" fmla="*/ 159 h 2389"/>
              <a:gd name="T54" fmla="*/ 2228 w 2555"/>
              <a:gd name="T55" fmla="*/ 218 h 2389"/>
              <a:gd name="T56" fmla="*/ 2293 w 2555"/>
              <a:gd name="T57" fmla="*/ 284 h 2389"/>
              <a:gd name="T58" fmla="*/ 2351 w 2555"/>
              <a:gd name="T59" fmla="*/ 357 h 2389"/>
              <a:gd name="T60" fmla="*/ 2400 w 2555"/>
              <a:gd name="T61" fmla="*/ 434 h 2389"/>
              <a:gd name="T62" fmla="*/ 2440 w 2555"/>
              <a:gd name="T63" fmla="*/ 516 h 2389"/>
              <a:gd name="T64" fmla="*/ 2470 w 2555"/>
              <a:gd name="T65" fmla="*/ 610 h 2389"/>
              <a:gd name="T66" fmla="*/ 2500 w 2555"/>
              <a:gd name="T67" fmla="*/ 724 h 2389"/>
              <a:gd name="T68" fmla="*/ 2522 w 2555"/>
              <a:gd name="T69" fmla="*/ 841 h 2389"/>
              <a:gd name="T70" fmla="*/ 2540 w 2555"/>
              <a:gd name="T71" fmla="*/ 962 h 2389"/>
              <a:gd name="T72" fmla="*/ 2550 w 2555"/>
              <a:gd name="T73" fmla="*/ 1086 h 2389"/>
              <a:gd name="T74" fmla="*/ 2555 w 2555"/>
              <a:gd name="T75" fmla="*/ 1209 h 2389"/>
              <a:gd name="T76" fmla="*/ 2546 w 2555"/>
              <a:gd name="T77" fmla="*/ 1403 h 2389"/>
              <a:gd name="T78" fmla="*/ 2528 w 2555"/>
              <a:gd name="T79" fmla="*/ 1530 h 2389"/>
              <a:gd name="T80" fmla="*/ 2508 w 2555"/>
              <a:gd name="T81" fmla="*/ 1623 h 2389"/>
              <a:gd name="T82" fmla="*/ 2482 w 2555"/>
              <a:gd name="T83" fmla="*/ 1713 h 2389"/>
              <a:gd name="T84" fmla="*/ 2451 w 2555"/>
              <a:gd name="T85" fmla="*/ 1801 h 2389"/>
              <a:gd name="T86" fmla="*/ 2413 w 2555"/>
              <a:gd name="T87" fmla="*/ 1886 h 2389"/>
              <a:gd name="T88" fmla="*/ 2368 w 2555"/>
              <a:gd name="T89" fmla="*/ 1967 h 2389"/>
              <a:gd name="T90" fmla="*/ 2317 w 2555"/>
              <a:gd name="T91" fmla="*/ 2045 h 2389"/>
              <a:gd name="T92" fmla="*/ 2258 w 2555"/>
              <a:gd name="T93" fmla="*/ 2116 h 2389"/>
              <a:gd name="T94" fmla="*/ 2190 w 2555"/>
              <a:gd name="T95" fmla="*/ 2182 h 2389"/>
              <a:gd name="T96" fmla="*/ 2117 w 2555"/>
              <a:gd name="T97" fmla="*/ 2236 h 2389"/>
              <a:gd name="T98" fmla="*/ 2040 w 2555"/>
              <a:gd name="T99" fmla="*/ 2280 h 2389"/>
              <a:gd name="T100" fmla="*/ 1959 w 2555"/>
              <a:gd name="T101" fmla="*/ 2315 h 2389"/>
              <a:gd name="T102" fmla="*/ 1875 w 2555"/>
              <a:gd name="T103" fmla="*/ 2341 h 2389"/>
              <a:gd name="T104" fmla="*/ 1788 w 2555"/>
              <a:gd name="T105" fmla="*/ 2361 h 2389"/>
              <a:gd name="T106" fmla="*/ 1698 w 2555"/>
              <a:gd name="T107" fmla="*/ 2375 h 2389"/>
              <a:gd name="T108" fmla="*/ 1512 w 2555"/>
              <a:gd name="T109" fmla="*/ 2388 h 2389"/>
              <a:gd name="T110" fmla="*/ 1320 w 2555"/>
              <a:gd name="T111" fmla="*/ 2389 h 2389"/>
              <a:gd name="T112" fmla="*/ 1560 w 2555"/>
              <a:gd name="T113" fmla="*/ 1639 h 2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555" h="2389">
                <a:moveTo>
                  <a:pt x="1560" y="1639"/>
                </a:moveTo>
                <a:lnTo>
                  <a:pt x="1592" y="1636"/>
                </a:lnTo>
                <a:lnTo>
                  <a:pt x="1624" y="1630"/>
                </a:lnTo>
                <a:lnTo>
                  <a:pt x="1656" y="1622"/>
                </a:lnTo>
                <a:lnTo>
                  <a:pt x="1688" y="1613"/>
                </a:lnTo>
                <a:lnTo>
                  <a:pt x="1720" y="1603"/>
                </a:lnTo>
                <a:lnTo>
                  <a:pt x="1750" y="1591"/>
                </a:lnTo>
                <a:lnTo>
                  <a:pt x="1780" y="1577"/>
                </a:lnTo>
                <a:lnTo>
                  <a:pt x="1808" y="1560"/>
                </a:lnTo>
                <a:lnTo>
                  <a:pt x="1822" y="1552"/>
                </a:lnTo>
                <a:lnTo>
                  <a:pt x="1835" y="1544"/>
                </a:lnTo>
                <a:lnTo>
                  <a:pt x="1849" y="1533"/>
                </a:lnTo>
                <a:lnTo>
                  <a:pt x="1861" y="1524"/>
                </a:lnTo>
                <a:lnTo>
                  <a:pt x="1873" y="1513"/>
                </a:lnTo>
                <a:lnTo>
                  <a:pt x="1885" y="1503"/>
                </a:lnTo>
                <a:lnTo>
                  <a:pt x="1896" y="1491"/>
                </a:lnTo>
                <a:lnTo>
                  <a:pt x="1906" y="1479"/>
                </a:lnTo>
                <a:lnTo>
                  <a:pt x="1917" y="1466"/>
                </a:lnTo>
                <a:lnTo>
                  <a:pt x="1926" y="1453"/>
                </a:lnTo>
                <a:lnTo>
                  <a:pt x="1934" y="1439"/>
                </a:lnTo>
                <a:lnTo>
                  <a:pt x="1943" y="1425"/>
                </a:lnTo>
                <a:lnTo>
                  <a:pt x="1951" y="1410"/>
                </a:lnTo>
                <a:lnTo>
                  <a:pt x="1958" y="1395"/>
                </a:lnTo>
                <a:lnTo>
                  <a:pt x="1964" y="1379"/>
                </a:lnTo>
                <a:lnTo>
                  <a:pt x="1970" y="1362"/>
                </a:lnTo>
                <a:lnTo>
                  <a:pt x="1978" y="1327"/>
                </a:lnTo>
                <a:lnTo>
                  <a:pt x="1985" y="1291"/>
                </a:lnTo>
                <a:lnTo>
                  <a:pt x="1990" y="1255"/>
                </a:lnTo>
                <a:lnTo>
                  <a:pt x="1993" y="1218"/>
                </a:lnTo>
                <a:lnTo>
                  <a:pt x="1994" y="1182"/>
                </a:lnTo>
                <a:lnTo>
                  <a:pt x="1993" y="1144"/>
                </a:lnTo>
                <a:lnTo>
                  <a:pt x="1992" y="1127"/>
                </a:lnTo>
                <a:lnTo>
                  <a:pt x="1990" y="1109"/>
                </a:lnTo>
                <a:lnTo>
                  <a:pt x="1987" y="1091"/>
                </a:lnTo>
                <a:lnTo>
                  <a:pt x="1984" y="1073"/>
                </a:lnTo>
                <a:lnTo>
                  <a:pt x="1980" y="1055"/>
                </a:lnTo>
                <a:lnTo>
                  <a:pt x="1976" y="1039"/>
                </a:lnTo>
                <a:lnTo>
                  <a:pt x="1971" y="1021"/>
                </a:lnTo>
                <a:lnTo>
                  <a:pt x="1965" y="1004"/>
                </a:lnTo>
                <a:lnTo>
                  <a:pt x="1958" y="988"/>
                </a:lnTo>
                <a:lnTo>
                  <a:pt x="1951" y="972"/>
                </a:lnTo>
                <a:lnTo>
                  <a:pt x="1943" y="955"/>
                </a:lnTo>
                <a:lnTo>
                  <a:pt x="1934" y="940"/>
                </a:lnTo>
                <a:lnTo>
                  <a:pt x="1925" y="925"/>
                </a:lnTo>
                <a:lnTo>
                  <a:pt x="1915" y="909"/>
                </a:lnTo>
                <a:lnTo>
                  <a:pt x="1904" y="895"/>
                </a:lnTo>
                <a:lnTo>
                  <a:pt x="1892" y="881"/>
                </a:lnTo>
                <a:lnTo>
                  <a:pt x="1879" y="868"/>
                </a:lnTo>
                <a:lnTo>
                  <a:pt x="1866" y="854"/>
                </a:lnTo>
                <a:lnTo>
                  <a:pt x="1852" y="842"/>
                </a:lnTo>
                <a:lnTo>
                  <a:pt x="1837" y="831"/>
                </a:lnTo>
                <a:lnTo>
                  <a:pt x="1821" y="819"/>
                </a:lnTo>
                <a:lnTo>
                  <a:pt x="1804" y="808"/>
                </a:lnTo>
                <a:lnTo>
                  <a:pt x="1788" y="800"/>
                </a:lnTo>
                <a:lnTo>
                  <a:pt x="1770" y="792"/>
                </a:lnTo>
                <a:lnTo>
                  <a:pt x="1751" y="785"/>
                </a:lnTo>
                <a:lnTo>
                  <a:pt x="1734" y="778"/>
                </a:lnTo>
                <a:lnTo>
                  <a:pt x="1715" y="772"/>
                </a:lnTo>
                <a:lnTo>
                  <a:pt x="1696" y="767"/>
                </a:lnTo>
                <a:lnTo>
                  <a:pt x="1658" y="759"/>
                </a:lnTo>
                <a:lnTo>
                  <a:pt x="1619" y="753"/>
                </a:lnTo>
                <a:lnTo>
                  <a:pt x="1579" y="747"/>
                </a:lnTo>
                <a:lnTo>
                  <a:pt x="1539" y="742"/>
                </a:lnTo>
                <a:lnTo>
                  <a:pt x="0" y="742"/>
                </a:lnTo>
                <a:lnTo>
                  <a:pt x="0" y="0"/>
                </a:lnTo>
                <a:lnTo>
                  <a:pt x="1732" y="0"/>
                </a:lnTo>
                <a:lnTo>
                  <a:pt x="1762" y="2"/>
                </a:lnTo>
                <a:lnTo>
                  <a:pt x="1791" y="5"/>
                </a:lnTo>
                <a:lnTo>
                  <a:pt x="1822" y="11"/>
                </a:lnTo>
                <a:lnTo>
                  <a:pt x="1851" y="17"/>
                </a:lnTo>
                <a:lnTo>
                  <a:pt x="1881" y="24"/>
                </a:lnTo>
                <a:lnTo>
                  <a:pt x="1910" y="34"/>
                </a:lnTo>
                <a:lnTo>
                  <a:pt x="1938" y="43"/>
                </a:lnTo>
                <a:lnTo>
                  <a:pt x="1967" y="54"/>
                </a:lnTo>
                <a:lnTo>
                  <a:pt x="1995" y="65"/>
                </a:lnTo>
                <a:lnTo>
                  <a:pt x="2024" y="80"/>
                </a:lnTo>
                <a:lnTo>
                  <a:pt x="2051" y="94"/>
                </a:lnTo>
                <a:lnTo>
                  <a:pt x="2078" y="109"/>
                </a:lnTo>
                <a:lnTo>
                  <a:pt x="2103" y="124"/>
                </a:lnTo>
                <a:lnTo>
                  <a:pt x="2130" y="142"/>
                </a:lnTo>
                <a:lnTo>
                  <a:pt x="2155" y="159"/>
                </a:lnTo>
                <a:lnTo>
                  <a:pt x="2180" y="178"/>
                </a:lnTo>
                <a:lnTo>
                  <a:pt x="2204" y="198"/>
                </a:lnTo>
                <a:lnTo>
                  <a:pt x="2228" y="218"/>
                </a:lnTo>
                <a:lnTo>
                  <a:pt x="2250" y="239"/>
                </a:lnTo>
                <a:lnTo>
                  <a:pt x="2272" y="262"/>
                </a:lnTo>
                <a:lnTo>
                  <a:pt x="2293" y="284"/>
                </a:lnTo>
                <a:lnTo>
                  <a:pt x="2313" y="308"/>
                </a:lnTo>
                <a:lnTo>
                  <a:pt x="2332" y="332"/>
                </a:lnTo>
                <a:lnTo>
                  <a:pt x="2351" y="357"/>
                </a:lnTo>
                <a:lnTo>
                  <a:pt x="2368" y="382"/>
                </a:lnTo>
                <a:lnTo>
                  <a:pt x="2385" y="407"/>
                </a:lnTo>
                <a:lnTo>
                  <a:pt x="2400" y="434"/>
                </a:lnTo>
                <a:lnTo>
                  <a:pt x="2414" y="460"/>
                </a:lnTo>
                <a:lnTo>
                  <a:pt x="2427" y="489"/>
                </a:lnTo>
                <a:lnTo>
                  <a:pt x="2440" y="516"/>
                </a:lnTo>
                <a:lnTo>
                  <a:pt x="2451" y="544"/>
                </a:lnTo>
                <a:lnTo>
                  <a:pt x="2460" y="573"/>
                </a:lnTo>
                <a:lnTo>
                  <a:pt x="2470" y="610"/>
                </a:lnTo>
                <a:lnTo>
                  <a:pt x="2481" y="647"/>
                </a:lnTo>
                <a:lnTo>
                  <a:pt x="2490" y="685"/>
                </a:lnTo>
                <a:lnTo>
                  <a:pt x="2500" y="724"/>
                </a:lnTo>
                <a:lnTo>
                  <a:pt x="2508" y="762"/>
                </a:lnTo>
                <a:lnTo>
                  <a:pt x="2515" y="801"/>
                </a:lnTo>
                <a:lnTo>
                  <a:pt x="2522" y="841"/>
                </a:lnTo>
                <a:lnTo>
                  <a:pt x="2529" y="881"/>
                </a:lnTo>
                <a:lnTo>
                  <a:pt x="2535" y="921"/>
                </a:lnTo>
                <a:lnTo>
                  <a:pt x="2540" y="962"/>
                </a:lnTo>
                <a:lnTo>
                  <a:pt x="2544" y="1003"/>
                </a:lnTo>
                <a:lnTo>
                  <a:pt x="2548" y="1044"/>
                </a:lnTo>
                <a:lnTo>
                  <a:pt x="2550" y="1086"/>
                </a:lnTo>
                <a:lnTo>
                  <a:pt x="2553" y="1127"/>
                </a:lnTo>
                <a:lnTo>
                  <a:pt x="2554" y="1168"/>
                </a:lnTo>
                <a:lnTo>
                  <a:pt x="2555" y="1209"/>
                </a:lnTo>
                <a:lnTo>
                  <a:pt x="2554" y="1274"/>
                </a:lnTo>
                <a:lnTo>
                  <a:pt x="2550" y="1338"/>
                </a:lnTo>
                <a:lnTo>
                  <a:pt x="2546" y="1403"/>
                </a:lnTo>
                <a:lnTo>
                  <a:pt x="2537" y="1466"/>
                </a:lnTo>
                <a:lnTo>
                  <a:pt x="2533" y="1498"/>
                </a:lnTo>
                <a:lnTo>
                  <a:pt x="2528" y="1530"/>
                </a:lnTo>
                <a:lnTo>
                  <a:pt x="2522" y="1560"/>
                </a:lnTo>
                <a:lnTo>
                  <a:pt x="2515" y="1592"/>
                </a:lnTo>
                <a:lnTo>
                  <a:pt x="2508" y="1623"/>
                </a:lnTo>
                <a:lnTo>
                  <a:pt x="2500" y="1653"/>
                </a:lnTo>
                <a:lnTo>
                  <a:pt x="2492" y="1684"/>
                </a:lnTo>
                <a:lnTo>
                  <a:pt x="2482" y="1713"/>
                </a:lnTo>
                <a:lnTo>
                  <a:pt x="2473" y="1743"/>
                </a:lnTo>
                <a:lnTo>
                  <a:pt x="2462" y="1772"/>
                </a:lnTo>
                <a:lnTo>
                  <a:pt x="2451" y="1801"/>
                </a:lnTo>
                <a:lnTo>
                  <a:pt x="2439" y="1831"/>
                </a:lnTo>
                <a:lnTo>
                  <a:pt x="2426" y="1859"/>
                </a:lnTo>
                <a:lnTo>
                  <a:pt x="2413" y="1886"/>
                </a:lnTo>
                <a:lnTo>
                  <a:pt x="2399" y="1914"/>
                </a:lnTo>
                <a:lnTo>
                  <a:pt x="2384" y="1941"/>
                </a:lnTo>
                <a:lnTo>
                  <a:pt x="2368" y="1967"/>
                </a:lnTo>
                <a:lnTo>
                  <a:pt x="2352" y="1994"/>
                </a:lnTo>
                <a:lnTo>
                  <a:pt x="2334" y="2019"/>
                </a:lnTo>
                <a:lnTo>
                  <a:pt x="2317" y="2045"/>
                </a:lnTo>
                <a:lnTo>
                  <a:pt x="2298" y="2069"/>
                </a:lnTo>
                <a:lnTo>
                  <a:pt x="2278" y="2093"/>
                </a:lnTo>
                <a:lnTo>
                  <a:pt x="2258" y="2116"/>
                </a:lnTo>
                <a:lnTo>
                  <a:pt x="2237" y="2140"/>
                </a:lnTo>
                <a:lnTo>
                  <a:pt x="2214" y="2161"/>
                </a:lnTo>
                <a:lnTo>
                  <a:pt x="2190" y="2182"/>
                </a:lnTo>
                <a:lnTo>
                  <a:pt x="2167" y="2201"/>
                </a:lnTo>
                <a:lnTo>
                  <a:pt x="2142" y="2219"/>
                </a:lnTo>
                <a:lnTo>
                  <a:pt x="2117" y="2236"/>
                </a:lnTo>
                <a:lnTo>
                  <a:pt x="2092" y="2251"/>
                </a:lnTo>
                <a:lnTo>
                  <a:pt x="2066" y="2266"/>
                </a:lnTo>
                <a:lnTo>
                  <a:pt x="2040" y="2280"/>
                </a:lnTo>
                <a:lnTo>
                  <a:pt x="2013" y="2293"/>
                </a:lnTo>
                <a:lnTo>
                  <a:pt x="1986" y="2304"/>
                </a:lnTo>
                <a:lnTo>
                  <a:pt x="1959" y="2315"/>
                </a:lnTo>
                <a:lnTo>
                  <a:pt x="1931" y="2324"/>
                </a:lnTo>
                <a:lnTo>
                  <a:pt x="1903" y="2334"/>
                </a:lnTo>
                <a:lnTo>
                  <a:pt x="1875" y="2341"/>
                </a:lnTo>
                <a:lnTo>
                  <a:pt x="1846" y="2349"/>
                </a:lnTo>
                <a:lnTo>
                  <a:pt x="1817" y="2355"/>
                </a:lnTo>
                <a:lnTo>
                  <a:pt x="1788" y="2361"/>
                </a:lnTo>
                <a:lnTo>
                  <a:pt x="1757" y="2365"/>
                </a:lnTo>
                <a:lnTo>
                  <a:pt x="1728" y="2370"/>
                </a:lnTo>
                <a:lnTo>
                  <a:pt x="1698" y="2375"/>
                </a:lnTo>
                <a:lnTo>
                  <a:pt x="1637" y="2381"/>
                </a:lnTo>
                <a:lnTo>
                  <a:pt x="1574" y="2384"/>
                </a:lnTo>
                <a:lnTo>
                  <a:pt x="1512" y="2388"/>
                </a:lnTo>
                <a:lnTo>
                  <a:pt x="1449" y="2389"/>
                </a:lnTo>
                <a:lnTo>
                  <a:pt x="1384" y="2389"/>
                </a:lnTo>
                <a:lnTo>
                  <a:pt x="1320" y="2389"/>
                </a:lnTo>
                <a:lnTo>
                  <a:pt x="0" y="2389"/>
                </a:lnTo>
                <a:lnTo>
                  <a:pt x="0" y="1644"/>
                </a:lnTo>
                <a:lnTo>
                  <a:pt x="1560" y="1639"/>
                </a:lnTo>
                <a:close/>
              </a:path>
            </a:pathLst>
          </a:custGeom>
          <a:solidFill>
            <a:srgbClr val="D2B792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2" name="Freeform 16"/>
          <p:cNvSpPr>
            <a:spLocks/>
          </p:cNvSpPr>
          <p:nvPr userDrawn="1"/>
        </p:nvSpPr>
        <p:spPr bwMode="auto">
          <a:xfrm>
            <a:off x="2121" y="1938007"/>
            <a:ext cx="1156921" cy="545720"/>
          </a:xfrm>
          <a:custGeom>
            <a:avLst/>
            <a:gdLst>
              <a:gd name="T0" fmla="*/ 530 w 2479"/>
              <a:gd name="T1" fmla="*/ 0 h 1558"/>
              <a:gd name="T2" fmla="*/ 530 w 2479"/>
              <a:gd name="T3" fmla="*/ 898 h 1558"/>
              <a:gd name="T4" fmla="*/ 947 w 2479"/>
              <a:gd name="T5" fmla="*/ 898 h 1558"/>
              <a:gd name="T6" fmla="*/ 952 w 2479"/>
              <a:gd name="T7" fmla="*/ 111 h 1558"/>
              <a:gd name="T8" fmla="*/ 1493 w 2479"/>
              <a:gd name="T9" fmla="*/ 111 h 1558"/>
              <a:gd name="T10" fmla="*/ 1493 w 2479"/>
              <a:gd name="T11" fmla="*/ 898 h 1558"/>
              <a:gd name="T12" fmla="*/ 1951 w 2479"/>
              <a:gd name="T13" fmla="*/ 898 h 1558"/>
              <a:gd name="T14" fmla="*/ 1957 w 2479"/>
              <a:gd name="T15" fmla="*/ 0 h 1558"/>
              <a:gd name="T16" fmla="*/ 2479 w 2479"/>
              <a:gd name="T17" fmla="*/ 0 h 1558"/>
              <a:gd name="T18" fmla="*/ 2479 w 2479"/>
              <a:gd name="T19" fmla="*/ 1558 h 1558"/>
              <a:gd name="T20" fmla="*/ 0 w 2479"/>
              <a:gd name="T21" fmla="*/ 1558 h 1558"/>
              <a:gd name="T22" fmla="*/ 0 w 2479"/>
              <a:gd name="T23" fmla="*/ 0 h 1558"/>
              <a:gd name="T24" fmla="*/ 530 w 2479"/>
              <a:gd name="T25" fmla="*/ 0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79" h="1558">
                <a:moveTo>
                  <a:pt x="530" y="0"/>
                </a:moveTo>
                <a:lnTo>
                  <a:pt x="530" y="898"/>
                </a:lnTo>
                <a:lnTo>
                  <a:pt x="947" y="898"/>
                </a:lnTo>
                <a:lnTo>
                  <a:pt x="952" y="111"/>
                </a:lnTo>
                <a:lnTo>
                  <a:pt x="1493" y="111"/>
                </a:lnTo>
                <a:lnTo>
                  <a:pt x="1493" y="898"/>
                </a:lnTo>
                <a:lnTo>
                  <a:pt x="1951" y="898"/>
                </a:lnTo>
                <a:lnTo>
                  <a:pt x="1957" y="0"/>
                </a:lnTo>
                <a:lnTo>
                  <a:pt x="2479" y="0"/>
                </a:lnTo>
                <a:lnTo>
                  <a:pt x="2479" y="1558"/>
                </a:lnTo>
                <a:lnTo>
                  <a:pt x="0" y="1558"/>
                </a:lnTo>
                <a:lnTo>
                  <a:pt x="0" y="0"/>
                </a:lnTo>
                <a:lnTo>
                  <a:pt x="530" y="0"/>
                </a:lnTo>
                <a:close/>
              </a:path>
            </a:pathLst>
          </a:custGeom>
          <a:solidFill>
            <a:srgbClr val="D2B792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3" name="Freeform 17"/>
          <p:cNvSpPr>
            <a:spLocks/>
          </p:cNvSpPr>
          <p:nvPr userDrawn="1"/>
        </p:nvSpPr>
        <p:spPr bwMode="auto">
          <a:xfrm>
            <a:off x="2121" y="4465470"/>
            <a:ext cx="1156921" cy="563211"/>
          </a:xfrm>
          <a:custGeom>
            <a:avLst/>
            <a:gdLst>
              <a:gd name="T0" fmla="*/ 1910 w 2479"/>
              <a:gd name="T1" fmla="*/ 863 h 1611"/>
              <a:gd name="T2" fmla="*/ 1915 w 2479"/>
              <a:gd name="T3" fmla="*/ 0 h 1611"/>
              <a:gd name="T4" fmla="*/ 2479 w 2479"/>
              <a:gd name="T5" fmla="*/ 0 h 1611"/>
              <a:gd name="T6" fmla="*/ 2479 w 2479"/>
              <a:gd name="T7" fmla="*/ 1611 h 1611"/>
              <a:gd name="T8" fmla="*/ 0 w 2479"/>
              <a:gd name="T9" fmla="*/ 1611 h 1611"/>
              <a:gd name="T10" fmla="*/ 0 w 2479"/>
              <a:gd name="T11" fmla="*/ 863 h 1611"/>
              <a:gd name="T12" fmla="*/ 1910 w 2479"/>
              <a:gd name="T13" fmla="*/ 863 h 1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79" h="1611">
                <a:moveTo>
                  <a:pt x="1910" y="863"/>
                </a:moveTo>
                <a:lnTo>
                  <a:pt x="1915" y="0"/>
                </a:lnTo>
                <a:lnTo>
                  <a:pt x="2479" y="0"/>
                </a:lnTo>
                <a:lnTo>
                  <a:pt x="2479" y="1611"/>
                </a:lnTo>
                <a:lnTo>
                  <a:pt x="0" y="1611"/>
                </a:lnTo>
                <a:lnTo>
                  <a:pt x="0" y="863"/>
                </a:lnTo>
                <a:lnTo>
                  <a:pt x="1910" y="863"/>
                </a:lnTo>
                <a:close/>
              </a:path>
            </a:pathLst>
          </a:custGeom>
          <a:solidFill>
            <a:srgbClr val="D2B792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4" name="Freeform 18"/>
          <p:cNvSpPr>
            <a:spLocks noEditPoints="1"/>
          </p:cNvSpPr>
          <p:nvPr userDrawn="1"/>
        </p:nvSpPr>
        <p:spPr bwMode="auto">
          <a:xfrm>
            <a:off x="2121" y="953262"/>
            <a:ext cx="1159255" cy="818582"/>
          </a:xfrm>
          <a:custGeom>
            <a:avLst/>
            <a:gdLst>
              <a:gd name="T0" fmla="*/ 6 w 2483"/>
              <a:gd name="T1" fmla="*/ 1005 h 2340"/>
              <a:gd name="T2" fmla="*/ 23 w 2483"/>
              <a:gd name="T3" fmla="*/ 928 h 2340"/>
              <a:gd name="T4" fmla="*/ 46 w 2483"/>
              <a:gd name="T5" fmla="*/ 850 h 2340"/>
              <a:gd name="T6" fmla="*/ 79 w 2483"/>
              <a:gd name="T7" fmla="*/ 775 h 2340"/>
              <a:gd name="T8" fmla="*/ 119 w 2483"/>
              <a:gd name="T9" fmla="*/ 703 h 2340"/>
              <a:gd name="T10" fmla="*/ 165 w 2483"/>
              <a:gd name="T11" fmla="*/ 636 h 2340"/>
              <a:gd name="T12" fmla="*/ 218 w 2483"/>
              <a:gd name="T13" fmla="*/ 574 h 2340"/>
              <a:gd name="T14" fmla="*/ 277 w 2483"/>
              <a:gd name="T15" fmla="*/ 517 h 2340"/>
              <a:gd name="T16" fmla="*/ 342 w 2483"/>
              <a:gd name="T17" fmla="*/ 469 h 2340"/>
              <a:gd name="T18" fmla="*/ 412 w 2483"/>
              <a:gd name="T19" fmla="*/ 428 h 2340"/>
              <a:gd name="T20" fmla="*/ 486 w 2483"/>
              <a:gd name="T21" fmla="*/ 397 h 2340"/>
              <a:gd name="T22" fmla="*/ 554 w 2483"/>
              <a:gd name="T23" fmla="*/ 379 h 2340"/>
              <a:gd name="T24" fmla="*/ 624 w 2483"/>
              <a:gd name="T25" fmla="*/ 366 h 2340"/>
              <a:gd name="T26" fmla="*/ 696 w 2483"/>
              <a:gd name="T27" fmla="*/ 358 h 2340"/>
              <a:gd name="T28" fmla="*/ 767 w 2483"/>
              <a:gd name="T29" fmla="*/ 356 h 2340"/>
              <a:gd name="T30" fmla="*/ 839 w 2483"/>
              <a:gd name="T31" fmla="*/ 360 h 2340"/>
              <a:gd name="T32" fmla="*/ 911 w 2483"/>
              <a:gd name="T33" fmla="*/ 370 h 2340"/>
              <a:gd name="T34" fmla="*/ 980 w 2483"/>
              <a:gd name="T35" fmla="*/ 388 h 2340"/>
              <a:gd name="T36" fmla="*/ 1045 w 2483"/>
              <a:gd name="T37" fmla="*/ 412 h 2340"/>
              <a:gd name="T38" fmla="*/ 1109 w 2483"/>
              <a:gd name="T39" fmla="*/ 441 h 2340"/>
              <a:gd name="T40" fmla="*/ 1167 w 2483"/>
              <a:gd name="T41" fmla="*/ 479 h 2340"/>
              <a:gd name="T42" fmla="*/ 1225 w 2483"/>
              <a:gd name="T43" fmla="*/ 528 h 2340"/>
              <a:gd name="T44" fmla="*/ 1283 w 2483"/>
              <a:gd name="T45" fmla="*/ 594 h 2340"/>
              <a:gd name="T46" fmla="*/ 1334 w 2483"/>
              <a:gd name="T47" fmla="*/ 665 h 2340"/>
              <a:gd name="T48" fmla="*/ 1375 w 2483"/>
              <a:gd name="T49" fmla="*/ 742 h 2340"/>
              <a:gd name="T50" fmla="*/ 1422 w 2483"/>
              <a:gd name="T51" fmla="*/ 848 h 2340"/>
              <a:gd name="T52" fmla="*/ 2483 w 2483"/>
              <a:gd name="T53" fmla="*/ 0 h 2340"/>
              <a:gd name="T54" fmla="*/ 2479 w 2483"/>
              <a:gd name="T55" fmla="*/ 1594 h 2340"/>
              <a:gd name="T56" fmla="*/ 0 w 2483"/>
              <a:gd name="T57" fmla="*/ 1058 h 2340"/>
              <a:gd name="T58" fmla="*/ 661 w 2483"/>
              <a:gd name="T59" fmla="*/ 1112 h 2340"/>
              <a:gd name="T60" fmla="*/ 722 w 2483"/>
              <a:gd name="T61" fmla="*/ 1091 h 2340"/>
              <a:gd name="T62" fmla="*/ 787 w 2483"/>
              <a:gd name="T63" fmla="*/ 1080 h 2340"/>
              <a:gd name="T64" fmla="*/ 854 w 2483"/>
              <a:gd name="T65" fmla="*/ 1083 h 2340"/>
              <a:gd name="T66" fmla="*/ 919 w 2483"/>
              <a:gd name="T67" fmla="*/ 1098 h 2340"/>
              <a:gd name="T68" fmla="*/ 973 w 2483"/>
              <a:gd name="T69" fmla="*/ 1123 h 2340"/>
              <a:gd name="T70" fmla="*/ 1010 w 2483"/>
              <a:gd name="T71" fmla="*/ 1152 h 2340"/>
              <a:gd name="T72" fmla="*/ 1041 w 2483"/>
              <a:gd name="T73" fmla="*/ 1186 h 2340"/>
              <a:gd name="T74" fmla="*/ 1063 w 2483"/>
              <a:gd name="T75" fmla="*/ 1227 h 2340"/>
              <a:gd name="T76" fmla="*/ 1081 w 2483"/>
              <a:gd name="T77" fmla="*/ 1273 h 2340"/>
              <a:gd name="T78" fmla="*/ 1091 w 2483"/>
              <a:gd name="T79" fmla="*/ 1322 h 2340"/>
              <a:gd name="T80" fmla="*/ 1102 w 2483"/>
              <a:gd name="T81" fmla="*/ 1427 h 2340"/>
              <a:gd name="T82" fmla="*/ 1102 w 2483"/>
              <a:gd name="T83" fmla="*/ 1601 h 2340"/>
              <a:gd name="T84" fmla="*/ 486 w 2483"/>
              <a:gd name="T85" fmla="*/ 1467 h 2340"/>
              <a:gd name="T86" fmla="*/ 489 w 2483"/>
              <a:gd name="T87" fmla="*/ 1367 h 2340"/>
              <a:gd name="T88" fmla="*/ 500 w 2483"/>
              <a:gd name="T89" fmla="*/ 1304 h 2340"/>
              <a:gd name="T90" fmla="*/ 513 w 2483"/>
              <a:gd name="T91" fmla="*/ 1259 h 2340"/>
              <a:gd name="T92" fmla="*/ 533 w 2483"/>
              <a:gd name="T93" fmla="*/ 1219 h 2340"/>
              <a:gd name="T94" fmla="*/ 560 w 2483"/>
              <a:gd name="T95" fmla="*/ 1181 h 2340"/>
              <a:gd name="T96" fmla="*/ 595 w 2483"/>
              <a:gd name="T97" fmla="*/ 1151 h 2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83" h="2340">
                <a:moveTo>
                  <a:pt x="0" y="1058"/>
                </a:moveTo>
                <a:lnTo>
                  <a:pt x="3" y="1032"/>
                </a:lnTo>
                <a:lnTo>
                  <a:pt x="6" y="1005"/>
                </a:lnTo>
                <a:lnTo>
                  <a:pt x="11" y="979"/>
                </a:lnTo>
                <a:lnTo>
                  <a:pt x="16" y="953"/>
                </a:lnTo>
                <a:lnTo>
                  <a:pt x="23" y="928"/>
                </a:lnTo>
                <a:lnTo>
                  <a:pt x="30" y="902"/>
                </a:lnTo>
                <a:lnTo>
                  <a:pt x="38" y="876"/>
                </a:lnTo>
                <a:lnTo>
                  <a:pt x="46" y="850"/>
                </a:lnTo>
                <a:lnTo>
                  <a:pt x="57" y="825"/>
                </a:lnTo>
                <a:lnTo>
                  <a:pt x="67" y="799"/>
                </a:lnTo>
                <a:lnTo>
                  <a:pt x="79" y="775"/>
                </a:lnTo>
                <a:lnTo>
                  <a:pt x="91" y="751"/>
                </a:lnTo>
                <a:lnTo>
                  <a:pt x="105" y="727"/>
                </a:lnTo>
                <a:lnTo>
                  <a:pt x="119" y="703"/>
                </a:lnTo>
                <a:lnTo>
                  <a:pt x="133" y="681"/>
                </a:lnTo>
                <a:lnTo>
                  <a:pt x="149" y="657"/>
                </a:lnTo>
                <a:lnTo>
                  <a:pt x="165" y="636"/>
                </a:lnTo>
                <a:lnTo>
                  <a:pt x="182" y="614"/>
                </a:lnTo>
                <a:lnTo>
                  <a:pt x="200" y="594"/>
                </a:lnTo>
                <a:lnTo>
                  <a:pt x="218" y="574"/>
                </a:lnTo>
                <a:lnTo>
                  <a:pt x="237" y="554"/>
                </a:lnTo>
                <a:lnTo>
                  <a:pt x="257" y="535"/>
                </a:lnTo>
                <a:lnTo>
                  <a:pt x="277" y="517"/>
                </a:lnTo>
                <a:lnTo>
                  <a:pt x="298" y="500"/>
                </a:lnTo>
                <a:lnTo>
                  <a:pt x="319" y="484"/>
                </a:lnTo>
                <a:lnTo>
                  <a:pt x="342" y="469"/>
                </a:lnTo>
                <a:lnTo>
                  <a:pt x="365" y="454"/>
                </a:lnTo>
                <a:lnTo>
                  <a:pt x="389" y="441"/>
                </a:lnTo>
                <a:lnTo>
                  <a:pt x="412" y="428"/>
                </a:lnTo>
                <a:lnTo>
                  <a:pt x="437" y="417"/>
                </a:lnTo>
                <a:lnTo>
                  <a:pt x="461" y="407"/>
                </a:lnTo>
                <a:lnTo>
                  <a:pt x="486" y="397"/>
                </a:lnTo>
                <a:lnTo>
                  <a:pt x="508" y="390"/>
                </a:lnTo>
                <a:lnTo>
                  <a:pt x="532" y="385"/>
                </a:lnTo>
                <a:lnTo>
                  <a:pt x="554" y="379"/>
                </a:lnTo>
                <a:lnTo>
                  <a:pt x="577" y="374"/>
                </a:lnTo>
                <a:lnTo>
                  <a:pt x="601" y="369"/>
                </a:lnTo>
                <a:lnTo>
                  <a:pt x="624" y="366"/>
                </a:lnTo>
                <a:lnTo>
                  <a:pt x="648" y="362"/>
                </a:lnTo>
                <a:lnTo>
                  <a:pt x="671" y="360"/>
                </a:lnTo>
                <a:lnTo>
                  <a:pt x="696" y="358"/>
                </a:lnTo>
                <a:lnTo>
                  <a:pt x="719" y="356"/>
                </a:lnTo>
                <a:lnTo>
                  <a:pt x="744" y="356"/>
                </a:lnTo>
                <a:lnTo>
                  <a:pt x="767" y="356"/>
                </a:lnTo>
                <a:lnTo>
                  <a:pt x="792" y="356"/>
                </a:lnTo>
                <a:lnTo>
                  <a:pt x="815" y="358"/>
                </a:lnTo>
                <a:lnTo>
                  <a:pt x="839" y="360"/>
                </a:lnTo>
                <a:lnTo>
                  <a:pt x="864" y="363"/>
                </a:lnTo>
                <a:lnTo>
                  <a:pt x="887" y="367"/>
                </a:lnTo>
                <a:lnTo>
                  <a:pt x="911" y="370"/>
                </a:lnTo>
                <a:lnTo>
                  <a:pt x="934" y="375"/>
                </a:lnTo>
                <a:lnTo>
                  <a:pt x="956" y="381"/>
                </a:lnTo>
                <a:lnTo>
                  <a:pt x="980" y="388"/>
                </a:lnTo>
                <a:lnTo>
                  <a:pt x="1002" y="395"/>
                </a:lnTo>
                <a:lnTo>
                  <a:pt x="1024" y="402"/>
                </a:lnTo>
                <a:lnTo>
                  <a:pt x="1045" y="412"/>
                </a:lnTo>
                <a:lnTo>
                  <a:pt x="1066" y="421"/>
                </a:lnTo>
                <a:lnTo>
                  <a:pt x="1088" y="430"/>
                </a:lnTo>
                <a:lnTo>
                  <a:pt x="1109" y="441"/>
                </a:lnTo>
                <a:lnTo>
                  <a:pt x="1129" y="453"/>
                </a:lnTo>
                <a:lnTo>
                  <a:pt x="1149" y="466"/>
                </a:lnTo>
                <a:lnTo>
                  <a:pt x="1167" y="479"/>
                </a:lnTo>
                <a:lnTo>
                  <a:pt x="1186" y="493"/>
                </a:lnTo>
                <a:lnTo>
                  <a:pt x="1204" y="508"/>
                </a:lnTo>
                <a:lnTo>
                  <a:pt x="1225" y="528"/>
                </a:lnTo>
                <a:lnTo>
                  <a:pt x="1246" y="549"/>
                </a:lnTo>
                <a:lnTo>
                  <a:pt x="1266" y="571"/>
                </a:lnTo>
                <a:lnTo>
                  <a:pt x="1283" y="594"/>
                </a:lnTo>
                <a:lnTo>
                  <a:pt x="1301" y="617"/>
                </a:lnTo>
                <a:lnTo>
                  <a:pt x="1318" y="641"/>
                </a:lnTo>
                <a:lnTo>
                  <a:pt x="1334" y="665"/>
                </a:lnTo>
                <a:lnTo>
                  <a:pt x="1348" y="690"/>
                </a:lnTo>
                <a:lnTo>
                  <a:pt x="1362" y="716"/>
                </a:lnTo>
                <a:lnTo>
                  <a:pt x="1375" y="742"/>
                </a:lnTo>
                <a:lnTo>
                  <a:pt x="1388" y="768"/>
                </a:lnTo>
                <a:lnTo>
                  <a:pt x="1400" y="794"/>
                </a:lnTo>
                <a:lnTo>
                  <a:pt x="1422" y="848"/>
                </a:lnTo>
                <a:lnTo>
                  <a:pt x="1442" y="902"/>
                </a:lnTo>
                <a:lnTo>
                  <a:pt x="1832" y="574"/>
                </a:lnTo>
                <a:lnTo>
                  <a:pt x="2483" y="0"/>
                </a:lnTo>
                <a:lnTo>
                  <a:pt x="2483" y="834"/>
                </a:lnTo>
                <a:lnTo>
                  <a:pt x="1554" y="1594"/>
                </a:lnTo>
                <a:lnTo>
                  <a:pt x="2479" y="1594"/>
                </a:lnTo>
                <a:lnTo>
                  <a:pt x="2479" y="2340"/>
                </a:lnTo>
                <a:lnTo>
                  <a:pt x="0" y="2340"/>
                </a:lnTo>
                <a:lnTo>
                  <a:pt x="0" y="1058"/>
                </a:lnTo>
                <a:close/>
                <a:moveTo>
                  <a:pt x="623" y="1132"/>
                </a:moveTo>
                <a:lnTo>
                  <a:pt x="642" y="1121"/>
                </a:lnTo>
                <a:lnTo>
                  <a:pt x="661" y="1112"/>
                </a:lnTo>
                <a:lnTo>
                  <a:pt x="681" y="1104"/>
                </a:lnTo>
                <a:lnTo>
                  <a:pt x="701" y="1097"/>
                </a:lnTo>
                <a:lnTo>
                  <a:pt x="722" y="1091"/>
                </a:lnTo>
                <a:lnTo>
                  <a:pt x="744" y="1086"/>
                </a:lnTo>
                <a:lnTo>
                  <a:pt x="765" y="1083"/>
                </a:lnTo>
                <a:lnTo>
                  <a:pt x="787" y="1080"/>
                </a:lnTo>
                <a:lnTo>
                  <a:pt x="810" y="1080"/>
                </a:lnTo>
                <a:lnTo>
                  <a:pt x="832" y="1080"/>
                </a:lnTo>
                <a:lnTo>
                  <a:pt x="854" y="1083"/>
                </a:lnTo>
                <a:lnTo>
                  <a:pt x="875" y="1086"/>
                </a:lnTo>
                <a:lnTo>
                  <a:pt x="898" y="1091"/>
                </a:lnTo>
                <a:lnTo>
                  <a:pt x="919" y="1098"/>
                </a:lnTo>
                <a:lnTo>
                  <a:pt x="939" y="1106"/>
                </a:lnTo>
                <a:lnTo>
                  <a:pt x="957" y="1116"/>
                </a:lnTo>
                <a:lnTo>
                  <a:pt x="973" y="1123"/>
                </a:lnTo>
                <a:lnTo>
                  <a:pt x="987" y="1132"/>
                </a:lnTo>
                <a:lnTo>
                  <a:pt x="998" y="1141"/>
                </a:lnTo>
                <a:lnTo>
                  <a:pt x="1010" y="1152"/>
                </a:lnTo>
                <a:lnTo>
                  <a:pt x="1022" y="1163"/>
                </a:lnTo>
                <a:lnTo>
                  <a:pt x="1031" y="1174"/>
                </a:lnTo>
                <a:lnTo>
                  <a:pt x="1041" y="1186"/>
                </a:lnTo>
                <a:lnTo>
                  <a:pt x="1049" y="1200"/>
                </a:lnTo>
                <a:lnTo>
                  <a:pt x="1057" y="1213"/>
                </a:lnTo>
                <a:lnTo>
                  <a:pt x="1063" y="1227"/>
                </a:lnTo>
                <a:lnTo>
                  <a:pt x="1070" y="1243"/>
                </a:lnTo>
                <a:lnTo>
                  <a:pt x="1075" y="1258"/>
                </a:lnTo>
                <a:lnTo>
                  <a:pt x="1081" y="1273"/>
                </a:lnTo>
                <a:lnTo>
                  <a:pt x="1084" y="1290"/>
                </a:lnTo>
                <a:lnTo>
                  <a:pt x="1089" y="1305"/>
                </a:lnTo>
                <a:lnTo>
                  <a:pt x="1091" y="1322"/>
                </a:lnTo>
                <a:lnTo>
                  <a:pt x="1097" y="1357"/>
                </a:lnTo>
                <a:lnTo>
                  <a:pt x="1101" y="1392"/>
                </a:lnTo>
                <a:lnTo>
                  <a:pt x="1102" y="1427"/>
                </a:lnTo>
                <a:lnTo>
                  <a:pt x="1103" y="1462"/>
                </a:lnTo>
                <a:lnTo>
                  <a:pt x="1103" y="1534"/>
                </a:lnTo>
                <a:lnTo>
                  <a:pt x="1102" y="1601"/>
                </a:lnTo>
                <a:lnTo>
                  <a:pt x="486" y="1601"/>
                </a:lnTo>
                <a:lnTo>
                  <a:pt x="486" y="1535"/>
                </a:lnTo>
                <a:lnTo>
                  <a:pt x="486" y="1467"/>
                </a:lnTo>
                <a:lnTo>
                  <a:pt x="486" y="1433"/>
                </a:lnTo>
                <a:lnTo>
                  <a:pt x="487" y="1400"/>
                </a:lnTo>
                <a:lnTo>
                  <a:pt x="489" y="1367"/>
                </a:lnTo>
                <a:lnTo>
                  <a:pt x="494" y="1334"/>
                </a:lnTo>
                <a:lnTo>
                  <a:pt x="496" y="1319"/>
                </a:lnTo>
                <a:lnTo>
                  <a:pt x="500" y="1304"/>
                </a:lnTo>
                <a:lnTo>
                  <a:pt x="503" y="1288"/>
                </a:lnTo>
                <a:lnTo>
                  <a:pt x="508" y="1273"/>
                </a:lnTo>
                <a:lnTo>
                  <a:pt x="513" y="1259"/>
                </a:lnTo>
                <a:lnTo>
                  <a:pt x="519" y="1245"/>
                </a:lnTo>
                <a:lnTo>
                  <a:pt x="526" y="1232"/>
                </a:lnTo>
                <a:lnTo>
                  <a:pt x="533" y="1219"/>
                </a:lnTo>
                <a:lnTo>
                  <a:pt x="541" y="1206"/>
                </a:lnTo>
                <a:lnTo>
                  <a:pt x="549" y="1193"/>
                </a:lnTo>
                <a:lnTo>
                  <a:pt x="560" y="1181"/>
                </a:lnTo>
                <a:lnTo>
                  <a:pt x="570" y="1171"/>
                </a:lnTo>
                <a:lnTo>
                  <a:pt x="582" y="1160"/>
                </a:lnTo>
                <a:lnTo>
                  <a:pt x="595" y="1151"/>
                </a:lnTo>
                <a:lnTo>
                  <a:pt x="609" y="1141"/>
                </a:lnTo>
                <a:lnTo>
                  <a:pt x="623" y="1132"/>
                </a:lnTo>
                <a:close/>
              </a:path>
            </a:pathLst>
          </a:custGeom>
          <a:solidFill>
            <a:srgbClr val="D2B792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5" name="Freeform 124"/>
          <p:cNvSpPr>
            <a:spLocks/>
          </p:cNvSpPr>
          <p:nvPr userDrawn="1"/>
        </p:nvSpPr>
        <p:spPr bwMode="auto">
          <a:xfrm>
            <a:off x="9152247" y="6402387"/>
            <a:ext cx="226504" cy="222250"/>
          </a:xfrm>
          <a:custGeom>
            <a:avLst/>
            <a:gdLst>
              <a:gd name="T0" fmla="*/ 1920038862 w 854"/>
              <a:gd name="T1" fmla="*/ 0 h 1115"/>
              <a:gd name="T2" fmla="*/ 0 w 854"/>
              <a:gd name="T3" fmla="*/ 0 h 1115"/>
              <a:gd name="T4" fmla="*/ 0 w 854"/>
              <a:gd name="T5" fmla="*/ 2147483647 h 1115"/>
              <a:gd name="T6" fmla="*/ 1920038862 w 854"/>
              <a:gd name="T7" fmla="*/ 2147483647 h 1115"/>
              <a:gd name="T8" fmla="*/ 1920038862 w 854"/>
              <a:gd name="T9" fmla="*/ 2147483647 h 1115"/>
              <a:gd name="T10" fmla="*/ 2147483647 w 854"/>
              <a:gd name="T11" fmla="*/ 2147483647 h 1115"/>
              <a:gd name="T12" fmla="*/ 2147483647 w 854"/>
              <a:gd name="T13" fmla="*/ 2147483647 h 1115"/>
              <a:gd name="T14" fmla="*/ 2147483647 w 854"/>
              <a:gd name="T15" fmla="*/ 2147483647 h 1115"/>
              <a:gd name="T16" fmla="*/ 2147483647 w 854"/>
              <a:gd name="T17" fmla="*/ 2147483647 h 1115"/>
              <a:gd name="T18" fmla="*/ 2147483647 w 854"/>
              <a:gd name="T19" fmla="*/ 2147483647 h 1115"/>
              <a:gd name="T20" fmla="*/ 1920038862 w 854"/>
              <a:gd name="T21" fmla="*/ 2147483647 h 1115"/>
              <a:gd name="T22" fmla="*/ 1920038862 w 854"/>
              <a:gd name="T23" fmla="*/ 0 h 11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854" h="1115">
                <a:moveTo>
                  <a:pt x="244" y="0"/>
                </a:moveTo>
                <a:lnTo>
                  <a:pt x="0" y="0"/>
                </a:lnTo>
                <a:lnTo>
                  <a:pt x="0" y="1115"/>
                </a:lnTo>
                <a:lnTo>
                  <a:pt x="244" y="1115"/>
                </a:lnTo>
                <a:lnTo>
                  <a:pt x="244" y="835"/>
                </a:lnTo>
                <a:lnTo>
                  <a:pt x="511" y="1115"/>
                </a:lnTo>
                <a:lnTo>
                  <a:pt x="854" y="1115"/>
                </a:lnTo>
                <a:lnTo>
                  <a:pt x="487" y="745"/>
                </a:lnTo>
                <a:lnTo>
                  <a:pt x="832" y="426"/>
                </a:lnTo>
                <a:lnTo>
                  <a:pt x="497" y="426"/>
                </a:lnTo>
                <a:lnTo>
                  <a:pt x="244" y="675"/>
                </a:lnTo>
                <a:lnTo>
                  <a:pt x="244" y="0"/>
                </a:lnTo>
                <a:close/>
              </a:path>
            </a:pathLst>
          </a:custGeom>
          <a:solidFill>
            <a:srgbClr val="D2B79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56" name="Freeform 125"/>
          <p:cNvSpPr>
            <a:spLocks/>
          </p:cNvSpPr>
          <p:nvPr userDrawn="1"/>
        </p:nvSpPr>
        <p:spPr bwMode="auto">
          <a:xfrm>
            <a:off x="9385105" y="6483355"/>
            <a:ext cx="160881" cy="144463"/>
          </a:xfrm>
          <a:custGeom>
            <a:avLst/>
            <a:gdLst>
              <a:gd name="T0" fmla="*/ 2147483647 w 603"/>
              <a:gd name="T1" fmla="*/ 182223466 h 735"/>
              <a:gd name="T2" fmla="*/ 2147483647 w 603"/>
              <a:gd name="T3" fmla="*/ 45546137 h 735"/>
              <a:gd name="T4" fmla="*/ 2147483647 w 603"/>
              <a:gd name="T5" fmla="*/ 0 h 735"/>
              <a:gd name="T6" fmla="*/ 2147483647 w 603"/>
              <a:gd name="T7" fmla="*/ 37974507 h 735"/>
              <a:gd name="T8" fmla="*/ 1794246775 w 603"/>
              <a:gd name="T9" fmla="*/ 151859309 h 735"/>
              <a:gd name="T10" fmla="*/ 1321655123 w 603"/>
              <a:gd name="T11" fmla="*/ 356875302 h 735"/>
              <a:gd name="T12" fmla="*/ 929170068 w 603"/>
              <a:gd name="T13" fmla="*/ 645411940 h 735"/>
              <a:gd name="T14" fmla="*/ 632804448 w 603"/>
              <a:gd name="T15" fmla="*/ 1017430896 h 735"/>
              <a:gd name="T16" fmla="*/ 496611607 w 603"/>
              <a:gd name="T17" fmla="*/ 1328759864 h 735"/>
              <a:gd name="T18" fmla="*/ 432518445 w 603"/>
              <a:gd name="T19" fmla="*/ 1670453186 h 735"/>
              <a:gd name="T20" fmla="*/ 448571698 w 603"/>
              <a:gd name="T21" fmla="*/ 2147483647 h 735"/>
              <a:gd name="T22" fmla="*/ 584724523 w 603"/>
              <a:gd name="T23" fmla="*/ 2147483647 h 735"/>
              <a:gd name="T24" fmla="*/ 800983745 w 603"/>
              <a:gd name="T25" fmla="*/ 2147483647 h 735"/>
              <a:gd name="T26" fmla="*/ 1089342647 w 603"/>
              <a:gd name="T27" fmla="*/ 2147483647 h 735"/>
              <a:gd name="T28" fmla="*/ 1417774957 w 603"/>
              <a:gd name="T29" fmla="*/ 2147483647 h 735"/>
              <a:gd name="T30" fmla="*/ 1754173568 w 603"/>
              <a:gd name="T31" fmla="*/ 2147483647 h 735"/>
              <a:gd name="T32" fmla="*/ 2098619114 w 603"/>
              <a:gd name="T33" fmla="*/ 2147483647 h 735"/>
              <a:gd name="T34" fmla="*/ 2147483647 w 603"/>
              <a:gd name="T35" fmla="*/ 2147483647 h 735"/>
              <a:gd name="T36" fmla="*/ 2147483647 w 603"/>
              <a:gd name="T37" fmla="*/ 2147483647 h 735"/>
              <a:gd name="T38" fmla="*/ 2147483647 w 603"/>
              <a:gd name="T39" fmla="*/ 2147483647 h 735"/>
              <a:gd name="T40" fmla="*/ 2147483647 w 603"/>
              <a:gd name="T41" fmla="*/ 2147483647 h 735"/>
              <a:gd name="T42" fmla="*/ 2147483647 w 603"/>
              <a:gd name="T43" fmla="*/ 2147483647 h 735"/>
              <a:gd name="T44" fmla="*/ 2147483647 w 603"/>
              <a:gd name="T45" fmla="*/ 2147483647 h 735"/>
              <a:gd name="T46" fmla="*/ 2147483647 w 603"/>
              <a:gd name="T47" fmla="*/ 2147483647 h 735"/>
              <a:gd name="T48" fmla="*/ 2147483647 w 603"/>
              <a:gd name="T49" fmla="*/ 2147483647 h 735"/>
              <a:gd name="T50" fmla="*/ 1866306638 w 603"/>
              <a:gd name="T51" fmla="*/ 2147483647 h 735"/>
              <a:gd name="T52" fmla="*/ 1449801429 w 603"/>
              <a:gd name="T53" fmla="*/ 2147483647 h 735"/>
              <a:gd name="T54" fmla="*/ 1057316175 w 603"/>
              <a:gd name="T55" fmla="*/ 2147483647 h 735"/>
              <a:gd name="T56" fmla="*/ 712870829 w 603"/>
              <a:gd name="T57" fmla="*/ 2147483647 h 735"/>
              <a:gd name="T58" fmla="*/ 248325712 w 603"/>
              <a:gd name="T59" fmla="*/ 2147483647 h 735"/>
              <a:gd name="T60" fmla="*/ 656824202 w 603"/>
              <a:gd name="T61" fmla="*/ 2147483647 h 735"/>
              <a:gd name="T62" fmla="*/ 1073329411 w 603"/>
              <a:gd name="T63" fmla="*/ 2147483647 h 735"/>
              <a:gd name="T64" fmla="*/ 1497881155 w 603"/>
              <a:gd name="T65" fmla="*/ 2147483647 h 735"/>
              <a:gd name="T66" fmla="*/ 1930399600 w 603"/>
              <a:gd name="T67" fmla="*/ 2147483647 h 735"/>
              <a:gd name="T68" fmla="*/ 2147483647 w 603"/>
              <a:gd name="T69" fmla="*/ 2147483647 h 735"/>
              <a:gd name="T70" fmla="*/ 2147483647 w 603"/>
              <a:gd name="T71" fmla="*/ 2147483647 h 735"/>
              <a:gd name="T72" fmla="*/ 2147483647 w 603"/>
              <a:gd name="T73" fmla="*/ 2147483647 h 735"/>
              <a:gd name="T74" fmla="*/ 2147483647 w 603"/>
              <a:gd name="T75" fmla="*/ 2147483647 h 735"/>
              <a:gd name="T76" fmla="*/ 2147483647 w 603"/>
              <a:gd name="T77" fmla="*/ 2147483647 h 735"/>
              <a:gd name="T78" fmla="*/ 2147483647 w 603"/>
              <a:gd name="T79" fmla="*/ 2147483647 h 735"/>
              <a:gd name="T80" fmla="*/ 2147483647 w 603"/>
              <a:gd name="T81" fmla="*/ 2147483647 h 735"/>
              <a:gd name="T82" fmla="*/ 2147483647 w 603"/>
              <a:gd name="T83" fmla="*/ 2147483647 h 735"/>
              <a:gd name="T84" fmla="*/ 2147483647 w 603"/>
              <a:gd name="T85" fmla="*/ 2147483647 h 735"/>
              <a:gd name="T86" fmla="*/ 2147483647 w 603"/>
              <a:gd name="T87" fmla="*/ 2147483647 h 735"/>
              <a:gd name="T88" fmla="*/ 2147483647 w 603"/>
              <a:gd name="T89" fmla="*/ 2147483647 h 735"/>
              <a:gd name="T90" fmla="*/ 2147483647 w 603"/>
              <a:gd name="T91" fmla="*/ 2147483647 h 735"/>
              <a:gd name="T92" fmla="*/ 2147483647 w 603"/>
              <a:gd name="T93" fmla="*/ 2147483647 h 735"/>
              <a:gd name="T94" fmla="*/ 2147483647 w 603"/>
              <a:gd name="T95" fmla="*/ 2147483647 h 735"/>
              <a:gd name="T96" fmla="*/ 2147483647 w 603"/>
              <a:gd name="T97" fmla="*/ 2133603136 h 735"/>
              <a:gd name="T98" fmla="*/ 2147483647 w 603"/>
              <a:gd name="T99" fmla="*/ 2034900315 h 735"/>
              <a:gd name="T100" fmla="*/ 2147483647 w 603"/>
              <a:gd name="T101" fmla="*/ 1989353981 h 735"/>
              <a:gd name="T102" fmla="*/ 2147483647 w 603"/>
              <a:gd name="T103" fmla="*/ 1905833336 h 735"/>
              <a:gd name="T104" fmla="*/ 2147483647 w 603"/>
              <a:gd name="T105" fmla="*/ 1791909814 h 735"/>
              <a:gd name="T106" fmla="*/ 2147483647 w 603"/>
              <a:gd name="T107" fmla="*/ 1617296698 h 735"/>
              <a:gd name="T108" fmla="*/ 2147483647 w 603"/>
              <a:gd name="T109" fmla="*/ 1488191000 h 735"/>
              <a:gd name="T110" fmla="*/ 2147483647 w 603"/>
              <a:gd name="T111" fmla="*/ 1389488178 h 735"/>
              <a:gd name="T112" fmla="*/ 2147483647 w 603"/>
              <a:gd name="T113" fmla="*/ 1313577884 h 735"/>
              <a:gd name="T114" fmla="*/ 2147483647 w 603"/>
              <a:gd name="T115" fmla="*/ 1268031550 h 735"/>
              <a:gd name="T116" fmla="*/ 2147483647 w 603"/>
              <a:gd name="T117" fmla="*/ 1283213726 h 735"/>
              <a:gd name="T118" fmla="*/ 2147483647 w 603"/>
              <a:gd name="T119" fmla="*/ 1336370214 h 735"/>
              <a:gd name="T120" fmla="*/ 2147483647 w 603"/>
              <a:gd name="T121" fmla="*/ 1412280705 h 735"/>
              <a:gd name="T122" fmla="*/ 2147483647 w 603"/>
              <a:gd name="T123" fmla="*/ 1518593877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03" h="735">
                <a:moveTo>
                  <a:pt x="583" y="44"/>
                </a:moveTo>
                <a:lnTo>
                  <a:pt x="556" y="33"/>
                </a:lnTo>
                <a:lnTo>
                  <a:pt x="528" y="24"/>
                </a:lnTo>
                <a:lnTo>
                  <a:pt x="501" y="16"/>
                </a:lnTo>
                <a:lnTo>
                  <a:pt x="472" y="10"/>
                </a:lnTo>
                <a:lnTo>
                  <a:pt x="443" y="6"/>
                </a:lnTo>
                <a:lnTo>
                  <a:pt x="414" y="2"/>
                </a:lnTo>
                <a:lnTo>
                  <a:pt x="385" y="0"/>
                </a:lnTo>
                <a:lnTo>
                  <a:pt x="356" y="0"/>
                </a:lnTo>
                <a:lnTo>
                  <a:pt x="333" y="0"/>
                </a:lnTo>
                <a:lnTo>
                  <a:pt x="311" y="2"/>
                </a:lnTo>
                <a:lnTo>
                  <a:pt x="288" y="5"/>
                </a:lnTo>
                <a:lnTo>
                  <a:pt x="267" y="9"/>
                </a:lnTo>
                <a:lnTo>
                  <a:pt x="245" y="14"/>
                </a:lnTo>
                <a:lnTo>
                  <a:pt x="224" y="20"/>
                </a:lnTo>
                <a:lnTo>
                  <a:pt x="204" y="28"/>
                </a:lnTo>
                <a:lnTo>
                  <a:pt x="184" y="37"/>
                </a:lnTo>
                <a:lnTo>
                  <a:pt x="165" y="47"/>
                </a:lnTo>
                <a:lnTo>
                  <a:pt x="147" y="59"/>
                </a:lnTo>
                <a:lnTo>
                  <a:pt x="132" y="71"/>
                </a:lnTo>
                <a:lnTo>
                  <a:pt x="116" y="85"/>
                </a:lnTo>
                <a:lnTo>
                  <a:pt x="102" y="100"/>
                </a:lnTo>
                <a:lnTo>
                  <a:pt x="90" y="117"/>
                </a:lnTo>
                <a:lnTo>
                  <a:pt x="79" y="134"/>
                </a:lnTo>
                <a:lnTo>
                  <a:pt x="70" y="153"/>
                </a:lnTo>
                <a:lnTo>
                  <a:pt x="65" y="163"/>
                </a:lnTo>
                <a:lnTo>
                  <a:pt x="62" y="175"/>
                </a:lnTo>
                <a:lnTo>
                  <a:pt x="59" y="185"/>
                </a:lnTo>
                <a:lnTo>
                  <a:pt x="57" y="196"/>
                </a:lnTo>
                <a:lnTo>
                  <a:pt x="54" y="220"/>
                </a:lnTo>
                <a:lnTo>
                  <a:pt x="53" y="245"/>
                </a:lnTo>
                <a:lnTo>
                  <a:pt x="53" y="266"/>
                </a:lnTo>
                <a:lnTo>
                  <a:pt x="56" y="286"/>
                </a:lnTo>
                <a:lnTo>
                  <a:pt x="59" y="305"/>
                </a:lnTo>
                <a:lnTo>
                  <a:pt x="65" y="322"/>
                </a:lnTo>
                <a:lnTo>
                  <a:pt x="73" y="337"/>
                </a:lnTo>
                <a:lnTo>
                  <a:pt x="81" y="351"/>
                </a:lnTo>
                <a:lnTo>
                  <a:pt x="90" y="363"/>
                </a:lnTo>
                <a:lnTo>
                  <a:pt x="100" y="374"/>
                </a:lnTo>
                <a:lnTo>
                  <a:pt x="111" y="383"/>
                </a:lnTo>
                <a:lnTo>
                  <a:pt x="124" y="392"/>
                </a:lnTo>
                <a:lnTo>
                  <a:pt x="136" y="400"/>
                </a:lnTo>
                <a:lnTo>
                  <a:pt x="150" y="407"/>
                </a:lnTo>
                <a:lnTo>
                  <a:pt x="163" y="413"/>
                </a:lnTo>
                <a:lnTo>
                  <a:pt x="177" y="417"/>
                </a:lnTo>
                <a:lnTo>
                  <a:pt x="191" y="422"/>
                </a:lnTo>
                <a:lnTo>
                  <a:pt x="206" y="426"/>
                </a:lnTo>
                <a:lnTo>
                  <a:pt x="219" y="429"/>
                </a:lnTo>
                <a:lnTo>
                  <a:pt x="234" y="433"/>
                </a:lnTo>
                <a:lnTo>
                  <a:pt x="248" y="436"/>
                </a:lnTo>
                <a:lnTo>
                  <a:pt x="262" y="438"/>
                </a:lnTo>
                <a:lnTo>
                  <a:pt x="275" y="442"/>
                </a:lnTo>
                <a:lnTo>
                  <a:pt x="287" y="445"/>
                </a:lnTo>
                <a:lnTo>
                  <a:pt x="299" y="449"/>
                </a:lnTo>
                <a:lnTo>
                  <a:pt x="311" y="452"/>
                </a:lnTo>
                <a:lnTo>
                  <a:pt x="321" y="455"/>
                </a:lnTo>
                <a:lnTo>
                  <a:pt x="330" y="460"/>
                </a:lnTo>
                <a:lnTo>
                  <a:pt x="339" y="465"/>
                </a:lnTo>
                <a:lnTo>
                  <a:pt x="345" y="471"/>
                </a:lnTo>
                <a:lnTo>
                  <a:pt x="351" y="477"/>
                </a:lnTo>
                <a:lnTo>
                  <a:pt x="356" y="485"/>
                </a:lnTo>
                <a:lnTo>
                  <a:pt x="358" y="492"/>
                </a:lnTo>
                <a:lnTo>
                  <a:pt x="359" y="503"/>
                </a:lnTo>
                <a:lnTo>
                  <a:pt x="358" y="509"/>
                </a:lnTo>
                <a:lnTo>
                  <a:pt x="357" y="515"/>
                </a:lnTo>
                <a:lnTo>
                  <a:pt x="354" y="522"/>
                </a:lnTo>
                <a:lnTo>
                  <a:pt x="351" y="526"/>
                </a:lnTo>
                <a:lnTo>
                  <a:pt x="347" y="531"/>
                </a:lnTo>
                <a:lnTo>
                  <a:pt x="342" y="535"/>
                </a:lnTo>
                <a:lnTo>
                  <a:pt x="338" y="540"/>
                </a:lnTo>
                <a:lnTo>
                  <a:pt x="332" y="543"/>
                </a:lnTo>
                <a:lnTo>
                  <a:pt x="320" y="548"/>
                </a:lnTo>
                <a:lnTo>
                  <a:pt x="307" y="552"/>
                </a:lnTo>
                <a:lnTo>
                  <a:pt x="294" y="554"/>
                </a:lnTo>
                <a:lnTo>
                  <a:pt x="282" y="554"/>
                </a:lnTo>
                <a:lnTo>
                  <a:pt x="267" y="554"/>
                </a:lnTo>
                <a:lnTo>
                  <a:pt x="250" y="552"/>
                </a:lnTo>
                <a:lnTo>
                  <a:pt x="233" y="549"/>
                </a:lnTo>
                <a:lnTo>
                  <a:pt x="216" y="544"/>
                </a:lnTo>
                <a:lnTo>
                  <a:pt x="198" y="539"/>
                </a:lnTo>
                <a:lnTo>
                  <a:pt x="181" y="533"/>
                </a:lnTo>
                <a:lnTo>
                  <a:pt x="164" y="526"/>
                </a:lnTo>
                <a:lnTo>
                  <a:pt x="147" y="518"/>
                </a:lnTo>
                <a:lnTo>
                  <a:pt x="132" y="511"/>
                </a:lnTo>
                <a:lnTo>
                  <a:pt x="116" y="503"/>
                </a:lnTo>
                <a:lnTo>
                  <a:pt x="102" y="494"/>
                </a:lnTo>
                <a:lnTo>
                  <a:pt x="89" y="485"/>
                </a:lnTo>
                <a:lnTo>
                  <a:pt x="0" y="656"/>
                </a:lnTo>
                <a:lnTo>
                  <a:pt x="16" y="665"/>
                </a:lnTo>
                <a:lnTo>
                  <a:pt x="31" y="674"/>
                </a:lnTo>
                <a:lnTo>
                  <a:pt x="48" y="682"/>
                </a:lnTo>
                <a:lnTo>
                  <a:pt x="65" y="690"/>
                </a:lnTo>
                <a:lnTo>
                  <a:pt x="82" y="696"/>
                </a:lnTo>
                <a:lnTo>
                  <a:pt x="99" y="703"/>
                </a:lnTo>
                <a:lnTo>
                  <a:pt x="116" y="709"/>
                </a:lnTo>
                <a:lnTo>
                  <a:pt x="134" y="714"/>
                </a:lnTo>
                <a:lnTo>
                  <a:pt x="151" y="719"/>
                </a:lnTo>
                <a:lnTo>
                  <a:pt x="169" y="723"/>
                </a:lnTo>
                <a:lnTo>
                  <a:pt x="187" y="727"/>
                </a:lnTo>
                <a:lnTo>
                  <a:pt x="205" y="730"/>
                </a:lnTo>
                <a:lnTo>
                  <a:pt x="223" y="732"/>
                </a:lnTo>
                <a:lnTo>
                  <a:pt x="241" y="734"/>
                </a:lnTo>
                <a:lnTo>
                  <a:pt x="260" y="735"/>
                </a:lnTo>
                <a:lnTo>
                  <a:pt x="278" y="735"/>
                </a:lnTo>
                <a:lnTo>
                  <a:pt x="302" y="735"/>
                </a:lnTo>
                <a:lnTo>
                  <a:pt x="326" y="732"/>
                </a:lnTo>
                <a:lnTo>
                  <a:pt x="350" y="730"/>
                </a:lnTo>
                <a:lnTo>
                  <a:pt x="374" y="726"/>
                </a:lnTo>
                <a:lnTo>
                  <a:pt x="396" y="720"/>
                </a:lnTo>
                <a:lnTo>
                  <a:pt x="419" y="713"/>
                </a:lnTo>
                <a:lnTo>
                  <a:pt x="440" y="705"/>
                </a:lnTo>
                <a:lnTo>
                  <a:pt x="461" y="696"/>
                </a:lnTo>
                <a:lnTo>
                  <a:pt x="482" y="686"/>
                </a:lnTo>
                <a:lnTo>
                  <a:pt x="501" y="675"/>
                </a:lnTo>
                <a:lnTo>
                  <a:pt x="518" y="662"/>
                </a:lnTo>
                <a:lnTo>
                  <a:pt x="535" y="647"/>
                </a:lnTo>
                <a:lnTo>
                  <a:pt x="549" y="631"/>
                </a:lnTo>
                <a:lnTo>
                  <a:pt x="563" y="614"/>
                </a:lnTo>
                <a:lnTo>
                  <a:pt x="575" y="595"/>
                </a:lnTo>
                <a:lnTo>
                  <a:pt x="584" y="575"/>
                </a:lnTo>
                <a:lnTo>
                  <a:pt x="589" y="563"/>
                </a:lnTo>
                <a:lnTo>
                  <a:pt x="593" y="553"/>
                </a:lnTo>
                <a:lnTo>
                  <a:pt x="595" y="541"/>
                </a:lnTo>
                <a:lnTo>
                  <a:pt x="599" y="530"/>
                </a:lnTo>
                <a:lnTo>
                  <a:pt x="600" y="517"/>
                </a:lnTo>
                <a:lnTo>
                  <a:pt x="602" y="505"/>
                </a:lnTo>
                <a:lnTo>
                  <a:pt x="602" y="491"/>
                </a:lnTo>
                <a:lnTo>
                  <a:pt x="603" y="478"/>
                </a:lnTo>
                <a:lnTo>
                  <a:pt x="602" y="463"/>
                </a:lnTo>
                <a:lnTo>
                  <a:pt x="601" y="447"/>
                </a:lnTo>
                <a:lnTo>
                  <a:pt x="599" y="434"/>
                </a:lnTo>
                <a:lnTo>
                  <a:pt x="597" y="420"/>
                </a:lnTo>
                <a:lnTo>
                  <a:pt x="592" y="408"/>
                </a:lnTo>
                <a:lnTo>
                  <a:pt x="588" y="396"/>
                </a:lnTo>
                <a:lnTo>
                  <a:pt x="583" y="384"/>
                </a:lnTo>
                <a:lnTo>
                  <a:pt x="576" y="373"/>
                </a:lnTo>
                <a:lnTo>
                  <a:pt x="570" y="364"/>
                </a:lnTo>
                <a:lnTo>
                  <a:pt x="563" y="354"/>
                </a:lnTo>
                <a:lnTo>
                  <a:pt x="555" y="345"/>
                </a:lnTo>
                <a:lnTo>
                  <a:pt x="546" y="337"/>
                </a:lnTo>
                <a:lnTo>
                  <a:pt x="537" y="329"/>
                </a:lnTo>
                <a:lnTo>
                  <a:pt x="527" y="321"/>
                </a:lnTo>
                <a:lnTo>
                  <a:pt x="517" y="314"/>
                </a:lnTo>
                <a:lnTo>
                  <a:pt x="505" y="309"/>
                </a:lnTo>
                <a:lnTo>
                  <a:pt x="482" y="298"/>
                </a:lnTo>
                <a:lnTo>
                  <a:pt x="457" y="289"/>
                </a:lnTo>
                <a:lnTo>
                  <a:pt x="431" y="281"/>
                </a:lnTo>
                <a:lnTo>
                  <a:pt x="403" y="274"/>
                </a:lnTo>
                <a:lnTo>
                  <a:pt x="388" y="272"/>
                </a:lnTo>
                <a:lnTo>
                  <a:pt x="371" y="268"/>
                </a:lnTo>
                <a:lnTo>
                  <a:pt x="362" y="266"/>
                </a:lnTo>
                <a:lnTo>
                  <a:pt x="353" y="264"/>
                </a:lnTo>
                <a:lnTo>
                  <a:pt x="344" y="262"/>
                </a:lnTo>
                <a:lnTo>
                  <a:pt x="335" y="259"/>
                </a:lnTo>
                <a:lnTo>
                  <a:pt x="326" y="256"/>
                </a:lnTo>
                <a:lnTo>
                  <a:pt x="318" y="251"/>
                </a:lnTo>
                <a:lnTo>
                  <a:pt x="312" y="247"/>
                </a:lnTo>
                <a:lnTo>
                  <a:pt x="305" y="241"/>
                </a:lnTo>
                <a:lnTo>
                  <a:pt x="300" y="236"/>
                </a:lnTo>
                <a:lnTo>
                  <a:pt x="296" y="229"/>
                </a:lnTo>
                <a:lnTo>
                  <a:pt x="294" y="222"/>
                </a:lnTo>
                <a:lnTo>
                  <a:pt x="293" y="213"/>
                </a:lnTo>
                <a:lnTo>
                  <a:pt x="294" y="207"/>
                </a:lnTo>
                <a:lnTo>
                  <a:pt x="295" y="202"/>
                </a:lnTo>
                <a:lnTo>
                  <a:pt x="297" y="196"/>
                </a:lnTo>
                <a:lnTo>
                  <a:pt x="300" y="192"/>
                </a:lnTo>
                <a:lnTo>
                  <a:pt x="305" y="187"/>
                </a:lnTo>
                <a:lnTo>
                  <a:pt x="309" y="183"/>
                </a:lnTo>
                <a:lnTo>
                  <a:pt x="315" y="179"/>
                </a:lnTo>
                <a:lnTo>
                  <a:pt x="321" y="177"/>
                </a:lnTo>
                <a:lnTo>
                  <a:pt x="333" y="173"/>
                </a:lnTo>
                <a:lnTo>
                  <a:pt x="345" y="169"/>
                </a:lnTo>
                <a:lnTo>
                  <a:pt x="358" y="167"/>
                </a:lnTo>
                <a:lnTo>
                  <a:pt x="369" y="167"/>
                </a:lnTo>
                <a:lnTo>
                  <a:pt x="380" y="167"/>
                </a:lnTo>
                <a:lnTo>
                  <a:pt x="391" y="168"/>
                </a:lnTo>
                <a:lnTo>
                  <a:pt x="402" y="169"/>
                </a:lnTo>
                <a:lnTo>
                  <a:pt x="414" y="170"/>
                </a:lnTo>
                <a:lnTo>
                  <a:pt x="425" y="173"/>
                </a:lnTo>
                <a:lnTo>
                  <a:pt x="437" y="176"/>
                </a:lnTo>
                <a:lnTo>
                  <a:pt x="448" y="179"/>
                </a:lnTo>
                <a:lnTo>
                  <a:pt x="459" y="183"/>
                </a:lnTo>
                <a:lnTo>
                  <a:pt x="470" y="186"/>
                </a:lnTo>
                <a:lnTo>
                  <a:pt x="481" y="191"/>
                </a:lnTo>
                <a:lnTo>
                  <a:pt x="491" y="195"/>
                </a:lnTo>
                <a:lnTo>
                  <a:pt x="501" y="200"/>
                </a:lnTo>
                <a:lnTo>
                  <a:pt x="583" y="44"/>
                </a:lnTo>
                <a:close/>
              </a:path>
            </a:pathLst>
          </a:custGeom>
          <a:solidFill>
            <a:srgbClr val="D2B79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57" name="Freeform 126"/>
          <p:cNvSpPr>
            <a:spLocks/>
          </p:cNvSpPr>
          <p:nvPr userDrawn="1"/>
        </p:nvSpPr>
        <p:spPr bwMode="auto">
          <a:xfrm>
            <a:off x="9567154" y="6483355"/>
            <a:ext cx="160881" cy="144463"/>
          </a:xfrm>
          <a:custGeom>
            <a:avLst/>
            <a:gdLst>
              <a:gd name="T0" fmla="*/ 2147483647 w 603"/>
              <a:gd name="T1" fmla="*/ 182223466 h 735"/>
              <a:gd name="T2" fmla="*/ 2147483647 w 603"/>
              <a:gd name="T3" fmla="*/ 45546137 h 735"/>
              <a:gd name="T4" fmla="*/ 2147483647 w 603"/>
              <a:gd name="T5" fmla="*/ 0 h 735"/>
              <a:gd name="T6" fmla="*/ 2147483647 w 603"/>
              <a:gd name="T7" fmla="*/ 37974507 h 735"/>
              <a:gd name="T8" fmla="*/ 1794246775 w 603"/>
              <a:gd name="T9" fmla="*/ 151859309 h 735"/>
              <a:gd name="T10" fmla="*/ 1321655123 w 603"/>
              <a:gd name="T11" fmla="*/ 356875302 h 735"/>
              <a:gd name="T12" fmla="*/ 929170068 w 603"/>
              <a:gd name="T13" fmla="*/ 645411940 h 735"/>
              <a:gd name="T14" fmla="*/ 632804448 w 603"/>
              <a:gd name="T15" fmla="*/ 1017430896 h 735"/>
              <a:gd name="T16" fmla="*/ 496611607 w 603"/>
              <a:gd name="T17" fmla="*/ 1328759864 h 735"/>
              <a:gd name="T18" fmla="*/ 432518445 w 603"/>
              <a:gd name="T19" fmla="*/ 1670453186 h 735"/>
              <a:gd name="T20" fmla="*/ 448571698 w 603"/>
              <a:gd name="T21" fmla="*/ 2147483647 h 735"/>
              <a:gd name="T22" fmla="*/ 584724523 w 603"/>
              <a:gd name="T23" fmla="*/ 2147483647 h 735"/>
              <a:gd name="T24" fmla="*/ 800983745 w 603"/>
              <a:gd name="T25" fmla="*/ 2147483647 h 735"/>
              <a:gd name="T26" fmla="*/ 1089342647 w 603"/>
              <a:gd name="T27" fmla="*/ 2147483647 h 735"/>
              <a:gd name="T28" fmla="*/ 1417774957 w 603"/>
              <a:gd name="T29" fmla="*/ 2147483647 h 735"/>
              <a:gd name="T30" fmla="*/ 1754173568 w 603"/>
              <a:gd name="T31" fmla="*/ 2147483647 h 735"/>
              <a:gd name="T32" fmla="*/ 2098619114 w 603"/>
              <a:gd name="T33" fmla="*/ 2147483647 h 735"/>
              <a:gd name="T34" fmla="*/ 2147483647 w 603"/>
              <a:gd name="T35" fmla="*/ 2147483647 h 735"/>
              <a:gd name="T36" fmla="*/ 2147483647 w 603"/>
              <a:gd name="T37" fmla="*/ 2147483647 h 735"/>
              <a:gd name="T38" fmla="*/ 2147483647 w 603"/>
              <a:gd name="T39" fmla="*/ 2147483647 h 735"/>
              <a:gd name="T40" fmla="*/ 2147483647 w 603"/>
              <a:gd name="T41" fmla="*/ 2147483647 h 735"/>
              <a:gd name="T42" fmla="*/ 2147483647 w 603"/>
              <a:gd name="T43" fmla="*/ 2147483647 h 735"/>
              <a:gd name="T44" fmla="*/ 2147483647 w 603"/>
              <a:gd name="T45" fmla="*/ 2147483647 h 735"/>
              <a:gd name="T46" fmla="*/ 2147483647 w 603"/>
              <a:gd name="T47" fmla="*/ 2147483647 h 735"/>
              <a:gd name="T48" fmla="*/ 2147483647 w 603"/>
              <a:gd name="T49" fmla="*/ 2147483647 h 735"/>
              <a:gd name="T50" fmla="*/ 1866306638 w 603"/>
              <a:gd name="T51" fmla="*/ 2147483647 h 735"/>
              <a:gd name="T52" fmla="*/ 1449801429 w 603"/>
              <a:gd name="T53" fmla="*/ 2147483647 h 735"/>
              <a:gd name="T54" fmla="*/ 1057316175 w 603"/>
              <a:gd name="T55" fmla="*/ 2147483647 h 735"/>
              <a:gd name="T56" fmla="*/ 712870829 w 603"/>
              <a:gd name="T57" fmla="*/ 2147483647 h 735"/>
              <a:gd name="T58" fmla="*/ 248325712 w 603"/>
              <a:gd name="T59" fmla="*/ 2147483647 h 735"/>
              <a:gd name="T60" fmla="*/ 656824202 w 603"/>
              <a:gd name="T61" fmla="*/ 2147483647 h 735"/>
              <a:gd name="T62" fmla="*/ 1073329411 w 603"/>
              <a:gd name="T63" fmla="*/ 2147483647 h 735"/>
              <a:gd name="T64" fmla="*/ 1497881155 w 603"/>
              <a:gd name="T65" fmla="*/ 2147483647 h 735"/>
              <a:gd name="T66" fmla="*/ 1930399600 w 603"/>
              <a:gd name="T67" fmla="*/ 2147483647 h 735"/>
              <a:gd name="T68" fmla="*/ 2147483647 w 603"/>
              <a:gd name="T69" fmla="*/ 2147483647 h 735"/>
              <a:gd name="T70" fmla="*/ 2147483647 w 603"/>
              <a:gd name="T71" fmla="*/ 2147483647 h 735"/>
              <a:gd name="T72" fmla="*/ 2147483647 w 603"/>
              <a:gd name="T73" fmla="*/ 2147483647 h 735"/>
              <a:gd name="T74" fmla="*/ 2147483647 w 603"/>
              <a:gd name="T75" fmla="*/ 2147483647 h 735"/>
              <a:gd name="T76" fmla="*/ 2147483647 w 603"/>
              <a:gd name="T77" fmla="*/ 2147483647 h 735"/>
              <a:gd name="T78" fmla="*/ 2147483647 w 603"/>
              <a:gd name="T79" fmla="*/ 2147483647 h 735"/>
              <a:gd name="T80" fmla="*/ 2147483647 w 603"/>
              <a:gd name="T81" fmla="*/ 2147483647 h 735"/>
              <a:gd name="T82" fmla="*/ 2147483647 w 603"/>
              <a:gd name="T83" fmla="*/ 2147483647 h 735"/>
              <a:gd name="T84" fmla="*/ 2147483647 w 603"/>
              <a:gd name="T85" fmla="*/ 2147483647 h 735"/>
              <a:gd name="T86" fmla="*/ 2147483647 w 603"/>
              <a:gd name="T87" fmla="*/ 2147483647 h 735"/>
              <a:gd name="T88" fmla="*/ 2147483647 w 603"/>
              <a:gd name="T89" fmla="*/ 2147483647 h 735"/>
              <a:gd name="T90" fmla="*/ 2147483647 w 603"/>
              <a:gd name="T91" fmla="*/ 2147483647 h 735"/>
              <a:gd name="T92" fmla="*/ 2147483647 w 603"/>
              <a:gd name="T93" fmla="*/ 2147483647 h 735"/>
              <a:gd name="T94" fmla="*/ 2147483647 w 603"/>
              <a:gd name="T95" fmla="*/ 2147483647 h 735"/>
              <a:gd name="T96" fmla="*/ 2147483647 w 603"/>
              <a:gd name="T97" fmla="*/ 2133603136 h 735"/>
              <a:gd name="T98" fmla="*/ 2147483647 w 603"/>
              <a:gd name="T99" fmla="*/ 2034900315 h 735"/>
              <a:gd name="T100" fmla="*/ 2147483647 w 603"/>
              <a:gd name="T101" fmla="*/ 1989353981 h 735"/>
              <a:gd name="T102" fmla="*/ 2147483647 w 603"/>
              <a:gd name="T103" fmla="*/ 1905833336 h 735"/>
              <a:gd name="T104" fmla="*/ 2147483647 w 603"/>
              <a:gd name="T105" fmla="*/ 1791909814 h 735"/>
              <a:gd name="T106" fmla="*/ 2147483647 w 603"/>
              <a:gd name="T107" fmla="*/ 1617296698 h 735"/>
              <a:gd name="T108" fmla="*/ 2147483647 w 603"/>
              <a:gd name="T109" fmla="*/ 1488191000 h 735"/>
              <a:gd name="T110" fmla="*/ 2147483647 w 603"/>
              <a:gd name="T111" fmla="*/ 1389488178 h 735"/>
              <a:gd name="T112" fmla="*/ 2147483647 w 603"/>
              <a:gd name="T113" fmla="*/ 1313577884 h 735"/>
              <a:gd name="T114" fmla="*/ 2147483647 w 603"/>
              <a:gd name="T115" fmla="*/ 1268031550 h 735"/>
              <a:gd name="T116" fmla="*/ 2147483647 w 603"/>
              <a:gd name="T117" fmla="*/ 1283213726 h 735"/>
              <a:gd name="T118" fmla="*/ 2147483647 w 603"/>
              <a:gd name="T119" fmla="*/ 1336370214 h 735"/>
              <a:gd name="T120" fmla="*/ 2147483647 w 603"/>
              <a:gd name="T121" fmla="*/ 1412280705 h 735"/>
              <a:gd name="T122" fmla="*/ 2147483647 w 603"/>
              <a:gd name="T123" fmla="*/ 1518593877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03" h="735">
                <a:moveTo>
                  <a:pt x="583" y="44"/>
                </a:moveTo>
                <a:lnTo>
                  <a:pt x="556" y="33"/>
                </a:lnTo>
                <a:lnTo>
                  <a:pt x="528" y="24"/>
                </a:lnTo>
                <a:lnTo>
                  <a:pt x="501" y="16"/>
                </a:lnTo>
                <a:lnTo>
                  <a:pt x="472" y="10"/>
                </a:lnTo>
                <a:lnTo>
                  <a:pt x="444" y="6"/>
                </a:lnTo>
                <a:lnTo>
                  <a:pt x="414" y="2"/>
                </a:lnTo>
                <a:lnTo>
                  <a:pt x="385" y="0"/>
                </a:lnTo>
                <a:lnTo>
                  <a:pt x="356" y="0"/>
                </a:lnTo>
                <a:lnTo>
                  <a:pt x="333" y="0"/>
                </a:lnTo>
                <a:lnTo>
                  <a:pt x="311" y="2"/>
                </a:lnTo>
                <a:lnTo>
                  <a:pt x="289" y="5"/>
                </a:lnTo>
                <a:lnTo>
                  <a:pt x="267" y="9"/>
                </a:lnTo>
                <a:lnTo>
                  <a:pt x="245" y="14"/>
                </a:lnTo>
                <a:lnTo>
                  <a:pt x="224" y="20"/>
                </a:lnTo>
                <a:lnTo>
                  <a:pt x="204" y="28"/>
                </a:lnTo>
                <a:lnTo>
                  <a:pt x="185" y="37"/>
                </a:lnTo>
                <a:lnTo>
                  <a:pt x="165" y="47"/>
                </a:lnTo>
                <a:lnTo>
                  <a:pt x="147" y="59"/>
                </a:lnTo>
                <a:lnTo>
                  <a:pt x="132" y="71"/>
                </a:lnTo>
                <a:lnTo>
                  <a:pt x="116" y="85"/>
                </a:lnTo>
                <a:lnTo>
                  <a:pt x="102" y="100"/>
                </a:lnTo>
                <a:lnTo>
                  <a:pt x="90" y="117"/>
                </a:lnTo>
                <a:lnTo>
                  <a:pt x="79" y="134"/>
                </a:lnTo>
                <a:lnTo>
                  <a:pt x="70" y="153"/>
                </a:lnTo>
                <a:lnTo>
                  <a:pt x="65" y="163"/>
                </a:lnTo>
                <a:lnTo>
                  <a:pt x="62" y="175"/>
                </a:lnTo>
                <a:lnTo>
                  <a:pt x="60" y="185"/>
                </a:lnTo>
                <a:lnTo>
                  <a:pt x="57" y="196"/>
                </a:lnTo>
                <a:lnTo>
                  <a:pt x="54" y="220"/>
                </a:lnTo>
                <a:lnTo>
                  <a:pt x="53" y="245"/>
                </a:lnTo>
                <a:lnTo>
                  <a:pt x="53" y="266"/>
                </a:lnTo>
                <a:lnTo>
                  <a:pt x="56" y="286"/>
                </a:lnTo>
                <a:lnTo>
                  <a:pt x="60" y="305"/>
                </a:lnTo>
                <a:lnTo>
                  <a:pt x="65" y="322"/>
                </a:lnTo>
                <a:lnTo>
                  <a:pt x="73" y="337"/>
                </a:lnTo>
                <a:lnTo>
                  <a:pt x="81" y="351"/>
                </a:lnTo>
                <a:lnTo>
                  <a:pt x="90" y="363"/>
                </a:lnTo>
                <a:lnTo>
                  <a:pt x="100" y="374"/>
                </a:lnTo>
                <a:lnTo>
                  <a:pt x="111" y="383"/>
                </a:lnTo>
                <a:lnTo>
                  <a:pt x="124" y="392"/>
                </a:lnTo>
                <a:lnTo>
                  <a:pt x="136" y="400"/>
                </a:lnTo>
                <a:lnTo>
                  <a:pt x="150" y="407"/>
                </a:lnTo>
                <a:lnTo>
                  <a:pt x="163" y="413"/>
                </a:lnTo>
                <a:lnTo>
                  <a:pt x="177" y="417"/>
                </a:lnTo>
                <a:lnTo>
                  <a:pt x="191" y="422"/>
                </a:lnTo>
                <a:lnTo>
                  <a:pt x="206" y="426"/>
                </a:lnTo>
                <a:lnTo>
                  <a:pt x="219" y="429"/>
                </a:lnTo>
                <a:lnTo>
                  <a:pt x="234" y="433"/>
                </a:lnTo>
                <a:lnTo>
                  <a:pt x="248" y="436"/>
                </a:lnTo>
                <a:lnTo>
                  <a:pt x="262" y="438"/>
                </a:lnTo>
                <a:lnTo>
                  <a:pt x="275" y="442"/>
                </a:lnTo>
                <a:lnTo>
                  <a:pt x="288" y="445"/>
                </a:lnTo>
                <a:lnTo>
                  <a:pt x="299" y="449"/>
                </a:lnTo>
                <a:lnTo>
                  <a:pt x="311" y="452"/>
                </a:lnTo>
                <a:lnTo>
                  <a:pt x="321" y="455"/>
                </a:lnTo>
                <a:lnTo>
                  <a:pt x="331" y="460"/>
                </a:lnTo>
                <a:lnTo>
                  <a:pt x="339" y="465"/>
                </a:lnTo>
                <a:lnTo>
                  <a:pt x="346" y="471"/>
                </a:lnTo>
                <a:lnTo>
                  <a:pt x="351" y="477"/>
                </a:lnTo>
                <a:lnTo>
                  <a:pt x="356" y="485"/>
                </a:lnTo>
                <a:lnTo>
                  <a:pt x="358" y="492"/>
                </a:lnTo>
                <a:lnTo>
                  <a:pt x="359" y="503"/>
                </a:lnTo>
                <a:lnTo>
                  <a:pt x="358" y="509"/>
                </a:lnTo>
                <a:lnTo>
                  <a:pt x="357" y="515"/>
                </a:lnTo>
                <a:lnTo>
                  <a:pt x="355" y="522"/>
                </a:lnTo>
                <a:lnTo>
                  <a:pt x="351" y="526"/>
                </a:lnTo>
                <a:lnTo>
                  <a:pt x="347" y="531"/>
                </a:lnTo>
                <a:lnTo>
                  <a:pt x="342" y="535"/>
                </a:lnTo>
                <a:lnTo>
                  <a:pt x="338" y="540"/>
                </a:lnTo>
                <a:lnTo>
                  <a:pt x="332" y="543"/>
                </a:lnTo>
                <a:lnTo>
                  <a:pt x="320" y="548"/>
                </a:lnTo>
                <a:lnTo>
                  <a:pt x="307" y="552"/>
                </a:lnTo>
                <a:lnTo>
                  <a:pt x="294" y="554"/>
                </a:lnTo>
                <a:lnTo>
                  <a:pt x="283" y="554"/>
                </a:lnTo>
                <a:lnTo>
                  <a:pt x="267" y="554"/>
                </a:lnTo>
                <a:lnTo>
                  <a:pt x="250" y="552"/>
                </a:lnTo>
                <a:lnTo>
                  <a:pt x="233" y="549"/>
                </a:lnTo>
                <a:lnTo>
                  <a:pt x="216" y="544"/>
                </a:lnTo>
                <a:lnTo>
                  <a:pt x="198" y="539"/>
                </a:lnTo>
                <a:lnTo>
                  <a:pt x="181" y="533"/>
                </a:lnTo>
                <a:lnTo>
                  <a:pt x="164" y="526"/>
                </a:lnTo>
                <a:lnTo>
                  <a:pt x="147" y="518"/>
                </a:lnTo>
                <a:lnTo>
                  <a:pt x="132" y="511"/>
                </a:lnTo>
                <a:lnTo>
                  <a:pt x="116" y="503"/>
                </a:lnTo>
                <a:lnTo>
                  <a:pt x="102" y="494"/>
                </a:lnTo>
                <a:lnTo>
                  <a:pt x="89" y="485"/>
                </a:lnTo>
                <a:lnTo>
                  <a:pt x="0" y="656"/>
                </a:lnTo>
                <a:lnTo>
                  <a:pt x="16" y="665"/>
                </a:lnTo>
                <a:lnTo>
                  <a:pt x="31" y="674"/>
                </a:lnTo>
                <a:lnTo>
                  <a:pt x="48" y="682"/>
                </a:lnTo>
                <a:lnTo>
                  <a:pt x="65" y="690"/>
                </a:lnTo>
                <a:lnTo>
                  <a:pt x="82" y="696"/>
                </a:lnTo>
                <a:lnTo>
                  <a:pt x="99" y="703"/>
                </a:lnTo>
                <a:lnTo>
                  <a:pt x="116" y="709"/>
                </a:lnTo>
                <a:lnTo>
                  <a:pt x="134" y="714"/>
                </a:lnTo>
                <a:lnTo>
                  <a:pt x="151" y="719"/>
                </a:lnTo>
                <a:lnTo>
                  <a:pt x="169" y="723"/>
                </a:lnTo>
                <a:lnTo>
                  <a:pt x="187" y="727"/>
                </a:lnTo>
                <a:lnTo>
                  <a:pt x="205" y="730"/>
                </a:lnTo>
                <a:lnTo>
                  <a:pt x="223" y="732"/>
                </a:lnTo>
                <a:lnTo>
                  <a:pt x="241" y="734"/>
                </a:lnTo>
                <a:lnTo>
                  <a:pt x="260" y="735"/>
                </a:lnTo>
                <a:lnTo>
                  <a:pt x="278" y="735"/>
                </a:lnTo>
                <a:lnTo>
                  <a:pt x="302" y="735"/>
                </a:lnTo>
                <a:lnTo>
                  <a:pt x="326" y="732"/>
                </a:lnTo>
                <a:lnTo>
                  <a:pt x="350" y="730"/>
                </a:lnTo>
                <a:lnTo>
                  <a:pt x="374" y="726"/>
                </a:lnTo>
                <a:lnTo>
                  <a:pt x="396" y="720"/>
                </a:lnTo>
                <a:lnTo>
                  <a:pt x="419" y="713"/>
                </a:lnTo>
                <a:lnTo>
                  <a:pt x="440" y="705"/>
                </a:lnTo>
                <a:lnTo>
                  <a:pt x="462" y="696"/>
                </a:lnTo>
                <a:lnTo>
                  <a:pt x="482" y="686"/>
                </a:lnTo>
                <a:lnTo>
                  <a:pt x="501" y="675"/>
                </a:lnTo>
                <a:lnTo>
                  <a:pt x="518" y="662"/>
                </a:lnTo>
                <a:lnTo>
                  <a:pt x="535" y="647"/>
                </a:lnTo>
                <a:lnTo>
                  <a:pt x="549" y="631"/>
                </a:lnTo>
                <a:lnTo>
                  <a:pt x="563" y="614"/>
                </a:lnTo>
                <a:lnTo>
                  <a:pt x="575" y="595"/>
                </a:lnTo>
                <a:lnTo>
                  <a:pt x="585" y="575"/>
                </a:lnTo>
                <a:lnTo>
                  <a:pt x="589" y="563"/>
                </a:lnTo>
                <a:lnTo>
                  <a:pt x="593" y="553"/>
                </a:lnTo>
                <a:lnTo>
                  <a:pt x="596" y="541"/>
                </a:lnTo>
                <a:lnTo>
                  <a:pt x="599" y="530"/>
                </a:lnTo>
                <a:lnTo>
                  <a:pt x="600" y="517"/>
                </a:lnTo>
                <a:lnTo>
                  <a:pt x="602" y="505"/>
                </a:lnTo>
                <a:lnTo>
                  <a:pt x="602" y="491"/>
                </a:lnTo>
                <a:lnTo>
                  <a:pt x="603" y="478"/>
                </a:lnTo>
                <a:lnTo>
                  <a:pt x="602" y="463"/>
                </a:lnTo>
                <a:lnTo>
                  <a:pt x="601" y="447"/>
                </a:lnTo>
                <a:lnTo>
                  <a:pt x="599" y="434"/>
                </a:lnTo>
                <a:lnTo>
                  <a:pt x="597" y="420"/>
                </a:lnTo>
                <a:lnTo>
                  <a:pt x="592" y="408"/>
                </a:lnTo>
                <a:lnTo>
                  <a:pt x="588" y="396"/>
                </a:lnTo>
                <a:lnTo>
                  <a:pt x="583" y="384"/>
                </a:lnTo>
                <a:lnTo>
                  <a:pt x="576" y="373"/>
                </a:lnTo>
                <a:lnTo>
                  <a:pt x="570" y="364"/>
                </a:lnTo>
                <a:lnTo>
                  <a:pt x="563" y="354"/>
                </a:lnTo>
                <a:lnTo>
                  <a:pt x="555" y="345"/>
                </a:lnTo>
                <a:lnTo>
                  <a:pt x="546" y="337"/>
                </a:lnTo>
                <a:lnTo>
                  <a:pt x="537" y="329"/>
                </a:lnTo>
                <a:lnTo>
                  <a:pt x="527" y="321"/>
                </a:lnTo>
                <a:lnTo>
                  <a:pt x="517" y="314"/>
                </a:lnTo>
                <a:lnTo>
                  <a:pt x="505" y="309"/>
                </a:lnTo>
                <a:lnTo>
                  <a:pt x="483" y="298"/>
                </a:lnTo>
                <a:lnTo>
                  <a:pt x="457" y="289"/>
                </a:lnTo>
                <a:lnTo>
                  <a:pt x="431" y="281"/>
                </a:lnTo>
                <a:lnTo>
                  <a:pt x="403" y="274"/>
                </a:lnTo>
                <a:lnTo>
                  <a:pt x="388" y="272"/>
                </a:lnTo>
                <a:lnTo>
                  <a:pt x="371" y="268"/>
                </a:lnTo>
                <a:lnTo>
                  <a:pt x="362" y="266"/>
                </a:lnTo>
                <a:lnTo>
                  <a:pt x="353" y="264"/>
                </a:lnTo>
                <a:lnTo>
                  <a:pt x="344" y="262"/>
                </a:lnTo>
                <a:lnTo>
                  <a:pt x="335" y="259"/>
                </a:lnTo>
                <a:lnTo>
                  <a:pt x="326" y="256"/>
                </a:lnTo>
                <a:lnTo>
                  <a:pt x="319" y="251"/>
                </a:lnTo>
                <a:lnTo>
                  <a:pt x="312" y="247"/>
                </a:lnTo>
                <a:lnTo>
                  <a:pt x="305" y="241"/>
                </a:lnTo>
                <a:lnTo>
                  <a:pt x="301" y="236"/>
                </a:lnTo>
                <a:lnTo>
                  <a:pt x="296" y="229"/>
                </a:lnTo>
                <a:lnTo>
                  <a:pt x="294" y="222"/>
                </a:lnTo>
                <a:lnTo>
                  <a:pt x="293" y="213"/>
                </a:lnTo>
                <a:lnTo>
                  <a:pt x="294" y="207"/>
                </a:lnTo>
                <a:lnTo>
                  <a:pt x="295" y="202"/>
                </a:lnTo>
                <a:lnTo>
                  <a:pt x="297" y="196"/>
                </a:lnTo>
                <a:lnTo>
                  <a:pt x="301" y="192"/>
                </a:lnTo>
                <a:lnTo>
                  <a:pt x="305" y="187"/>
                </a:lnTo>
                <a:lnTo>
                  <a:pt x="310" y="183"/>
                </a:lnTo>
                <a:lnTo>
                  <a:pt x="315" y="179"/>
                </a:lnTo>
                <a:lnTo>
                  <a:pt x="321" y="177"/>
                </a:lnTo>
                <a:lnTo>
                  <a:pt x="333" y="173"/>
                </a:lnTo>
                <a:lnTo>
                  <a:pt x="346" y="169"/>
                </a:lnTo>
                <a:lnTo>
                  <a:pt x="358" y="167"/>
                </a:lnTo>
                <a:lnTo>
                  <a:pt x="369" y="167"/>
                </a:lnTo>
                <a:lnTo>
                  <a:pt x="381" y="167"/>
                </a:lnTo>
                <a:lnTo>
                  <a:pt x="391" y="168"/>
                </a:lnTo>
                <a:lnTo>
                  <a:pt x="402" y="169"/>
                </a:lnTo>
                <a:lnTo>
                  <a:pt x="414" y="170"/>
                </a:lnTo>
                <a:lnTo>
                  <a:pt x="426" y="173"/>
                </a:lnTo>
                <a:lnTo>
                  <a:pt x="437" y="176"/>
                </a:lnTo>
                <a:lnTo>
                  <a:pt x="448" y="179"/>
                </a:lnTo>
                <a:lnTo>
                  <a:pt x="459" y="183"/>
                </a:lnTo>
                <a:lnTo>
                  <a:pt x="471" y="186"/>
                </a:lnTo>
                <a:lnTo>
                  <a:pt x="481" y="191"/>
                </a:lnTo>
                <a:lnTo>
                  <a:pt x="491" y="195"/>
                </a:lnTo>
                <a:lnTo>
                  <a:pt x="501" y="200"/>
                </a:lnTo>
                <a:lnTo>
                  <a:pt x="583" y="44"/>
                </a:lnTo>
                <a:close/>
              </a:path>
            </a:pathLst>
          </a:custGeom>
          <a:solidFill>
            <a:srgbClr val="D2B79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58" name="Freeform 127"/>
          <p:cNvSpPr>
            <a:spLocks noEditPoints="1"/>
          </p:cNvSpPr>
          <p:nvPr userDrawn="1"/>
        </p:nvSpPr>
        <p:spPr bwMode="auto">
          <a:xfrm>
            <a:off x="9749200" y="6483355"/>
            <a:ext cx="201101" cy="144463"/>
          </a:xfrm>
          <a:custGeom>
            <a:avLst/>
            <a:gdLst>
              <a:gd name="T0" fmla="*/ 2047551739 w 759"/>
              <a:gd name="T1" fmla="*/ 1776727637 h 735"/>
              <a:gd name="T2" fmla="*/ 2147483647 w 759"/>
              <a:gd name="T3" fmla="*/ 1488191000 h 735"/>
              <a:gd name="T4" fmla="*/ 2147483647 w 759"/>
              <a:gd name="T5" fmla="*/ 1290785357 h 735"/>
              <a:gd name="T6" fmla="*/ 2147483647 w 759"/>
              <a:gd name="T7" fmla="*/ 1207264712 h 735"/>
              <a:gd name="T8" fmla="*/ 2147483647 w 759"/>
              <a:gd name="T9" fmla="*/ 1230057042 h 735"/>
              <a:gd name="T10" fmla="*/ 2147483647 w 759"/>
              <a:gd name="T11" fmla="*/ 1359124021 h 735"/>
              <a:gd name="T12" fmla="*/ 2147483647 w 759"/>
              <a:gd name="T13" fmla="*/ 1594504171 h 735"/>
              <a:gd name="T14" fmla="*/ 2147483647 w 759"/>
              <a:gd name="T15" fmla="*/ 1905833336 h 735"/>
              <a:gd name="T16" fmla="*/ 2147483647 w 759"/>
              <a:gd name="T17" fmla="*/ 2147483647 h 735"/>
              <a:gd name="T18" fmla="*/ 2147483647 w 759"/>
              <a:gd name="T19" fmla="*/ 2147483647 h 735"/>
              <a:gd name="T20" fmla="*/ 2147483647 w 759"/>
              <a:gd name="T21" fmla="*/ 1700817343 h 735"/>
              <a:gd name="T22" fmla="*/ 2147483647 w 759"/>
              <a:gd name="T23" fmla="*/ 1199692885 h 735"/>
              <a:gd name="T24" fmla="*/ 2147483647 w 759"/>
              <a:gd name="T25" fmla="*/ 782050745 h 735"/>
              <a:gd name="T26" fmla="*/ 2147483647 w 759"/>
              <a:gd name="T27" fmla="*/ 447967774 h 735"/>
              <a:gd name="T28" fmla="*/ 2147483647 w 759"/>
              <a:gd name="T29" fmla="*/ 197405643 h 735"/>
              <a:gd name="T30" fmla="*/ 2147483647 w 759"/>
              <a:gd name="T31" fmla="*/ 53156488 h 735"/>
              <a:gd name="T32" fmla="*/ 2147483647 w 759"/>
              <a:gd name="T33" fmla="*/ 0 h 735"/>
              <a:gd name="T34" fmla="*/ 2147483647 w 759"/>
              <a:gd name="T35" fmla="*/ 30364157 h 735"/>
              <a:gd name="T36" fmla="*/ 2071082740 w 759"/>
              <a:gd name="T37" fmla="*/ 106313172 h 735"/>
              <a:gd name="T38" fmla="*/ 1655302823 w 759"/>
              <a:gd name="T39" fmla="*/ 242990500 h 735"/>
              <a:gd name="T40" fmla="*/ 1278727928 w 759"/>
              <a:gd name="T41" fmla="*/ 417603616 h 735"/>
              <a:gd name="T42" fmla="*/ 949254576 w 759"/>
              <a:gd name="T43" fmla="*/ 652983767 h 735"/>
              <a:gd name="T44" fmla="*/ 658986246 w 759"/>
              <a:gd name="T45" fmla="*/ 933910054 h 735"/>
              <a:gd name="T46" fmla="*/ 415780115 w 759"/>
              <a:gd name="T47" fmla="*/ 1260421199 h 735"/>
              <a:gd name="T48" fmla="*/ 227492568 w 759"/>
              <a:gd name="T49" fmla="*/ 1617296698 h 735"/>
              <a:gd name="T50" fmla="*/ 94124003 w 759"/>
              <a:gd name="T51" fmla="*/ 2027289964 h 735"/>
              <a:gd name="T52" fmla="*/ 23531001 w 759"/>
              <a:gd name="T53" fmla="*/ 2147483647 h 735"/>
              <a:gd name="T54" fmla="*/ 15674220 w 759"/>
              <a:gd name="T55" fmla="*/ 2147483647 h 735"/>
              <a:gd name="T56" fmla="*/ 62775564 w 759"/>
              <a:gd name="T57" fmla="*/ 2147483647 h 735"/>
              <a:gd name="T58" fmla="*/ 188287348 w 759"/>
              <a:gd name="T59" fmla="*/ 2147483647 h 735"/>
              <a:gd name="T60" fmla="*/ 376574895 w 759"/>
              <a:gd name="T61" fmla="*/ 2147483647 h 735"/>
              <a:gd name="T62" fmla="*/ 611924244 w 759"/>
              <a:gd name="T63" fmla="*/ 2147483647 h 735"/>
              <a:gd name="T64" fmla="*/ 902153034 w 759"/>
              <a:gd name="T65" fmla="*/ 2147483647 h 735"/>
              <a:gd name="T66" fmla="*/ 1239522708 w 759"/>
              <a:gd name="T67" fmla="*/ 2147483647 h 735"/>
              <a:gd name="T68" fmla="*/ 1616058062 w 759"/>
              <a:gd name="T69" fmla="*/ 2147483647 h 735"/>
              <a:gd name="T70" fmla="*/ 2031838177 w 759"/>
              <a:gd name="T71" fmla="*/ 2147483647 h 735"/>
              <a:gd name="T72" fmla="*/ 2147483647 w 759"/>
              <a:gd name="T73" fmla="*/ 2147483647 h 735"/>
              <a:gd name="T74" fmla="*/ 2147483647 w 759"/>
              <a:gd name="T75" fmla="*/ 2147483647 h 735"/>
              <a:gd name="T76" fmla="*/ 2147483647 w 759"/>
              <a:gd name="T77" fmla="*/ 2147483647 h 735"/>
              <a:gd name="T78" fmla="*/ 2147483647 w 759"/>
              <a:gd name="T79" fmla="*/ 2147483647 h 735"/>
              <a:gd name="T80" fmla="*/ 2147483647 w 759"/>
              <a:gd name="T81" fmla="*/ 2147483647 h 735"/>
              <a:gd name="T82" fmla="*/ 2147483647 w 759"/>
              <a:gd name="T83" fmla="*/ 2147483647 h 735"/>
              <a:gd name="T84" fmla="*/ 2147483647 w 759"/>
              <a:gd name="T85" fmla="*/ 2147483647 h 735"/>
              <a:gd name="T86" fmla="*/ 2147483647 w 759"/>
              <a:gd name="T87" fmla="*/ 2147483647 h 735"/>
              <a:gd name="T88" fmla="*/ 2147483647 w 759"/>
              <a:gd name="T89" fmla="*/ 2147483647 h 735"/>
              <a:gd name="T90" fmla="*/ 2147483647 w 759"/>
              <a:gd name="T91" fmla="*/ 2147483647 h 735"/>
              <a:gd name="T92" fmla="*/ 2147483647 w 759"/>
              <a:gd name="T93" fmla="*/ 2147483647 h 735"/>
              <a:gd name="T94" fmla="*/ 2147483647 w 759"/>
              <a:gd name="T95" fmla="*/ 2147483647 h 735"/>
              <a:gd name="T96" fmla="*/ 2147483647 w 759"/>
              <a:gd name="T97" fmla="*/ 2147483647 h 735"/>
              <a:gd name="T98" fmla="*/ 2147483647 w 759"/>
              <a:gd name="T99" fmla="*/ 2147483647 h 735"/>
              <a:gd name="T100" fmla="*/ 2147483647 w 759"/>
              <a:gd name="T101" fmla="*/ 2147483647 h 735"/>
              <a:gd name="T102" fmla="*/ 2147483647 w 759"/>
              <a:gd name="T103" fmla="*/ 2147483647 h 735"/>
              <a:gd name="T104" fmla="*/ 2147483647 w 759"/>
              <a:gd name="T105" fmla="*/ 2147483647 h 735"/>
              <a:gd name="T106" fmla="*/ 2094613740 w 759"/>
              <a:gd name="T107" fmla="*/ 2147483647 h 735"/>
              <a:gd name="T108" fmla="*/ 1961245175 w 759"/>
              <a:gd name="T109" fmla="*/ 2147483647 h 735"/>
              <a:gd name="T110" fmla="*/ 1929857393 w 759"/>
              <a:gd name="T111" fmla="*/ 2147483647 h 7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59" h="735">
                <a:moveTo>
                  <a:pt x="249" y="267"/>
                </a:moveTo>
                <a:lnTo>
                  <a:pt x="254" y="250"/>
                </a:lnTo>
                <a:lnTo>
                  <a:pt x="261" y="234"/>
                </a:lnTo>
                <a:lnTo>
                  <a:pt x="268" y="220"/>
                </a:lnTo>
                <a:lnTo>
                  <a:pt x="277" y="207"/>
                </a:lnTo>
                <a:lnTo>
                  <a:pt x="289" y="196"/>
                </a:lnTo>
                <a:lnTo>
                  <a:pt x="301" y="186"/>
                </a:lnTo>
                <a:lnTo>
                  <a:pt x="315" y="178"/>
                </a:lnTo>
                <a:lnTo>
                  <a:pt x="328" y="170"/>
                </a:lnTo>
                <a:lnTo>
                  <a:pt x="344" y="166"/>
                </a:lnTo>
                <a:lnTo>
                  <a:pt x="360" y="161"/>
                </a:lnTo>
                <a:lnTo>
                  <a:pt x="376" y="159"/>
                </a:lnTo>
                <a:lnTo>
                  <a:pt x="394" y="158"/>
                </a:lnTo>
                <a:lnTo>
                  <a:pt x="411" y="159"/>
                </a:lnTo>
                <a:lnTo>
                  <a:pt x="427" y="162"/>
                </a:lnTo>
                <a:lnTo>
                  <a:pt x="442" y="166"/>
                </a:lnTo>
                <a:lnTo>
                  <a:pt x="456" y="173"/>
                </a:lnTo>
                <a:lnTo>
                  <a:pt x="471" y="179"/>
                </a:lnTo>
                <a:lnTo>
                  <a:pt x="483" y="188"/>
                </a:lnTo>
                <a:lnTo>
                  <a:pt x="496" y="198"/>
                </a:lnTo>
                <a:lnTo>
                  <a:pt x="506" y="210"/>
                </a:lnTo>
                <a:lnTo>
                  <a:pt x="515" y="222"/>
                </a:lnTo>
                <a:lnTo>
                  <a:pt x="523" y="237"/>
                </a:lnTo>
                <a:lnTo>
                  <a:pt x="528" y="251"/>
                </a:lnTo>
                <a:lnTo>
                  <a:pt x="533" y="267"/>
                </a:lnTo>
                <a:lnTo>
                  <a:pt x="249" y="267"/>
                </a:lnTo>
                <a:close/>
                <a:moveTo>
                  <a:pt x="759" y="383"/>
                </a:moveTo>
                <a:lnTo>
                  <a:pt x="759" y="354"/>
                </a:lnTo>
                <a:lnTo>
                  <a:pt x="757" y="326"/>
                </a:lnTo>
                <a:lnTo>
                  <a:pt x="754" y="299"/>
                </a:lnTo>
                <a:lnTo>
                  <a:pt x="748" y="273"/>
                </a:lnTo>
                <a:lnTo>
                  <a:pt x="742" y="248"/>
                </a:lnTo>
                <a:lnTo>
                  <a:pt x="735" y="224"/>
                </a:lnTo>
                <a:lnTo>
                  <a:pt x="726" y="201"/>
                </a:lnTo>
                <a:lnTo>
                  <a:pt x="715" y="179"/>
                </a:lnTo>
                <a:lnTo>
                  <a:pt x="703" y="158"/>
                </a:lnTo>
                <a:lnTo>
                  <a:pt x="691" y="139"/>
                </a:lnTo>
                <a:lnTo>
                  <a:pt x="676" y="121"/>
                </a:lnTo>
                <a:lnTo>
                  <a:pt x="661" y="103"/>
                </a:lnTo>
                <a:lnTo>
                  <a:pt x="644" y="87"/>
                </a:lnTo>
                <a:lnTo>
                  <a:pt x="626" y="72"/>
                </a:lnTo>
                <a:lnTo>
                  <a:pt x="607" y="59"/>
                </a:lnTo>
                <a:lnTo>
                  <a:pt x="587" y="46"/>
                </a:lnTo>
                <a:lnTo>
                  <a:pt x="565" y="36"/>
                </a:lnTo>
                <a:lnTo>
                  <a:pt x="542" y="26"/>
                </a:lnTo>
                <a:lnTo>
                  <a:pt x="518" y="18"/>
                </a:lnTo>
                <a:lnTo>
                  <a:pt x="494" y="11"/>
                </a:lnTo>
                <a:lnTo>
                  <a:pt x="468" y="7"/>
                </a:lnTo>
                <a:lnTo>
                  <a:pt x="440" y="4"/>
                </a:lnTo>
                <a:lnTo>
                  <a:pt x="411" y="0"/>
                </a:lnTo>
                <a:lnTo>
                  <a:pt x="382" y="0"/>
                </a:lnTo>
                <a:lnTo>
                  <a:pt x="362" y="0"/>
                </a:lnTo>
                <a:lnTo>
                  <a:pt x="340" y="1"/>
                </a:lnTo>
                <a:lnTo>
                  <a:pt x="321" y="4"/>
                </a:lnTo>
                <a:lnTo>
                  <a:pt x="301" y="6"/>
                </a:lnTo>
                <a:lnTo>
                  <a:pt x="283" y="10"/>
                </a:lnTo>
                <a:lnTo>
                  <a:pt x="264" y="14"/>
                </a:lnTo>
                <a:lnTo>
                  <a:pt x="246" y="19"/>
                </a:lnTo>
                <a:lnTo>
                  <a:pt x="228" y="25"/>
                </a:lnTo>
                <a:lnTo>
                  <a:pt x="211" y="32"/>
                </a:lnTo>
                <a:lnTo>
                  <a:pt x="194" y="38"/>
                </a:lnTo>
                <a:lnTo>
                  <a:pt x="178" y="47"/>
                </a:lnTo>
                <a:lnTo>
                  <a:pt x="163" y="55"/>
                </a:lnTo>
                <a:lnTo>
                  <a:pt x="148" y="65"/>
                </a:lnTo>
                <a:lnTo>
                  <a:pt x="134" y="76"/>
                </a:lnTo>
                <a:lnTo>
                  <a:pt x="121" y="86"/>
                </a:lnTo>
                <a:lnTo>
                  <a:pt x="107" y="98"/>
                </a:lnTo>
                <a:lnTo>
                  <a:pt x="95" y="109"/>
                </a:lnTo>
                <a:lnTo>
                  <a:pt x="84" y="123"/>
                </a:lnTo>
                <a:lnTo>
                  <a:pt x="72" y="136"/>
                </a:lnTo>
                <a:lnTo>
                  <a:pt x="62" y="150"/>
                </a:lnTo>
                <a:lnTo>
                  <a:pt x="53" y="166"/>
                </a:lnTo>
                <a:lnTo>
                  <a:pt x="44" y="180"/>
                </a:lnTo>
                <a:lnTo>
                  <a:pt x="36" y="197"/>
                </a:lnTo>
                <a:lnTo>
                  <a:pt x="29" y="213"/>
                </a:lnTo>
                <a:lnTo>
                  <a:pt x="23" y="231"/>
                </a:lnTo>
                <a:lnTo>
                  <a:pt x="17" y="249"/>
                </a:lnTo>
                <a:lnTo>
                  <a:pt x="12" y="267"/>
                </a:lnTo>
                <a:lnTo>
                  <a:pt x="8" y="286"/>
                </a:lnTo>
                <a:lnTo>
                  <a:pt x="5" y="305"/>
                </a:lnTo>
                <a:lnTo>
                  <a:pt x="3" y="326"/>
                </a:lnTo>
                <a:lnTo>
                  <a:pt x="2" y="347"/>
                </a:lnTo>
                <a:lnTo>
                  <a:pt x="0" y="369"/>
                </a:lnTo>
                <a:lnTo>
                  <a:pt x="2" y="390"/>
                </a:lnTo>
                <a:lnTo>
                  <a:pt x="3" y="411"/>
                </a:lnTo>
                <a:lnTo>
                  <a:pt x="5" y="432"/>
                </a:lnTo>
                <a:lnTo>
                  <a:pt x="8" y="452"/>
                </a:lnTo>
                <a:lnTo>
                  <a:pt x="13" y="471"/>
                </a:lnTo>
                <a:lnTo>
                  <a:pt x="18" y="490"/>
                </a:lnTo>
                <a:lnTo>
                  <a:pt x="24" y="508"/>
                </a:lnTo>
                <a:lnTo>
                  <a:pt x="31" y="525"/>
                </a:lnTo>
                <a:lnTo>
                  <a:pt x="39" y="542"/>
                </a:lnTo>
                <a:lnTo>
                  <a:pt x="48" y="559"/>
                </a:lnTo>
                <a:lnTo>
                  <a:pt x="57" y="574"/>
                </a:lnTo>
                <a:lnTo>
                  <a:pt x="67" y="588"/>
                </a:lnTo>
                <a:lnTo>
                  <a:pt x="78" y="603"/>
                </a:lnTo>
                <a:lnTo>
                  <a:pt x="89" y="616"/>
                </a:lnTo>
                <a:lnTo>
                  <a:pt x="102" y="629"/>
                </a:lnTo>
                <a:lnTo>
                  <a:pt x="115" y="640"/>
                </a:lnTo>
                <a:lnTo>
                  <a:pt x="129" y="652"/>
                </a:lnTo>
                <a:lnTo>
                  <a:pt x="143" y="663"/>
                </a:lnTo>
                <a:lnTo>
                  <a:pt x="158" y="673"/>
                </a:lnTo>
                <a:lnTo>
                  <a:pt x="174" y="682"/>
                </a:lnTo>
                <a:lnTo>
                  <a:pt x="190" y="690"/>
                </a:lnTo>
                <a:lnTo>
                  <a:pt x="206" y="698"/>
                </a:lnTo>
                <a:lnTo>
                  <a:pt x="223" y="704"/>
                </a:lnTo>
                <a:lnTo>
                  <a:pt x="241" y="711"/>
                </a:lnTo>
                <a:lnTo>
                  <a:pt x="259" y="717"/>
                </a:lnTo>
                <a:lnTo>
                  <a:pt x="279" y="721"/>
                </a:lnTo>
                <a:lnTo>
                  <a:pt x="298" y="726"/>
                </a:lnTo>
                <a:lnTo>
                  <a:pt x="317" y="729"/>
                </a:lnTo>
                <a:lnTo>
                  <a:pt x="337" y="731"/>
                </a:lnTo>
                <a:lnTo>
                  <a:pt x="357" y="734"/>
                </a:lnTo>
                <a:lnTo>
                  <a:pt x="379" y="735"/>
                </a:lnTo>
                <a:lnTo>
                  <a:pt x="400" y="735"/>
                </a:lnTo>
                <a:lnTo>
                  <a:pt x="429" y="734"/>
                </a:lnTo>
                <a:lnTo>
                  <a:pt x="459" y="731"/>
                </a:lnTo>
                <a:lnTo>
                  <a:pt x="488" y="727"/>
                </a:lnTo>
                <a:lnTo>
                  <a:pt x="516" y="720"/>
                </a:lnTo>
                <a:lnTo>
                  <a:pt x="544" y="712"/>
                </a:lnTo>
                <a:lnTo>
                  <a:pt x="570" y="703"/>
                </a:lnTo>
                <a:lnTo>
                  <a:pt x="596" y="691"/>
                </a:lnTo>
                <a:lnTo>
                  <a:pt x="620" y="677"/>
                </a:lnTo>
                <a:lnTo>
                  <a:pt x="632" y="669"/>
                </a:lnTo>
                <a:lnTo>
                  <a:pt x="643" y="662"/>
                </a:lnTo>
                <a:lnTo>
                  <a:pt x="653" y="654"/>
                </a:lnTo>
                <a:lnTo>
                  <a:pt x="665" y="645"/>
                </a:lnTo>
                <a:lnTo>
                  <a:pt x="675" y="634"/>
                </a:lnTo>
                <a:lnTo>
                  <a:pt x="684" y="624"/>
                </a:lnTo>
                <a:lnTo>
                  <a:pt x="693" y="614"/>
                </a:lnTo>
                <a:lnTo>
                  <a:pt x="702" y="603"/>
                </a:lnTo>
                <a:lnTo>
                  <a:pt x="710" y="592"/>
                </a:lnTo>
                <a:lnTo>
                  <a:pt x="718" y="580"/>
                </a:lnTo>
                <a:lnTo>
                  <a:pt x="724" y="568"/>
                </a:lnTo>
                <a:lnTo>
                  <a:pt x="731" y="554"/>
                </a:lnTo>
                <a:lnTo>
                  <a:pt x="737" y="542"/>
                </a:lnTo>
                <a:lnTo>
                  <a:pt x="742" y="527"/>
                </a:lnTo>
                <a:lnTo>
                  <a:pt x="747" y="513"/>
                </a:lnTo>
                <a:lnTo>
                  <a:pt x="750" y="498"/>
                </a:lnTo>
                <a:lnTo>
                  <a:pt x="515" y="498"/>
                </a:lnTo>
                <a:lnTo>
                  <a:pt x="510" y="507"/>
                </a:lnTo>
                <a:lnTo>
                  <a:pt x="505" y="514"/>
                </a:lnTo>
                <a:lnTo>
                  <a:pt x="499" y="521"/>
                </a:lnTo>
                <a:lnTo>
                  <a:pt x="494" y="527"/>
                </a:lnTo>
                <a:lnTo>
                  <a:pt x="487" y="533"/>
                </a:lnTo>
                <a:lnTo>
                  <a:pt x="480" y="539"/>
                </a:lnTo>
                <a:lnTo>
                  <a:pt x="473" y="543"/>
                </a:lnTo>
                <a:lnTo>
                  <a:pt x="467" y="548"/>
                </a:lnTo>
                <a:lnTo>
                  <a:pt x="452" y="553"/>
                </a:lnTo>
                <a:lnTo>
                  <a:pt x="435" y="558"/>
                </a:lnTo>
                <a:lnTo>
                  <a:pt x="417" y="561"/>
                </a:lnTo>
                <a:lnTo>
                  <a:pt x="399" y="561"/>
                </a:lnTo>
                <a:lnTo>
                  <a:pt x="380" y="561"/>
                </a:lnTo>
                <a:lnTo>
                  <a:pt x="363" y="559"/>
                </a:lnTo>
                <a:lnTo>
                  <a:pt x="347" y="556"/>
                </a:lnTo>
                <a:lnTo>
                  <a:pt x="333" y="551"/>
                </a:lnTo>
                <a:lnTo>
                  <a:pt x="318" y="547"/>
                </a:lnTo>
                <a:lnTo>
                  <a:pt x="306" y="540"/>
                </a:lnTo>
                <a:lnTo>
                  <a:pt x="294" y="532"/>
                </a:lnTo>
                <a:lnTo>
                  <a:pt x="284" y="523"/>
                </a:lnTo>
                <a:lnTo>
                  <a:pt x="275" y="512"/>
                </a:lnTo>
                <a:lnTo>
                  <a:pt x="267" y="500"/>
                </a:lnTo>
                <a:lnTo>
                  <a:pt x="261" y="488"/>
                </a:lnTo>
                <a:lnTo>
                  <a:pt x="255" y="474"/>
                </a:lnTo>
                <a:lnTo>
                  <a:pt x="250" y="460"/>
                </a:lnTo>
                <a:lnTo>
                  <a:pt x="248" y="444"/>
                </a:lnTo>
                <a:lnTo>
                  <a:pt x="246" y="426"/>
                </a:lnTo>
                <a:lnTo>
                  <a:pt x="246" y="408"/>
                </a:lnTo>
                <a:lnTo>
                  <a:pt x="759" y="408"/>
                </a:lnTo>
                <a:lnTo>
                  <a:pt x="759" y="383"/>
                </a:lnTo>
                <a:close/>
              </a:path>
            </a:pathLst>
          </a:custGeom>
          <a:solidFill>
            <a:srgbClr val="D2B79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59" name="Freeform 128"/>
          <p:cNvSpPr>
            <a:spLocks noEditPoints="1"/>
          </p:cNvSpPr>
          <p:nvPr userDrawn="1"/>
        </p:nvSpPr>
        <p:spPr bwMode="auto">
          <a:xfrm>
            <a:off x="9965120" y="6483355"/>
            <a:ext cx="201101" cy="144463"/>
          </a:xfrm>
          <a:custGeom>
            <a:avLst/>
            <a:gdLst>
              <a:gd name="T0" fmla="*/ 2039694958 w 759"/>
              <a:gd name="T1" fmla="*/ 1776727637 h 735"/>
              <a:gd name="T2" fmla="*/ 2147483647 w 759"/>
              <a:gd name="T3" fmla="*/ 1488191000 h 735"/>
              <a:gd name="T4" fmla="*/ 2147483647 w 759"/>
              <a:gd name="T5" fmla="*/ 1290785357 h 735"/>
              <a:gd name="T6" fmla="*/ 2147483647 w 759"/>
              <a:gd name="T7" fmla="*/ 1207264712 h 735"/>
              <a:gd name="T8" fmla="*/ 2147483647 w 759"/>
              <a:gd name="T9" fmla="*/ 1230057042 h 735"/>
              <a:gd name="T10" fmla="*/ 2147483647 w 759"/>
              <a:gd name="T11" fmla="*/ 1359124021 h 735"/>
              <a:gd name="T12" fmla="*/ 2147483647 w 759"/>
              <a:gd name="T13" fmla="*/ 1594504171 h 735"/>
              <a:gd name="T14" fmla="*/ 2147483647 w 759"/>
              <a:gd name="T15" fmla="*/ 1905833336 h 735"/>
              <a:gd name="T16" fmla="*/ 2147483647 w 759"/>
              <a:gd name="T17" fmla="*/ 2147483647 h 735"/>
              <a:gd name="T18" fmla="*/ 2147483647 w 759"/>
              <a:gd name="T19" fmla="*/ 2147483647 h 735"/>
              <a:gd name="T20" fmla="*/ 2147483647 w 759"/>
              <a:gd name="T21" fmla="*/ 1700817343 h 735"/>
              <a:gd name="T22" fmla="*/ 2147483647 w 759"/>
              <a:gd name="T23" fmla="*/ 1199692885 h 735"/>
              <a:gd name="T24" fmla="*/ 2147483647 w 759"/>
              <a:gd name="T25" fmla="*/ 782050745 h 735"/>
              <a:gd name="T26" fmla="*/ 2147483647 w 759"/>
              <a:gd name="T27" fmla="*/ 447967774 h 735"/>
              <a:gd name="T28" fmla="*/ 2147483647 w 759"/>
              <a:gd name="T29" fmla="*/ 197405643 h 735"/>
              <a:gd name="T30" fmla="*/ 2147483647 w 759"/>
              <a:gd name="T31" fmla="*/ 53156488 h 735"/>
              <a:gd name="T32" fmla="*/ 2147483647 w 759"/>
              <a:gd name="T33" fmla="*/ 0 h 735"/>
              <a:gd name="T34" fmla="*/ 2147483647 w 759"/>
              <a:gd name="T35" fmla="*/ 30364157 h 735"/>
              <a:gd name="T36" fmla="*/ 2071082740 w 759"/>
              <a:gd name="T37" fmla="*/ 106313172 h 735"/>
              <a:gd name="T38" fmla="*/ 1655302823 w 759"/>
              <a:gd name="T39" fmla="*/ 242990500 h 735"/>
              <a:gd name="T40" fmla="*/ 1270871147 w 759"/>
              <a:gd name="T41" fmla="*/ 417603616 h 735"/>
              <a:gd name="T42" fmla="*/ 933540815 w 759"/>
              <a:gd name="T43" fmla="*/ 652983767 h 735"/>
              <a:gd name="T44" fmla="*/ 651129465 w 759"/>
              <a:gd name="T45" fmla="*/ 933910054 h 735"/>
              <a:gd name="T46" fmla="*/ 407923135 w 759"/>
              <a:gd name="T47" fmla="*/ 1260421199 h 735"/>
              <a:gd name="T48" fmla="*/ 219675329 w 759"/>
              <a:gd name="T49" fmla="*/ 1617296698 h 735"/>
              <a:gd name="T50" fmla="*/ 86306564 w 759"/>
              <a:gd name="T51" fmla="*/ 2027289964 h 735"/>
              <a:gd name="T52" fmla="*/ 15674220 w 759"/>
              <a:gd name="T53" fmla="*/ 2147483647 h 735"/>
              <a:gd name="T54" fmla="*/ 7856781 w 759"/>
              <a:gd name="T55" fmla="*/ 2147483647 h 735"/>
              <a:gd name="T56" fmla="*/ 62775564 w 759"/>
              <a:gd name="T57" fmla="*/ 2147483647 h 735"/>
              <a:gd name="T58" fmla="*/ 188287348 w 759"/>
              <a:gd name="T59" fmla="*/ 2147483647 h 735"/>
              <a:gd name="T60" fmla="*/ 368718114 w 759"/>
              <a:gd name="T61" fmla="*/ 2147483647 h 735"/>
              <a:gd name="T62" fmla="*/ 604067463 w 759"/>
              <a:gd name="T63" fmla="*/ 2147483647 h 735"/>
              <a:gd name="T64" fmla="*/ 894335595 w 759"/>
              <a:gd name="T65" fmla="*/ 2147483647 h 735"/>
              <a:gd name="T66" fmla="*/ 1239522708 w 759"/>
              <a:gd name="T67" fmla="*/ 2147483647 h 735"/>
              <a:gd name="T68" fmla="*/ 1608201281 w 759"/>
              <a:gd name="T69" fmla="*/ 2147483647 h 735"/>
              <a:gd name="T70" fmla="*/ 2031838177 w 759"/>
              <a:gd name="T71" fmla="*/ 2147483647 h 735"/>
              <a:gd name="T72" fmla="*/ 2147483647 w 759"/>
              <a:gd name="T73" fmla="*/ 2147483647 h 735"/>
              <a:gd name="T74" fmla="*/ 2147483647 w 759"/>
              <a:gd name="T75" fmla="*/ 2147483647 h 735"/>
              <a:gd name="T76" fmla="*/ 2147483647 w 759"/>
              <a:gd name="T77" fmla="*/ 2147483647 h 735"/>
              <a:gd name="T78" fmla="*/ 2147483647 w 759"/>
              <a:gd name="T79" fmla="*/ 2147483647 h 735"/>
              <a:gd name="T80" fmla="*/ 2147483647 w 759"/>
              <a:gd name="T81" fmla="*/ 2147483647 h 735"/>
              <a:gd name="T82" fmla="*/ 2147483647 w 759"/>
              <a:gd name="T83" fmla="*/ 2147483647 h 735"/>
              <a:gd name="T84" fmla="*/ 2147483647 w 759"/>
              <a:gd name="T85" fmla="*/ 2147483647 h 735"/>
              <a:gd name="T86" fmla="*/ 2147483647 w 759"/>
              <a:gd name="T87" fmla="*/ 2147483647 h 735"/>
              <a:gd name="T88" fmla="*/ 2147483647 w 759"/>
              <a:gd name="T89" fmla="*/ 2147483647 h 735"/>
              <a:gd name="T90" fmla="*/ 2147483647 w 759"/>
              <a:gd name="T91" fmla="*/ 2147483647 h 735"/>
              <a:gd name="T92" fmla="*/ 2147483647 w 759"/>
              <a:gd name="T93" fmla="*/ 2147483647 h 735"/>
              <a:gd name="T94" fmla="*/ 2147483647 w 759"/>
              <a:gd name="T95" fmla="*/ 2147483647 h 735"/>
              <a:gd name="T96" fmla="*/ 2147483647 w 759"/>
              <a:gd name="T97" fmla="*/ 2147483647 h 735"/>
              <a:gd name="T98" fmla="*/ 2147483647 w 759"/>
              <a:gd name="T99" fmla="*/ 2147483647 h 735"/>
              <a:gd name="T100" fmla="*/ 2147483647 w 759"/>
              <a:gd name="T101" fmla="*/ 2147483647 h 735"/>
              <a:gd name="T102" fmla="*/ 2147483647 w 759"/>
              <a:gd name="T103" fmla="*/ 2147483647 h 735"/>
              <a:gd name="T104" fmla="*/ 2147483647 w 759"/>
              <a:gd name="T105" fmla="*/ 2147483647 h 735"/>
              <a:gd name="T106" fmla="*/ 2094613740 w 759"/>
              <a:gd name="T107" fmla="*/ 2147483647 h 735"/>
              <a:gd name="T108" fmla="*/ 1961245175 w 759"/>
              <a:gd name="T109" fmla="*/ 2147483647 h 735"/>
              <a:gd name="T110" fmla="*/ 1914183173 w 759"/>
              <a:gd name="T111" fmla="*/ 2147483647 h 7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59" h="735">
                <a:moveTo>
                  <a:pt x="249" y="267"/>
                </a:moveTo>
                <a:lnTo>
                  <a:pt x="253" y="250"/>
                </a:lnTo>
                <a:lnTo>
                  <a:pt x="260" y="234"/>
                </a:lnTo>
                <a:lnTo>
                  <a:pt x="268" y="220"/>
                </a:lnTo>
                <a:lnTo>
                  <a:pt x="277" y="207"/>
                </a:lnTo>
                <a:lnTo>
                  <a:pt x="288" y="196"/>
                </a:lnTo>
                <a:lnTo>
                  <a:pt x="301" y="186"/>
                </a:lnTo>
                <a:lnTo>
                  <a:pt x="313" y="178"/>
                </a:lnTo>
                <a:lnTo>
                  <a:pt x="328" y="170"/>
                </a:lnTo>
                <a:lnTo>
                  <a:pt x="344" y="166"/>
                </a:lnTo>
                <a:lnTo>
                  <a:pt x="359" y="161"/>
                </a:lnTo>
                <a:lnTo>
                  <a:pt x="376" y="159"/>
                </a:lnTo>
                <a:lnTo>
                  <a:pt x="394" y="158"/>
                </a:lnTo>
                <a:lnTo>
                  <a:pt x="410" y="159"/>
                </a:lnTo>
                <a:lnTo>
                  <a:pt x="426" y="162"/>
                </a:lnTo>
                <a:lnTo>
                  <a:pt x="442" y="166"/>
                </a:lnTo>
                <a:lnTo>
                  <a:pt x="456" y="173"/>
                </a:lnTo>
                <a:lnTo>
                  <a:pt x="471" y="179"/>
                </a:lnTo>
                <a:lnTo>
                  <a:pt x="483" y="188"/>
                </a:lnTo>
                <a:lnTo>
                  <a:pt x="496" y="198"/>
                </a:lnTo>
                <a:lnTo>
                  <a:pt x="506" y="210"/>
                </a:lnTo>
                <a:lnTo>
                  <a:pt x="515" y="222"/>
                </a:lnTo>
                <a:lnTo>
                  <a:pt x="523" y="237"/>
                </a:lnTo>
                <a:lnTo>
                  <a:pt x="528" y="251"/>
                </a:lnTo>
                <a:lnTo>
                  <a:pt x="533" y="267"/>
                </a:lnTo>
                <a:lnTo>
                  <a:pt x="249" y="267"/>
                </a:lnTo>
                <a:close/>
                <a:moveTo>
                  <a:pt x="759" y="383"/>
                </a:moveTo>
                <a:lnTo>
                  <a:pt x="759" y="354"/>
                </a:lnTo>
                <a:lnTo>
                  <a:pt x="757" y="326"/>
                </a:lnTo>
                <a:lnTo>
                  <a:pt x="753" y="299"/>
                </a:lnTo>
                <a:lnTo>
                  <a:pt x="748" y="273"/>
                </a:lnTo>
                <a:lnTo>
                  <a:pt x="742" y="248"/>
                </a:lnTo>
                <a:lnTo>
                  <a:pt x="734" y="224"/>
                </a:lnTo>
                <a:lnTo>
                  <a:pt x="725" y="201"/>
                </a:lnTo>
                <a:lnTo>
                  <a:pt x="714" y="179"/>
                </a:lnTo>
                <a:lnTo>
                  <a:pt x="703" y="158"/>
                </a:lnTo>
                <a:lnTo>
                  <a:pt x="690" y="139"/>
                </a:lnTo>
                <a:lnTo>
                  <a:pt x="676" y="121"/>
                </a:lnTo>
                <a:lnTo>
                  <a:pt x="660" y="103"/>
                </a:lnTo>
                <a:lnTo>
                  <a:pt x="643" y="87"/>
                </a:lnTo>
                <a:lnTo>
                  <a:pt x="626" y="72"/>
                </a:lnTo>
                <a:lnTo>
                  <a:pt x="607" y="59"/>
                </a:lnTo>
                <a:lnTo>
                  <a:pt x="586" y="46"/>
                </a:lnTo>
                <a:lnTo>
                  <a:pt x="564" y="36"/>
                </a:lnTo>
                <a:lnTo>
                  <a:pt x="542" y="26"/>
                </a:lnTo>
                <a:lnTo>
                  <a:pt x="518" y="18"/>
                </a:lnTo>
                <a:lnTo>
                  <a:pt x="493" y="11"/>
                </a:lnTo>
                <a:lnTo>
                  <a:pt x="466" y="7"/>
                </a:lnTo>
                <a:lnTo>
                  <a:pt x="439" y="4"/>
                </a:lnTo>
                <a:lnTo>
                  <a:pt x="411" y="0"/>
                </a:lnTo>
                <a:lnTo>
                  <a:pt x="382" y="0"/>
                </a:lnTo>
                <a:lnTo>
                  <a:pt x="360" y="0"/>
                </a:lnTo>
                <a:lnTo>
                  <a:pt x="340" y="1"/>
                </a:lnTo>
                <a:lnTo>
                  <a:pt x="321" y="4"/>
                </a:lnTo>
                <a:lnTo>
                  <a:pt x="301" y="6"/>
                </a:lnTo>
                <a:lnTo>
                  <a:pt x="282" y="10"/>
                </a:lnTo>
                <a:lnTo>
                  <a:pt x="264" y="14"/>
                </a:lnTo>
                <a:lnTo>
                  <a:pt x="246" y="19"/>
                </a:lnTo>
                <a:lnTo>
                  <a:pt x="228" y="25"/>
                </a:lnTo>
                <a:lnTo>
                  <a:pt x="211" y="32"/>
                </a:lnTo>
                <a:lnTo>
                  <a:pt x="194" y="38"/>
                </a:lnTo>
                <a:lnTo>
                  <a:pt x="178" y="47"/>
                </a:lnTo>
                <a:lnTo>
                  <a:pt x="162" y="55"/>
                </a:lnTo>
                <a:lnTo>
                  <a:pt x="148" y="65"/>
                </a:lnTo>
                <a:lnTo>
                  <a:pt x="134" y="76"/>
                </a:lnTo>
                <a:lnTo>
                  <a:pt x="119" y="86"/>
                </a:lnTo>
                <a:lnTo>
                  <a:pt x="107" y="98"/>
                </a:lnTo>
                <a:lnTo>
                  <a:pt x="95" y="109"/>
                </a:lnTo>
                <a:lnTo>
                  <a:pt x="83" y="123"/>
                </a:lnTo>
                <a:lnTo>
                  <a:pt x="72" y="136"/>
                </a:lnTo>
                <a:lnTo>
                  <a:pt x="62" y="150"/>
                </a:lnTo>
                <a:lnTo>
                  <a:pt x="52" y="166"/>
                </a:lnTo>
                <a:lnTo>
                  <a:pt x="44" y="180"/>
                </a:lnTo>
                <a:lnTo>
                  <a:pt x="36" y="197"/>
                </a:lnTo>
                <a:lnTo>
                  <a:pt x="28" y="213"/>
                </a:lnTo>
                <a:lnTo>
                  <a:pt x="22" y="231"/>
                </a:lnTo>
                <a:lnTo>
                  <a:pt x="16" y="249"/>
                </a:lnTo>
                <a:lnTo>
                  <a:pt x="11" y="267"/>
                </a:lnTo>
                <a:lnTo>
                  <a:pt x="8" y="286"/>
                </a:lnTo>
                <a:lnTo>
                  <a:pt x="5" y="305"/>
                </a:lnTo>
                <a:lnTo>
                  <a:pt x="2" y="326"/>
                </a:lnTo>
                <a:lnTo>
                  <a:pt x="1" y="347"/>
                </a:lnTo>
                <a:lnTo>
                  <a:pt x="0" y="369"/>
                </a:lnTo>
                <a:lnTo>
                  <a:pt x="1" y="390"/>
                </a:lnTo>
                <a:lnTo>
                  <a:pt x="2" y="411"/>
                </a:lnTo>
                <a:lnTo>
                  <a:pt x="5" y="432"/>
                </a:lnTo>
                <a:lnTo>
                  <a:pt x="8" y="452"/>
                </a:lnTo>
                <a:lnTo>
                  <a:pt x="13" y="471"/>
                </a:lnTo>
                <a:lnTo>
                  <a:pt x="17" y="490"/>
                </a:lnTo>
                <a:lnTo>
                  <a:pt x="24" y="508"/>
                </a:lnTo>
                <a:lnTo>
                  <a:pt x="31" y="525"/>
                </a:lnTo>
                <a:lnTo>
                  <a:pt x="38" y="542"/>
                </a:lnTo>
                <a:lnTo>
                  <a:pt x="47" y="559"/>
                </a:lnTo>
                <a:lnTo>
                  <a:pt x="56" y="574"/>
                </a:lnTo>
                <a:lnTo>
                  <a:pt x="67" y="588"/>
                </a:lnTo>
                <a:lnTo>
                  <a:pt x="77" y="603"/>
                </a:lnTo>
                <a:lnTo>
                  <a:pt x="89" y="616"/>
                </a:lnTo>
                <a:lnTo>
                  <a:pt x="101" y="629"/>
                </a:lnTo>
                <a:lnTo>
                  <a:pt x="114" y="640"/>
                </a:lnTo>
                <a:lnTo>
                  <a:pt x="128" y="652"/>
                </a:lnTo>
                <a:lnTo>
                  <a:pt x="142" y="663"/>
                </a:lnTo>
                <a:lnTo>
                  <a:pt x="158" y="673"/>
                </a:lnTo>
                <a:lnTo>
                  <a:pt x="172" y="682"/>
                </a:lnTo>
                <a:lnTo>
                  <a:pt x="189" y="690"/>
                </a:lnTo>
                <a:lnTo>
                  <a:pt x="205" y="698"/>
                </a:lnTo>
                <a:lnTo>
                  <a:pt x="223" y="704"/>
                </a:lnTo>
                <a:lnTo>
                  <a:pt x="241" y="711"/>
                </a:lnTo>
                <a:lnTo>
                  <a:pt x="259" y="717"/>
                </a:lnTo>
                <a:lnTo>
                  <a:pt x="278" y="721"/>
                </a:lnTo>
                <a:lnTo>
                  <a:pt x="297" y="726"/>
                </a:lnTo>
                <a:lnTo>
                  <a:pt x="317" y="729"/>
                </a:lnTo>
                <a:lnTo>
                  <a:pt x="337" y="731"/>
                </a:lnTo>
                <a:lnTo>
                  <a:pt x="357" y="734"/>
                </a:lnTo>
                <a:lnTo>
                  <a:pt x="378" y="735"/>
                </a:lnTo>
                <a:lnTo>
                  <a:pt x="400" y="735"/>
                </a:lnTo>
                <a:lnTo>
                  <a:pt x="429" y="734"/>
                </a:lnTo>
                <a:lnTo>
                  <a:pt x="458" y="731"/>
                </a:lnTo>
                <a:lnTo>
                  <a:pt x="487" y="727"/>
                </a:lnTo>
                <a:lnTo>
                  <a:pt x="516" y="720"/>
                </a:lnTo>
                <a:lnTo>
                  <a:pt x="543" y="712"/>
                </a:lnTo>
                <a:lnTo>
                  <a:pt x="570" y="703"/>
                </a:lnTo>
                <a:lnTo>
                  <a:pt x="596" y="691"/>
                </a:lnTo>
                <a:lnTo>
                  <a:pt x="619" y="677"/>
                </a:lnTo>
                <a:lnTo>
                  <a:pt x="632" y="669"/>
                </a:lnTo>
                <a:lnTo>
                  <a:pt x="643" y="662"/>
                </a:lnTo>
                <a:lnTo>
                  <a:pt x="653" y="654"/>
                </a:lnTo>
                <a:lnTo>
                  <a:pt x="664" y="645"/>
                </a:lnTo>
                <a:lnTo>
                  <a:pt x="673" y="634"/>
                </a:lnTo>
                <a:lnTo>
                  <a:pt x="684" y="624"/>
                </a:lnTo>
                <a:lnTo>
                  <a:pt x="693" y="614"/>
                </a:lnTo>
                <a:lnTo>
                  <a:pt x="702" y="603"/>
                </a:lnTo>
                <a:lnTo>
                  <a:pt x="710" y="592"/>
                </a:lnTo>
                <a:lnTo>
                  <a:pt x="717" y="580"/>
                </a:lnTo>
                <a:lnTo>
                  <a:pt x="724" y="568"/>
                </a:lnTo>
                <a:lnTo>
                  <a:pt x="731" y="554"/>
                </a:lnTo>
                <a:lnTo>
                  <a:pt x="737" y="542"/>
                </a:lnTo>
                <a:lnTo>
                  <a:pt x="741" y="527"/>
                </a:lnTo>
                <a:lnTo>
                  <a:pt x="746" y="513"/>
                </a:lnTo>
                <a:lnTo>
                  <a:pt x="750" y="498"/>
                </a:lnTo>
                <a:lnTo>
                  <a:pt x="515" y="498"/>
                </a:lnTo>
                <a:lnTo>
                  <a:pt x="510" y="507"/>
                </a:lnTo>
                <a:lnTo>
                  <a:pt x="505" y="514"/>
                </a:lnTo>
                <a:lnTo>
                  <a:pt x="499" y="521"/>
                </a:lnTo>
                <a:lnTo>
                  <a:pt x="492" y="527"/>
                </a:lnTo>
                <a:lnTo>
                  <a:pt x="487" y="533"/>
                </a:lnTo>
                <a:lnTo>
                  <a:pt x="480" y="539"/>
                </a:lnTo>
                <a:lnTo>
                  <a:pt x="473" y="543"/>
                </a:lnTo>
                <a:lnTo>
                  <a:pt x="466" y="548"/>
                </a:lnTo>
                <a:lnTo>
                  <a:pt x="451" y="553"/>
                </a:lnTo>
                <a:lnTo>
                  <a:pt x="435" y="558"/>
                </a:lnTo>
                <a:lnTo>
                  <a:pt x="417" y="561"/>
                </a:lnTo>
                <a:lnTo>
                  <a:pt x="398" y="561"/>
                </a:lnTo>
                <a:lnTo>
                  <a:pt x="380" y="561"/>
                </a:lnTo>
                <a:lnTo>
                  <a:pt x="363" y="559"/>
                </a:lnTo>
                <a:lnTo>
                  <a:pt x="347" y="556"/>
                </a:lnTo>
                <a:lnTo>
                  <a:pt x="331" y="551"/>
                </a:lnTo>
                <a:lnTo>
                  <a:pt x="318" y="547"/>
                </a:lnTo>
                <a:lnTo>
                  <a:pt x="305" y="540"/>
                </a:lnTo>
                <a:lnTo>
                  <a:pt x="294" y="532"/>
                </a:lnTo>
                <a:lnTo>
                  <a:pt x="284" y="523"/>
                </a:lnTo>
                <a:lnTo>
                  <a:pt x="275" y="512"/>
                </a:lnTo>
                <a:lnTo>
                  <a:pt x="267" y="500"/>
                </a:lnTo>
                <a:lnTo>
                  <a:pt x="260" y="488"/>
                </a:lnTo>
                <a:lnTo>
                  <a:pt x="255" y="474"/>
                </a:lnTo>
                <a:lnTo>
                  <a:pt x="250" y="460"/>
                </a:lnTo>
                <a:lnTo>
                  <a:pt x="247" y="444"/>
                </a:lnTo>
                <a:lnTo>
                  <a:pt x="246" y="426"/>
                </a:lnTo>
                <a:lnTo>
                  <a:pt x="244" y="408"/>
                </a:lnTo>
                <a:lnTo>
                  <a:pt x="759" y="408"/>
                </a:lnTo>
                <a:lnTo>
                  <a:pt x="759" y="383"/>
                </a:lnTo>
                <a:close/>
              </a:path>
            </a:pathLst>
          </a:custGeom>
          <a:solidFill>
            <a:srgbClr val="D2B79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0" name="Freeform 129"/>
          <p:cNvSpPr>
            <a:spLocks/>
          </p:cNvSpPr>
          <p:nvPr userDrawn="1"/>
        </p:nvSpPr>
        <p:spPr bwMode="auto">
          <a:xfrm>
            <a:off x="10181042" y="6446837"/>
            <a:ext cx="122777" cy="177800"/>
          </a:xfrm>
          <a:custGeom>
            <a:avLst/>
            <a:gdLst>
              <a:gd name="T0" fmla="*/ 2147483647 w 463"/>
              <a:gd name="T1" fmla="*/ 2147483647 h 897"/>
              <a:gd name="T2" fmla="*/ 2147483647 w 463"/>
              <a:gd name="T3" fmla="*/ 2147483647 h 897"/>
              <a:gd name="T4" fmla="*/ 2147483647 w 463"/>
              <a:gd name="T5" fmla="*/ 1619874749 h 897"/>
              <a:gd name="T6" fmla="*/ 2147483647 w 463"/>
              <a:gd name="T7" fmla="*/ 1619874749 h 897"/>
              <a:gd name="T8" fmla="*/ 2147483647 w 463"/>
              <a:gd name="T9" fmla="*/ 0 h 897"/>
              <a:gd name="T10" fmla="*/ 629164782 w 463"/>
              <a:gd name="T11" fmla="*/ 0 h 897"/>
              <a:gd name="T12" fmla="*/ 629164782 w 463"/>
              <a:gd name="T13" fmla="*/ 1619874749 h 897"/>
              <a:gd name="T14" fmla="*/ 0 w 463"/>
              <a:gd name="T15" fmla="*/ 1619874749 h 897"/>
              <a:gd name="T16" fmla="*/ 0 w 463"/>
              <a:gd name="T17" fmla="*/ 2147483647 h 897"/>
              <a:gd name="T18" fmla="*/ 629164782 w 463"/>
              <a:gd name="T19" fmla="*/ 2147483647 h 897"/>
              <a:gd name="T20" fmla="*/ 629164782 w 463"/>
              <a:gd name="T21" fmla="*/ 2147483647 h 897"/>
              <a:gd name="T22" fmla="*/ 2147483647 w 463"/>
              <a:gd name="T23" fmla="*/ 2147483647 h 897"/>
              <a:gd name="T24" fmla="*/ 2147483647 w 463"/>
              <a:gd name="T25" fmla="*/ 2147483647 h 8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63" h="897">
                <a:moveTo>
                  <a:pt x="325" y="409"/>
                </a:moveTo>
                <a:lnTo>
                  <a:pt x="463" y="409"/>
                </a:lnTo>
                <a:lnTo>
                  <a:pt x="463" y="208"/>
                </a:lnTo>
                <a:lnTo>
                  <a:pt x="325" y="208"/>
                </a:lnTo>
                <a:lnTo>
                  <a:pt x="325" y="0"/>
                </a:lnTo>
                <a:lnTo>
                  <a:pt x="80" y="0"/>
                </a:lnTo>
                <a:lnTo>
                  <a:pt x="80" y="208"/>
                </a:lnTo>
                <a:lnTo>
                  <a:pt x="0" y="208"/>
                </a:lnTo>
                <a:lnTo>
                  <a:pt x="0" y="409"/>
                </a:lnTo>
                <a:lnTo>
                  <a:pt x="80" y="409"/>
                </a:lnTo>
                <a:lnTo>
                  <a:pt x="80" y="897"/>
                </a:lnTo>
                <a:lnTo>
                  <a:pt x="325" y="897"/>
                </a:lnTo>
                <a:lnTo>
                  <a:pt x="325" y="409"/>
                </a:lnTo>
                <a:close/>
              </a:path>
            </a:pathLst>
          </a:custGeom>
          <a:solidFill>
            <a:srgbClr val="D2B79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1" name="Freeform 130"/>
          <p:cNvSpPr>
            <a:spLocks noEditPoints="1"/>
          </p:cNvSpPr>
          <p:nvPr userDrawn="1"/>
        </p:nvSpPr>
        <p:spPr bwMode="auto">
          <a:xfrm>
            <a:off x="10310169" y="6483355"/>
            <a:ext cx="213803" cy="144463"/>
          </a:xfrm>
          <a:custGeom>
            <a:avLst/>
            <a:gdLst>
              <a:gd name="T0" fmla="*/ 2147483647 w 803"/>
              <a:gd name="T1" fmla="*/ 1617296698 h 735"/>
              <a:gd name="T2" fmla="*/ 2147483647 w 803"/>
              <a:gd name="T3" fmla="*/ 1678024816 h 735"/>
              <a:gd name="T4" fmla="*/ 2147483647 w 803"/>
              <a:gd name="T5" fmla="*/ 1769156007 h 735"/>
              <a:gd name="T6" fmla="*/ 2147483647 w 803"/>
              <a:gd name="T7" fmla="*/ 1905833336 h 735"/>
              <a:gd name="T8" fmla="*/ 2147483647 w 803"/>
              <a:gd name="T9" fmla="*/ 2072874822 h 735"/>
              <a:gd name="T10" fmla="*/ 2147483647 w 803"/>
              <a:gd name="T11" fmla="*/ 2147483647 h 735"/>
              <a:gd name="T12" fmla="*/ 2147483647 w 803"/>
              <a:gd name="T13" fmla="*/ 2147483647 h 735"/>
              <a:gd name="T14" fmla="*/ 2147483647 w 803"/>
              <a:gd name="T15" fmla="*/ 2147483647 h 735"/>
              <a:gd name="T16" fmla="*/ 2147483647 w 803"/>
              <a:gd name="T17" fmla="*/ 2147483647 h 735"/>
              <a:gd name="T18" fmla="*/ 2147483647 w 803"/>
              <a:gd name="T19" fmla="*/ 2147483647 h 735"/>
              <a:gd name="T20" fmla="*/ 2147483647 w 803"/>
              <a:gd name="T21" fmla="*/ 2147483647 h 735"/>
              <a:gd name="T22" fmla="*/ 2147483647 w 803"/>
              <a:gd name="T23" fmla="*/ 2147483647 h 735"/>
              <a:gd name="T24" fmla="*/ 2147483647 w 803"/>
              <a:gd name="T25" fmla="*/ 2147483647 h 735"/>
              <a:gd name="T26" fmla="*/ 2147483647 w 803"/>
              <a:gd name="T27" fmla="*/ 2147483647 h 735"/>
              <a:gd name="T28" fmla="*/ 2147483647 w 803"/>
              <a:gd name="T29" fmla="*/ 2147483647 h 735"/>
              <a:gd name="T30" fmla="*/ 2147483647 w 803"/>
              <a:gd name="T31" fmla="*/ 2147483647 h 735"/>
              <a:gd name="T32" fmla="*/ 2147483647 w 803"/>
              <a:gd name="T33" fmla="*/ 2147483647 h 735"/>
              <a:gd name="T34" fmla="*/ 2147483647 w 803"/>
              <a:gd name="T35" fmla="*/ 2147483647 h 735"/>
              <a:gd name="T36" fmla="*/ 2147483647 w 803"/>
              <a:gd name="T37" fmla="*/ 2147483647 h 735"/>
              <a:gd name="T38" fmla="*/ 2147483647 w 803"/>
              <a:gd name="T39" fmla="*/ 2147483647 h 735"/>
              <a:gd name="T40" fmla="*/ 2147483647 w 803"/>
              <a:gd name="T41" fmla="*/ 2147483647 h 735"/>
              <a:gd name="T42" fmla="*/ 2125567720 w 803"/>
              <a:gd name="T43" fmla="*/ 2147483647 h 735"/>
              <a:gd name="T44" fmla="*/ 2045948222 w 803"/>
              <a:gd name="T45" fmla="*/ 2147483647 h 735"/>
              <a:gd name="T46" fmla="*/ 2006158241 w 803"/>
              <a:gd name="T47" fmla="*/ 2147483647 h 735"/>
              <a:gd name="T48" fmla="*/ 2022066247 w 803"/>
              <a:gd name="T49" fmla="*/ 2147483647 h 735"/>
              <a:gd name="T50" fmla="*/ 2061856228 w 803"/>
              <a:gd name="T51" fmla="*/ 2147483647 h 735"/>
              <a:gd name="T52" fmla="*/ 2147483647 w 803"/>
              <a:gd name="T53" fmla="*/ 2147483647 h 735"/>
              <a:gd name="T54" fmla="*/ 2147483647 w 803"/>
              <a:gd name="T55" fmla="*/ 2019718138 h 735"/>
              <a:gd name="T56" fmla="*/ 2147483647 w 803"/>
              <a:gd name="T57" fmla="*/ 1860248479 h 735"/>
              <a:gd name="T58" fmla="*/ 2147483647 w 803"/>
              <a:gd name="T59" fmla="*/ 1738791850 h 735"/>
              <a:gd name="T60" fmla="*/ 2147483647 w 803"/>
              <a:gd name="T61" fmla="*/ 1655271205 h 735"/>
              <a:gd name="T62" fmla="*/ 2147483647 w 803"/>
              <a:gd name="T63" fmla="*/ 1617296698 h 735"/>
              <a:gd name="T64" fmla="*/ 2147483647 w 803"/>
              <a:gd name="T65" fmla="*/ 174651836 h 735"/>
              <a:gd name="T66" fmla="*/ 2147483647 w 803"/>
              <a:gd name="T67" fmla="*/ 470760301 h 735"/>
              <a:gd name="T68" fmla="*/ 2147483647 w 803"/>
              <a:gd name="T69" fmla="*/ 235380150 h 735"/>
              <a:gd name="T70" fmla="*/ 2147483647 w 803"/>
              <a:gd name="T71" fmla="*/ 68338664 h 735"/>
              <a:gd name="T72" fmla="*/ 2147483647 w 803"/>
              <a:gd name="T73" fmla="*/ 0 h 735"/>
              <a:gd name="T74" fmla="*/ 2147483647 w 803"/>
              <a:gd name="T75" fmla="*/ 15181980 h 735"/>
              <a:gd name="T76" fmla="*/ 2030040217 w 803"/>
              <a:gd name="T77" fmla="*/ 83520645 h 735"/>
              <a:gd name="T78" fmla="*/ 1631982263 w 803"/>
              <a:gd name="T79" fmla="*/ 220197973 h 735"/>
              <a:gd name="T80" fmla="*/ 1273753825 w 803"/>
              <a:gd name="T81" fmla="*/ 410031986 h 735"/>
              <a:gd name="T82" fmla="*/ 955315369 w 803"/>
              <a:gd name="T83" fmla="*/ 645411940 h 735"/>
              <a:gd name="T84" fmla="*/ 676666694 w 803"/>
              <a:gd name="T85" fmla="*/ 926338424 h 735"/>
              <a:gd name="T86" fmla="*/ 437847935 w 803"/>
              <a:gd name="T87" fmla="*/ 1237628869 h 735"/>
              <a:gd name="T88" fmla="*/ 254766699 w 803"/>
              <a:gd name="T89" fmla="*/ 1594504171 h 735"/>
              <a:gd name="T90" fmla="*/ 111435509 w 803"/>
              <a:gd name="T91" fmla="*/ 1966561650 h 735"/>
              <a:gd name="T92" fmla="*/ 31855746 w 803"/>
              <a:gd name="T93" fmla="*/ 2147483647 h 735"/>
              <a:gd name="T94" fmla="*/ 0 w 803"/>
              <a:gd name="T95" fmla="*/ 2147483647 h 735"/>
              <a:gd name="T96" fmla="*/ 71645727 w 803"/>
              <a:gd name="T97" fmla="*/ 2147483647 h 735"/>
              <a:gd name="T98" fmla="*/ 286582710 w 803"/>
              <a:gd name="T99" fmla="*/ 2147483647 h 735"/>
              <a:gd name="T100" fmla="*/ 628902942 w 803"/>
              <a:gd name="T101" fmla="*/ 2147483647 h 735"/>
              <a:gd name="T102" fmla="*/ 1098606624 w 803"/>
              <a:gd name="T103" fmla="*/ 2147483647 h 735"/>
              <a:gd name="T104" fmla="*/ 1353373523 w 803"/>
              <a:gd name="T105" fmla="*/ 2147483647 h 735"/>
              <a:gd name="T106" fmla="*/ 1854893016 w 803"/>
              <a:gd name="T107" fmla="*/ 2147483647 h 735"/>
              <a:gd name="T108" fmla="*/ 2147483647 w 803"/>
              <a:gd name="T109" fmla="*/ 2147483647 h 735"/>
              <a:gd name="T110" fmla="*/ 2147483647 w 803"/>
              <a:gd name="T111" fmla="*/ 2147483647 h 735"/>
              <a:gd name="T112" fmla="*/ 2147483647 w 803"/>
              <a:gd name="T113" fmla="*/ 2147483647 h 735"/>
              <a:gd name="T114" fmla="*/ 2147483647 w 803"/>
              <a:gd name="T115" fmla="*/ 2147483647 h 735"/>
              <a:gd name="T116" fmla="*/ 2147483647 w 803"/>
              <a:gd name="T117" fmla="*/ 2147483647 h 735"/>
              <a:gd name="T118" fmla="*/ 2147483647 w 803"/>
              <a:gd name="T119" fmla="*/ 2147483647 h 735"/>
              <a:gd name="T120" fmla="*/ 2147483647 w 803"/>
              <a:gd name="T121" fmla="*/ 2147483647 h 735"/>
              <a:gd name="T122" fmla="*/ 2147483647 w 803"/>
              <a:gd name="T123" fmla="*/ 174651836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803" h="735">
                <a:moveTo>
                  <a:pt x="410" y="212"/>
                </a:moveTo>
                <a:lnTo>
                  <a:pt x="421" y="213"/>
                </a:lnTo>
                <a:lnTo>
                  <a:pt x="434" y="213"/>
                </a:lnTo>
                <a:lnTo>
                  <a:pt x="445" y="215"/>
                </a:lnTo>
                <a:lnTo>
                  <a:pt x="456" y="218"/>
                </a:lnTo>
                <a:lnTo>
                  <a:pt x="466" y="221"/>
                </a:lnTo>
                <a:lnTo>
                  <a:pt x="476" y="224"/>
                </a:lnTo>
                <a:lnTo>
                  <a:pt x="485" y="229"/>
                </a:lnTo>
                <a:lnTo>
                  <a:pt x="494" y="233"/>
                </a:lnTo>
                <a:lnTo>
                  <a:pt x="503" y="239"/>
                </a:lnTo>
                <a:lnTo>
                  <a:pt x="511" y="245"/>
                </a:lnTo>
                <a:lnTo>
                  <a:pt x="518" y="251"/>
                </a:lnTo>
                <a:lnTo>
                  <a:pt x="525" y="258"/>
                </a:lnTo>
                <a:lnTo>
                  <a:pt x="532" y="266"/>
                </a:lnTo>
                <a:lnTo>
                  <a:pt x="537" y="273"/>
                </a:lnTo>
                <a:lnTo>
                  <a:pt x="543" y="282"/>
                </a:lnTo>
                <a:lnTo>
                  <a:pt x="549" y="290"/>
                </a:lnTo>
                <a:lnTo>
                  <a:pt x="552" y="299"/>
                </a:lnTo>
                <a:lnTo>
                  <a:pt x="556" y="308"/>
                </a:lnTo>
                <a:lnTo>
                  <a:pt x="560" y="318"/>
                </a:lnTo>
                <a:lnTo>
                  <a:pt x="562" y="327"/>
                </a:lnTo>
                <a:lnTo>
                  <a:pt x="564" y="337"/>
                </a:lnTo>
                <a:lnTo>
                  <a:pt x="565" y="347"/>
                </a:lnTo>
                <a:lnTo>
                  <a:pt x="567" y="357"/>
                </a:lnTo>
                <a:lnTo>
                  <a:pt x="567" y="369"/>
                </a:lnTo>
                <a:lnTo>
                  <a:pt x="567" y="379"/>
                </a:lnTo>
                <a:lnTo>
                  <a:pt x="565" y="390"/>
                </a:lnTo>
                <a:lnTo>
                  <a:pt x="564" y="400"/>
                </a:lnTo>
                <a:lnTo>
                  <a:pt x="562" y="410"/>
                </a:lnTo>
                <a:lnTo>
                  <a:pt x="560" y="419"/>
                </a:lnTo>
                <a:lnTo>
                  <a:pt x="556" y="429"/>
                </a:lnTo>
                <a:lnTo>
                  <a:pt x="552" y="438"/>
                </a:lnTo>
                <a:lnTo>
                  <a:pt x="549" y="447"/>
                </a:lnTo>
                <a:lnTo>
                  <a:pt x="543" y="455"/>
                </a:lnTo>
                <a:lnTo>
                  <a:pt x="537" y="463"/>
                </a:lnTo>
                <a:lnTo>
                  <a:pt x="532" y="471"/>
                </a:lnTo>
                <a:lnTo>
                  <a:pt x="525" y="478"/>
                </a:lnTo>
                <a:lnTo>
                  <a:pt x="518" y="485"/>
                </a:lnTo>
                <a:lnTo>
                  <a:pt x="511" y="491"/>
                </a:lnTo>
                <a:lnTo>
                  <a:pt x="503" y="497"/>
                </a:lnTo>
                <a:lnTo>
                  <a:pt x="494" y="502"/>
                </a:lnTo>
                <a:lnTo>
                  <a:pt x="485" y="507"/>
                </a:lnTo>
                <a:lnTo>
                  <a:pt x="476" y="511"/>
                </a:lnTo>
                <a:lnTo>
                  <a:pt x="466" y="514"/>
                </a:lnTo>
                <a:lnTo>
                  <a:pt x="456" y="517"/>
                </a:lnTo>
                <a:lnTo>
                  <a:pt x="445" y="520"/>
                </a:lnTo>
                <a:lnTo>
                  <a:pt x="434" y="521"/>
                </a:lnTo>
                <a:lnTo>
                  <a:pt x="421" y="522"/>
                </a:lnTo>
                <a:lnTo>
                  <a:pt x="410" y="523"/>
                </a:lnTo>
                <a:lnTo>
                  <a:pt x="398" y="522"/>
                </a:lnTo>
                <a:lnTo>
                  <a:pt x="385" y="521"/>
                </a:lnTo>
                <a:lnTo>
                  <a:pt x="374" y="520"/>
                </a:lnTo>
                <a:lnTo>
                  <a:pt x="364" y="517"/>
                </a:lnTo>
                <a:lnTo>
                  <a:pt x="353" y="514"/>
                </a:lnTo>
                <a:lnTo>
                  <a:pt x="344" y="511"/>
                </a:lnTo>
                <a:lnTo>
                  <a:pt x="333" y="507"/>
                </a:lnTo>
                <a:lnTo>
                  <a:pt x="324" y="502"/>
                </a:lnTo>
                <a:lnTo>
                  <a:pt x="317" y="497"/>
                </a:lnTo>
                <a:lnTo>
                  <a:pt x="308" y="491"/>
                </a:lnTo>
                <a:lnTo>
                  <a:pt x="301" y="485"/>
                </a:lnTo>
                <a:lnTo>
                  <a:pt x="294" y="478"/>
                </a:lnTo>
                <a:lnTo>
                  <a:pt x="287" y="471"/>
                </a:lnTo>
                <a:lnTo>
                  <a:pt x="282" y="463"/>
                </a:lnTo>
                <a:lnTo>
                  <a:pt x="276" y="455"/>
                </a:lnTo>
                <a:lnTo>
                  <a:pt x="270" y="447"/>
                </a:lnTo>
                <a:lnTo>
                  <a:pt x="267" y="438"/>
                </a:lnTo>
                <a:lnTo>
                  <a:pt x="263" y="429"/>
                </a:lnTo>
                <a:lnTo>
                  <a:pt x="259" y="419"/>
                </a:lnTo>
                <a:lnTo>
                  <a:pt x="257" y="410"/>
                </a:lnTo>
                <a:lnTo>
                  <a:pt x="255" y="400"/>
                </a:lnTo>
                <a:lnTo>
                  <a:pt x="254" y="390"/>
                </a:lnTo>
                <a:lnTo>
                  <a:pt x="252" y="379"/>
                </a:lnTo>
                <a:lnTo>
                  <a:pt x="252" y="369"/>
                </a:lnTo>
                <a:lnTo>
                  <a:pt x="252" y="357"/>
                </a:lnTo>
                <a:lnTo>
                  <a:pt x="254" y="347"/>
                </a:lnTo>
                <a:lnTo>
                  <a:pt x="255" y="337"/>
                </a:lnTo>
                <a:lnTo>
                  <a:pt x="257" y="327"/>
                </a:lnTo>
                <a:lnTo>
                  <a:pt x="259" y="318"/>
                </a:lnTo>
                <a:lnTo>
                  <a:pt x="263" y="308"/>
                </a:lnTo>
                <a:lnTo>
                  <a:pt x="267" y="299"/>
                </a:lnTo>
                <a:lnTo>
                  <a:pt x="270" y="290"/>
                </a:lnTo>
                <a:lnTo>
                  <a:pt x="276" y="282"/>
                </a:lnTo>
                <a:lnTo>
                  <a:pt x="282" y="273"/>
                </a:lnTo>
                <a:lnTo>
                  <a:pt x="287" y="266"/>
                </a:lnTo>
                <a:lnTo>
                  <a:pt x="294" y="258"/>
                </a:lnTo>
                <a:lnTo>
                  <a:pt x="301" y="251"/>
                </a:lnTo>
                <a:lnTo>
                  <a:pt x="308" y="245"/>
                </a:lnTo>
                <a:lnTo>
                  <a:pt x="317" y="239"/>
                </a:lnTo>
                <a:lnTo>
                  <a:pt x="324" y="233"/>
                </a:lnTo>
                <a:lnTo>
                  <a:pt x="333" y="229"/>
                </a:lnTo>
                <a:lnTo>
                  <a:pt x="344" y="224"/>
                </a:lnTo>
                <a:lnTo>
                  <a:pt x="353" y="221"/>
                </a:lnTo>
                <a:lnTo>
                  <a:pt x="364" y="218"/>
                </a:lnTo>
                <a:lnTo>
                  <a:pt x="374" y="215"/>
                </a:lnTo>
                <a:lnTo>
                  <a:pt x="385" y="213"/>
                </a:lnTo>
                <a:lnTo>
                  <a:pt x="398" y="213"/>
                </a:lnTo>
                <a:lnTo>
                  <a:pt x="410" y="212"/>
                </a:lnTo>
                <a:close/>
                <a:moveTo>
                  <a:pt x="803" y="23"/>
                </a:moveTo>
                <a:lnTo>
                  <a:pt x="559" y="23"/>
                </a:lnTo>
                <a:lnTo>
                  <a:pt x="559" y="90"/>
                </a:lnTo>
                <a:lnTo>
                  <a:pt x="545" y="76"/>
                </a:lnTo>
                <a:lnTo>
                  <a:pt x="531" y="62"/>
                </a:lnTo>
                <a:lnTo>
                  <a:pt x="515" y="50"/>
                </a:lnTo>
                <a:lnTo>
                  <a:pt x="498" y="40"/>
                </a:lnTo>
                <a:lnTo>
                  <a:pt x="481" y="31"/>
                </a:lnTo>
                <a:lnTo>
                  <a:pt x="463" y="23"/>
                </a:lnTo>
                <a:lnTo>
                  <a:pt x="444" y="15"/>
                </a:lnTo>
                <a:lnTo>
                  <a:pt x="425" y="9"/>
                </a:lnTo>
                <a:lnTo>
                  <a:pt x="404" y="6"/>
                </a:lnTo>
                <a:lnTo>
                  <a:pt x="385" y="2"/>
                </a:lnTo>
                <a:lnTo>
                  <a:pt x="365" y="0"/>
                </a:lnTo>
                <a:lnTo>
                  <a:pt x="345" y="0"/>
                </a:lnTo>
                <a:lnTo>
                  <a:pt x="326" y="0"/>
                </a:lnTo>
                <a:lnTo>
                  <a:pt x="308" y="2"/>
                </a:lnTo>
                <a:lnTo>
                  <a:pt x="290" y="5"/>
                </a:lnTo>
                <a:lnTo>
                  <a:pt x="272" y="8"/>
                </a:lnTo>
                <a:lnTo>
                  <a:pt x="255" y="11"/>
                </a:lnTo>
                <a:lnTo>
                  <a:pt x="238" y="17"/>
                </a:lnTo>
                <a:lnTo>
                  <a:pt x="221" y="23"/>
                </a:lnTo>
                <a:lnTo>
                  <a:pt x="205" y="29"/>
                </a:lnTo>
                <a:lnTo>
                  <a:pt x="189" y="37"/>
                </a:lnTo>
                <a:lnTo>
                  <a:pt x="175" y="45"/>
                </a:lnTo>
                <a:lnTo>
                  <a:pt x="160" y="54"/>
                </a:lnTo>
                <a:lnTo>
                  <a:pt x="147" y="63"/>
                </a:lnTo>
                <a:lnTo>
                  <a:pt x="133" y="74"/>
                </a:lnTo>
                <a:lnTo>
                  <a:pt x="120" y="85"/>
                </a:lnTo>
                <a:lnTo>
                  <a:pt x="107" y="97"/>
                </a:lnTo>
                <a:lnTo>
                  <a:pt x="96" y="109"/>
                </a:lnTo>
                <a:lnTo>
                  <a:pt x="85" y="122"/>
                </a:lnTo>
                <a:lnTo>
                  <a:pt x="74" y="135"/>
                </a:lnTo>
                <a:lnTo>
                  <a:pt x="64" y="149"/>
                </a:lnTo>
                <a:lnTo>
                  <a:pt x="55" y="163"/>
                </a:lnTo>
                <a:lnTo>
                  <a:pt x="46" y="178"/>
                </a:lnTo>
                <a:lnTo>
                  <a:pt x="38" y="194"/>
                </a:lnTo>
                <a:lnTo>
                  <a:pt x="32" y="210"/>
                </a:lnTo>
                <a:lnTo>
                  <a:pt x="25" y="225"/>
                </a:lnTo>
                <a:lnTo>
                  <a:pt x="19" y="242"/>
                </a:lnTo>
                <a:lnTo>
                  <a:pt x="14" y="259"/>
                </a:lnTo>
                <a:lnTo>
                  <a:pt x="10" y="276"/>
                </a:lnTo>
                <a:lnTo>
                  <a:pt x="6" y="294"/>
                </a:lnTo>
                <a:lnTo>
                  <a:pt x="4" y="312"/>
                </a:lnTo>
                <a:lnTo>
                  <a:pt x="1" y="330"/>
                </a:lnTo>
                <a:lnTo>
                  <a:pt x="0" y="348"/>
                </a:lnTo>
                <a:lnTo>
                  <a:pt x="0" y="366"/>
                </a:lnTo>
                <a:lnTo>
                  <a:pt x="1" y="396"/>
                </a:lnTo>
                <a:lnTo>
                  <a:pt x="4" y="425"/>
                </a:lnTo>
                <a:lnTo>
                  <a:pt x="9" y="453"/>
                </a:lnTo>
                <a:lnTo>
                  <a:pt x="16" y="481"/>
                </a:lnTo>
                <a:lnTo>
                  <a:pt x="25" y="507"/>
                </a:lnTo>
                <a:lnTo>
                  <a:pt x="36" y="533"/>
                </a:lnTo>
                <a:lnTo>
                  <a:pt x="49" y="558"/>
                </a:lnTo>
                <a:lnTo>
                  <a:pt x="63" y="582"/>
                </a:lnTo>
                <a:lnTo>
                  <a:pt x="79" y="604"/>
                </a:lnTo>
                <a:lnTo>
                  <a:pt x="97" y="624"/>
                </a:lnTo>
                <a:lnTo>
                  <a:pt x="116" y="645"/>
                </a:lnTo>
                <a:lnTo>
                  <a:pt x="138" y="663"/>
                </a:lnTo>
                <a:lnTo>
                  <a:pt x="148" y="671"/>
                </a:lnTo>
                <a:lnTo>
                  <a:pt x="159" y="678"/>
                </a:lnTo>
                <a:lnTo>
                  <a:pt x="170" y="686"/>
                </a:lnTo>
                <a:lnTo>
                  <a:pt x="183" y="693"/>
                </a:lnTo>
                <a:lnTo>
                  <a:pt x="207" y="705"/>
                </a:lnTo>
                <a:lnTo>
                  <a:pt x="233" y="716"/>
                </a:lnTo>
                <a:lnTo>
                  <a:pt x="247" y="720"/>
                </a:lnTo>
                <a:lnTo>
                  <a:pt x="260" y="723"/>
                </a:lnTo>
                <a:lnTo>
                  <a:pt x="274" y="727"/>
                </a:lnTo>
                <a:lnTo>
                  <a:pt x="288" y="730"/>
                </a:lnTo>
                <a:lnTo>
                  <a:pt x="303" y="732"/>
                </a:lnTo>
                <a:lnTo>
                  <a:pt x="318" y="734"/>
                </a:lnTo>
                <a:lnTo>
                  <a:pt x="332" y="735"/>
                </a:lnTo>
                <a:lnTo>
                  <a:pt x="348" y="735"/>
                </a:lnTo>
                <a:lnTo>
                  <a:pt x="368" y="735"/>
                </a:lnTo>
                <a:lnTo>
                  <a:pt x="389" y="732"/>
                </a:lnTo>
                <a:lnTo>
                  <a:pt x="408" y="729"/>
                </a:lnTo>
                <a:lnTo>
                  <a:pt x="428" y="725"/>
                </a:lnTo>
                <a:lnTo>
                  <a:pt x="447" y="718"/>
                </a:lnTo>
                <a:lnTo>
                  <a:pt x="466" y="711"/>
                </a:lnTo>
                <a:lnTo>
                  <a:pt x="484" y="702"/>
                </a:lnTo>
                <a:lnTo>
                  <a:pt x="501" y="692"/>
                </a:lnTo>
                <a:lnTo>
                  <a:pt x="517" y="680"/>
                </a:lnTo>
                <a:lnTo>
                  <a:pt x="532" y="667"/>
                </a:lnTo>
                <a:lnTo>
                  <a:pt x="544" y="651"/>
                </a:lnTo>
                <a:lnTo>
                  <a:pt x="556" y="636"/>
                </a:lnTo>
                <a:lnTo>
                  <a:pt x="559" y="636"/>
                </a:lnTo>
                <a:lnTo>
                  <a:pt x="559" y="712"/>
                </a:lnTo>
                <a:lnTo>
                  <a:pt x="803" y="712"/>
                </a:lnTo>
                <a:lnTo>
                  <a:pt x="803" y="23"/>
                </a:lnTo>
                <a:close/>
              </a:path>
            </a:pathLst>
          </a:custGeom>
          <a:solidFill>
            <a:srgbClr val="D2B79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2" name="Rectangle 131"/>
          <p:cNvSpPr>
            <a:spLocks noChangeArrowheads="1"/>
          </p:cNvSpPr>
          <p:nvPr userDrawn="1"/>
        </p:nvSpPr>
        <p:spPr bwMode="auto">
          <a:xfrm>
            <a:off x="10566404" y="6402388"/>
            <a:ext cx="65617" cy="222250"/>
          </a:xfrm>
          <a:prstGeom prst="rect">
            <a:avLst/>
          </a:prstGeom>
          <a:solidFill>
            <a:srgbClr val="D2B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solidFill>
                <a:srgbClr val="CD0920"/>
              </a:solidFill>
            </a:endParaRPr>
          </a:p>
        </p:txBody>
      </p:sp>
      <p:sp>
        <p:nvSpPr>
          <p:cNvPr id="63" name="Freeform 132"/>
          <p:cNvSpPr>
            <a:spLocks/>
          </p:cNvSpPr>
          <p:nvPr userDrawn="1"/>
        </p:nvSpPr>
        <p:spPr bwMode="auto">
          <a:xfrm>
            <a:off x="10672153" y="6567492"/>
            <a:ext cx="82559" cy="61913"/>
          </a:xfrm>
          <a:custGeom>
            <a:avLst/>
            <a:gdLst>
              <a:gd name="T0" fmla="*/ 1119221019 w 314"/>
              <a:gd name="T1" fmla="*/ 0 h 314"/>
              <a:gd name="T2" fmla="*/ 958227107 w 314"/>
              <a:gd name="T3" fmla="*/ 15317947 h 314"/>
              <a:gd name="T4" fmla="*/ 804892069 w 314"/>
              <a:gd name="T5" fmla="*/ 61310630 h 314"/>
              <a:gd name="T6" fmla="*/ 666914020 w 314"/>
              <a:gd name="T7" fmla="*/ 122660300 h 314"/>
              <a:gd name="T8" fmla="*/ 528935773 w 314"/>
              <a:gd name="T9" fmla="*/ 199327720 h 314"/>
              <a:gd name="T10" fmla="*/ 406275472 w 314"/>
              <a:gd name="T11" fmla="*/ 291313087 h 314"/>
              <a:gd name="T12" fmla="*/ 298972159 w 314"/>
              <a:gd name="T13" fmla="*/ 406275472 h 314"/>
              <a:gd name="T14" fmla="*/ 206986792 w 314"/>
              <a:gd name="T15" fmla="*/ 528935773 h 314"/>
              <a:gd name="T16" fmla="*/ 122660300 w 314"/>
              <a:gd name="T17" fmla="*/ 666914020 h 314"/>
              <a:gd name="T18" fmla="*/ 61310630 w 314"/>
              <a:gd name="T19" fmla="*/ 804892069 h 314"/>
              <a:gd name="T20" fmla="*/ 23015862 w 314"/>
              <a:gd name="T21" fmla="*/ 958227107 h 314"/>
              <a:gd name="T22" fmla="*/ 0 w 314"/>
              <a:gd name="T23" fmla="*/ 1119221019 h 314"/>
              <a:gd name="T24" fmla="*/ 0 w 314"/>
              <a:gd name="T25" fmla="*/ 1287835159 h 314"/>
              <a:gd name="T26" fmla="*/ 23015862 w 314"/>
              <a:gd name="T27" fmla="*/ 1441170196 h 314"/>
              <a:gd name="T28" fmla="*/ 61310630 w 314"/>
              <a:gd name="T29" fmla="*/ 1594466390 h 314"/>
              <a:gd name="T30" fmla="*/ 122660300 w 314"/>
              <a:gd name="T31" fmla="*/ 1732483283 h 314"/>
              <a:gd name="T32" fmla="*/ 206986792 w 314"/>
              <a:gd name="T33" fmla="*/ 1870461530 h 314"/>
              <a:gd name="T34" fmla="*/ 298972159 w 314"/>
              <a:gd name="T35" fmla="*/ 1993121830 h 314"/>
              <a:gd name="T36" fmla="*/ 406275472 w 314"/>
              <a:gd name="T37" fmla="*/ 2108084216 h 314"/>
              <a:gd name="T38" fmla="*/ 528935773 w 314"/>
              <a:gd name="T39" fmla="*/ 2147483647 h 314"/>
              <a:gd name="T40" fmla="*/ 666914020 w 314"/>
              <a:gd name="T41" fmla="*/ 2147483647 h 314"/>
              <a:gd name="T42" fmla="*/ 804892069 w 314"/>
              <a:gd name="T43" fmla="*/ 2147483647 h 314"/>
              <a:gd name="T44" fmla="*/ 958227107 w 314"/>
              <a:gd name="T45" fmla="*/ 2147483647 h 314"/>
              <a:gd name="T46" fmla="*/ 1119221019 w 314"/>
              <a:gd name="T47" fmla="*/ 2147483647 h 314"/>
              <a:gd name="T48" fmla="*/ 1287835159 w 314"/>
              <a:gd name="T49" fmla="*/ 2147483647 h 314"/>
              <a:gd name="T50" fmla="*/ 1448829071 w 314"/>
              <a:gd name="T51" fmla="*/ 2147483647 h 314"/>
              <a:gd name="T52" fmla="*/ 1594466390 w 314"/>
              <a:gd name="T53" fmla="*/ 2147483647 h 314"/>
              <a:gd name="T54" fmla="*/ 1740142355 w 314"/>
              <a:gd name="T55" fmla="*/ 2147483647 h 314"/>
              <a:gd name="T56" fmla="*/ 1878120602 w 314"/>
              <a:gd name="T57" fmla="*/ 2147483647 h 314"/>
              <a:gd name="T58" fmla="*/ 2000780705 w 314"/>
              <a:gd name="T59" fmla="*/ 2108084216 h 314"/>
              <a:gd name="T60" fmla="*/ 2108084216 w 314"/>
              <a:gd name="T61" fmla="*/ 1993121830 h 314"/>
              <a:gd name="T62" fmla="*/ 2147483647 w 314"/>
              <a:gd name="T63" fmla="*/ 1870461530 h 314"/>
              <a:gd name="T64" fmla="*/ 2147483647 w 314"/>
              <a:gd name="T65" fmla="*/ 1732483283 h 314"/>
              <a:gd name="T66" fmla="*/ 2147483647 w 314"/>
              <a:gd name="T67" fmla="*/ 1594466390 h 314"/>
              <a:gd name="T68" fmla="*/ 2147483647 w 314"/>
              <a:gd name="T69" fmla="*/ 1441170196 h 314"/>
              <a:gd name="T70" fmla="*/ 2147483647 w 314"/>
              <a:gd name="T71" fmla="*/ 1287835159 h 314"/>
              <a:gd name="T72" fmla="*/ 2147483647 w 314"/>
              <a:gd name="T73" fmla="*/ 1119221019 h 314"/>
              <a:gd name="T74" fmla="*/ 2147483647 w 314"/>
              <a:gd name="T75" fmla="*/ 958227107 h 314"/>
              <a:gd name="T76" fmla="*/ 2147483647 w 314"/>
              <a:gd name="T77" fmla="*/ 804892069 h 314"/>
              <a:gd name="T78" fmla="*/ 2147483647 w 314"/>
              <a:gd name="T79" fmla="*/ 666914020 h 314"/>
              <a:gd name="T80" fmla="*/ 2147483647 w 314"/>
              <a:gd name="T81" fmla="*/ 528935773 h 314"/>
              <a:gd name="T82" fmla="*/ 2108084216 w 314"/>
              <a:gd name="T83" fmla="*/ 406275472 h 314"/>
              <a:gd name="T84" fmla="*/ 2000780705 w 314"/>
              <a:gd name="T85" fmla="*/ 291313087 h 314"/>
              <a:gd name="T86" fmla="*/ 1878120602 w 314"/>
              <a:gd name="T87" fmla="*/ 199327720 h 314"/>
              <a:gd name="T88" fmla="*/ 1740142355 w 314"/>
              <a:gd name="T89" fmla="*/ 122660300 h 314"/>
              <a:gd name="T90" fmla="*/ 1594466390 w 314"/>
              <a:gd name="T91" fmla="*/ 61310630 h 314"/>
              <a:gd name="T92" fmla="*/ 1448829071 w 314"/>
              <a:gd name="T93" fmla="*/ 15317947 h 314"/>
              <a:gd name="T94" fmla="*/ 1287835159 w 314"/>
              <a:gd name="T95" fmla="*/ 0 h 31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14" h="314">
                <a:moveTo>
                  <a:pt x="156" y="0"/>
                </a:moveTo>
                <a:lnTo>
                  <a:pt x="146" y="0"/>
                </a:lnTo>
                <a:lnTo>
                  <a:pt x="135" y="1"/>
                </a:lnTo>
                <a:lnTo>
                  <a:pt x="125" y="2"/>
                </a:lnTo>
                <a:lnTo>
                  <a:pt x="115" y="6"/>
                </a:lnTo>
                <a:lnTo>
                  <a:pt x="105" y="8"/>
                </a:lnTo>
                <a:lnTo>
                  <a:pt x="96" y="11"/>
                </a:lnTo>
                <a:lnTo>
                  <a:pt x="87" y="16"/>
                </a:lnTo>
                <a:lnTo>
                  <a:pt x="78" y="21"/>
                </a:lnTo>
                <a:lnTo>
                  <a:pt x="69" y="26"/>
                </a:lnTo>
                <a:lnTo>
                  <a:pt x="61" y="33"/>
                </a:lnTo>
                <a:lnTo>
                  <a:pt x="53" y="38"/>
                </a:lnTo>
                <a:lnTo>
                  <a:pt x="46" y="45"/>
                </a:lnTo>
                <a:lnTo>
                  <a:pt x="39" y="53"/>
                </a:lnTo>
                <a:lnTo>
                  <a:pt x="33" y="61"/>
                </a:lnTo>
                <a:lnTo>
                  <a:pt x="27" y="69"/>
                </a:lnTo>
                <a:lnTo>
                  <a:pt x="21" y="78"/>
                </a:lnTo>
                <a:lnTo>
                  <a:pt x="16" y="87"/>
                </a:lnTo>
                <a:lnTo>
                  <a:pt x="12" y="96"/>
                </a:lnTo>
                <a:lnTo>
                  <a:pt x="8" y="105"/>
                </a:lnTo>
                <a:lnTo>
                  <a:pt x="5" y="115"/>
                </a:lnTo>
                <a:lnTo>
                  <a:pt x="3" y="125"/>
                </a:lnTo>
                <a:lnTo>
                  <a:pt x="1" y="135"/>
                </a:lnTo>
                <a:lnTo>
                  <a:pt x="0" y="146"/>
                </a:lnTo>
                <a:lnTo>
                  <a:pt x="0" y="157"/>
                </a:lnTo>
                <a:lnTo>
                  <a:pt x="0" y="168"/>
                </a:lnTo>
                <a:lnTo>
                  <a:pt x="1" y="178"/>
                </a:lnTo>
                <a:lnTo>
                  <a:pt x="3" y="188"/>
                </a:lnTo>
                <a:lnTo>
                  <a:pt x="5" y="198"/>
                </a:lnTo>
                <a:lnTo>
                  <a:pt x="8" y="208"/>
                </a:lnTo>
                <a:lnTo>
                  <a:pt x="12" y="217"/>
                </a:lnTo>
                <a:lnTo>
                  <a:pt x="16" y="226"/>
                </a:lnTo>
                <a:lnTo>
                  <a:pt x="21" y="235"/>
                </a:lnTo>
                <a:lnTo>
                  <a:pt x="27" y="244"/>
                </a:lnTo>
                <a:lnTo>
                  <a:pt x="33" y="252"/>
                </a:lnTo>
                <a:lnTo>
                  <a:pt x="39" y="260"/>
                </a:lnTo>
                <a:lnTo>
                  <a:pt x="46" y="268"/>
                </a:lnTo>
                <a:lnTo>
                  <a:pt x="53" y="275"/>
                </a:lnTo>
                <a:lnTo>
                  <a:pt x="61" y="280"/>
                </a:lnTo>
                <a:lnTo>
                  <a:pt x="69" y="287"/>
                </a:lnTo>
                <a:lnTo>
                  <a:pt x="78" y="292"/>
                </a:lnTo>
                <a:lnTo>
                  <a:pt x="87" y="297"/>
                </a:lnTo>
                <a:lnTo>
                  <a:pt x="96" y="302"/>
                </a:lnTo>
                <a:lnTo>
                  <a:pt x="105" y="305"/>
                </a:lnTo>
                <a:lnTo>
                  <a:pt x="115" y="309"/>
                </a:lnTo>
                <a:lnTo>
                  <a:pt x="125" y="311"/>
                </a:lnTo>
                <a:lnTo>
                  <a:pt x="135" y="312"/>
                </a:lnTo>
                <a:lnTo>
                  <a:pt x="146" y="313"/>
                </a:lnTo>
                <a:lnTo>
                  <a:pt x="156" y="314"/>
                </a:lnTo>
                <a:lnTo>
                  <a:pt x="168" y="313"/>
                </a:lnTo>
                <a:lnTo>
                  <a:pt x="178" y="312"/>
                </a:lnTo>
                <a:lnTo>
                  <a:pt x="189" y="311"/>
                </a:lnTo>
                <a:lnTo>
                  <a:pt x="199" y="309"/>
                </a:lnTo>
                <a:lnTo>
                  <a:pt x="208" y="305"/>
                </a:lnTo>
                <a:lnTo>
                  <a:pt x="218" y="302"/>
                </a:lnTo>
                <a:lnTo>
                  <a:pt x="227" y="297"/>
                </a:lnTo>
                <a:lnTo>
                  <a:pt x="236" y="292"/>
                </a:lnTo>
                <a:lnTo>
                  <a:pt x="245" y="287"/>
                </a:lnTo>
                <a:lnTo>
                  <a:pt x="253" y="280"/>
                </a:lnTo>
                <a:lnTo>
                  <a:pt x="261" y="275"/>
                </a:lnTo>
                <a:lnTo>
                  <a:pt x="268" y="268"/>
                </a:lnTo>
                <a:lnTo>
                  <a:pt x="275" y="260"/>
                </a:lnTo>
                <a:lnTo>
                  <a:pt x="281" y="252"/>
                </a:lnTo>
                <a:lnTo>
                  <a:pt x="287" y="244"/>
                </a:lnTo>
                <a:lnTo>
                  <a:pt x="293" y="235"/>
                </a:lnTo>
                <a:lnTo>
                  <a:pt x="297" y="226"/>
                </a:lnTo>
                <a:lnTo>
                  <a:pt x="302" y="217"/>
                </a:lnTo>
                <a:lnTo>
                  <a:pt x="305" y="208"/>
                </a:lnTo>
                <a:lnTo>
                  <a:pt x="308" y="198"/>
                </a:lnTo>
                <a:lnTo>
                  <a:pt x="311" y="188"/>
                </a:lnTo>
                <a:lnTo>
                  <a:pt x="313" y="178"/>
                </a:lnTo>
                <a:lnTo>
                  <a:pt x="314" y="168"/>
                </a:lnTo>
                <a:lnTo>
                  <a:pt x="314" y="157"/>
                </a:lnTo>
                <a:lnTo>
                  <a:pt x="314" y="146"/>
                </a:lnTo>
                <a:lnTo>
                  <a:pt x="313" y="135"/>
                </a:lnTo>
                <a:lnTo>
                  <a:pt x="311" y="125"/>
                </a:lnTo>
                <a:lnTo>
                  <a:pt x="308" y="115"/>
                </a:lnTo>
                <a:lnTo>
                  <a:pt x="305" y="105"/>
                </a:lnTo>
                <a:lnTo>
                  <a:pt x="302" y="96"/>
                </a:lnTo>
                <a:lnTo>
                  <a:pt x="297" y="87"/>
                </a:lnTo>
                <a:lnTo>
                  <a:pt x="293" y="78"/>
                </a:lnTo>
                <a:lnTo>
                  <a:pt x="287" y="69"/>
                </a:lnTo>
                <a:lnTo>
                  <a:pt x="281" y="61"/>
                </a:lnTo>
                <a:lnTo>
                  <a:pt x="275" y="53"/>
                </a:lnTo>
                <a:lnTo>
                  <a:pt x="268" y="45"/>
                </a:lnTo>
                <a:lnTo>
                  <a:pt x="261" y="38"/>
                </a:lnTo>
                <a:lnTo>
                  <a:pt x="253" y="33"/>
                </a:lnTo>
                <a:lnTo>
                  <a:pt x="245" y="26"/>
                </a:lnTo>
                <a:lnTo>
                  <a:pt x="236" y="21"/>
                </a:lnTo>
                <a:lnTo>
                  <a:pt x="227" y="16"/>
                </a:lnTo>
                <a:lnTo>
                  <a:pt x="218" y="11"/>
                </a:lnTo>
                <a:lnTo>
                  <a:pt x="208" y="8"/>
                </a:lnTo>
                <a:lnTo>
                  <a:pt x="199" y="6"/>
                </a:lnTo>
                <a:lnTo>
                  <a:pt x="189" y="2"/>
                </a:lnTo>
                <a:lnTo>
                  <a:pt x="178" y="1"/>
                </a:lnTo>
                <a:lnTo>
                  <a:pt x="168" y="0"/>
                </a:lnTo>
                <a:lnTo>
                  <a:pt x="156" y="0"/>
                </a:lnTo>
                <a:close/>
              </a:path>
            </a:pathLst>
          </a:custGeom>
          <a:solidFill>
            <a:srgbClr val="D2B79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4" name="Rectangle 133"/>
          <p:cNvSpPr>
            <a:spLocks noChangeArrowheads="1"/>
          </p:cNvSpPr>
          <p:nvPr userDrawn="1"/>
        </p:nvSpPr>
        <p:spPr bwMode="auto">
          <a:xfrm>
            <a:off x="10795004" y="6402388"/>
            <a:ext cx="65617" cy="222250"/>
          </a:xfrm>
          <a:prstGeom prst="rect">
            <a:avLst/>
          </a:prstGeom>
          <a:solidFill>
            <a:srgbClr val="D2B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solidFill>
                <a:srgbClr val="CD0920"/>
              </a:solidFill>
            </a:endParaRPr>
          </a:p>
        </p:txBody>
      </p:sp>
      <p:sp>
        <p:nvSpPr>
          <p:cNvPr id="65" name="Freeform 134"/>
          <p:cNvSpPr>
            <a:spLocks/>
          </p:cNvSpPr>
          <p:nvPr userDrawn="1"/>
        </p:nvSpPr>
        <p:spPr bwMode="auto">
          <a:xfrm>
            <a:off x="10902889" y="6486525"/>
            <a:ext cx="192635" cy="141288"/>
          </a:xfrm>
          <a:custGeom>
            <a:avLst/>
            <a:gdLst>
              <a:gd name="T0" fmla="*/ 0 w 733"/>
              <a:gd name="T1" fmla="*/ 2147483647 h 712"/>
              <a:gd name="T2" fmla="*/ 7652006 w 733"/>
              <a:gd name="T3" fmla="*/ 2147483647 h 712"/>
              <a:gd name="T4" fmla="*/ 53602474 w 733"/>
              <a:gd name="T5" fmla="*/ 2147483647 h 712"/>
              <a:gd name="T6" fmla="*/ 122469937 w 733"/>
              <a:gd name="T7" fmla="*/ 2147483647 h 712"/>
              <a:gd name="T8" fmla="*/ 214332047 w 733"/>
              <a:gd name="T9" fmla="*/ 2147483647 h 712"/>
              <a:gd name="T10" fmla="*/ 329188804 w 733"/>
              <a:gd name="T11" fmla="*/ 2147483647 h 712"/>
              <a:gd name="T12" fmla="*/ 466962556 w 733"/>
              <a:gd name="T13" fmla="*/ 2147483647 h 712"/>
              <a:gd name="T14" fmla="*/ 627730955 w 733"/>
              <a:gd name="T15" fmla="*/ 2147483647 h 712"/>
              <a:gd name="T16" fmla="*/ 811455175 w 733"/>
              <a:gd name="T17" fmla="*/ 2147483647 h 712"/>
              <a:gd name="T18" fmla="*/ 1010483210 w 733"/>
              <a:gd name="T19" fmla="*/ 2147483647 h 712"/>
              <a:gd name="T20" fmla="*/ 1224854083 w 733"/>
              <a:gd name="T21" fmla="*/ 2147483647 h 712"/>
              <a:gd name="T22" fmla="*/ 1446838136 w 733"/>
              <a:gd name="T23" fmla="*/ 2147483647 h 712"/>
              <a:gd name="T24" fmla="*/ 1699468645 w 733"/>
              <a:gd name="T25" fmla="*/ 2147483647 h 712"/>
              <a:gd name="T26" fmla="*/ 2147483647 w 733"/>
              <a:gd name="T27" fmla="*/ 2147483647 h 712"/>
              <a:gd name="T28" fmla="*/ 2147483647 w 733"/>
              <a:gd name="T29" fmla="*/ 2147483647 h 712"/>
              <a:gd name="T30" fmla="*/ 2147483647 w 733"/>
              <a:gd name="T31" fmla="*/ 2147483647 h 712"/>
              <a:gd name="T32" fmla="*/ 2147483647 w 733"/>
              <a:gd name="T33" fmla="*/ 2147483647 h 712"/>
              <a:gd name="T34" fmla="*/ 2147483647 w 733"/>
              <a:gd name="T35" fmla="*/ 2147483647 h 712"/>
              <a:gd name="T36" fmla="*/ 2147483647 w 733"/>
              <a:gd name="T37" fmla="*/ 2147483647 h 712"/>
              <a:gd name="T38" fmla="*/ 2147483647 w 733"/>
              <a:gd name="T39" fmla="*/ 2147483647 h 712"/>
              <a:gd name="T40" fmla="*/ 2147483647 w 733"/>
              <a:gd name="T41" fmla="*/ 2147483647 h 712"/>
              <a:gd name="T42" fmla="*/ 2147483647 w 733"/>
              <a:gd name="T43" fmla="*/ 2147483647 h 712"/>
              <a:gd name="T44" fmla="*/ 2147483647 w 733"/>
              <a:gd name="T45" fmla="*/ 2147483647 h 712"/>
              <a:gd name="T46" fmla="*/ 2147483647 w 733"/>
              <a:gd name="T47" fmla="*/ 2147483647 h 712"/>
              <a:gd name="T48" fmla="*/ 2147483647 w 733"/>
              <a:gd name="T49" fmla="*/ 2147483647 h 712"/>
              <a:gd name="T50" fmla="*/ 2147483647 w 733"/>
              <a:gd name="T51" fmla="*/ 2147483647 h 712"/>
              <a:gd name="T52" fmla="*/ 2147483647 w 733"/>
              <a:gd name="T53" fmla="*/ 2147483647 h 712"/>
              <a:gd name="T54" fmla="*/ 2147483647 w 733"/>
              <a:gd name="T55" fmla="*/ 2147483647 h 712"/>
              <a:gd name="T56" fmla="*/ 2147483647 w 733"/>
              <a:gd name="T57" fmla="*/ 2147483647 h 712"/>
              <a:gd name="T58" fmla="*/ 2147483647 w 733"/>
              <a:gd name="T59" fmla="*/ 0 h 712"/>
              <a:gd name="T60" fmla="*/ 2147483647 w 733"/>
              <a:gd name="T61" fmla="*/ 2147483647 h 712"/>
              <a:gd name="T62" fmla="*/ 2147483647 w 733"/>
              <a:gd name="T63" fmla="*/ 2147483647 h 712"/>
              <a:gd name="T64" fmla="*/ 2147483647 w 733"/>
              <a:gd name="T65" fmla="*/ 2147483647 h 712"/>
              <a:gd name="T66" fmla="*/ 2147483647 w 733"/>
              <a:gd name="T67" fmla="*/ 2147483647 h 712"/>
              <a:gd name="T68" fmla="*/ 2147483647 w 733"/>
              <a:gd name="T69" fmla="*/ 2147483647 h 712"/>
              <a:gd name="T70" fmla="*/ 2147483647 w 733"/>
              <a:gd name="T71" fmla="*/ 2147483647 h 712"/>
              <a:gd name="T72" fmla="*/ 2147483647 w 733"/>
              <a:gd name="T73" fmla="*/ 2147483647 h 712"/>
              <a:gd name="T74" fmla="*/ 2147483647 w 733"/>
              <a:gd name="T75" fmla="*/ 2147483647 h 712"/>
              <a:gd name="T76" fmla="*/ 2147483647 w 733"/>
              <a:gd name="T77" fmla="*/ 2147483647 h 712"/>
              <a:gd name="T78" fmla="*/ 2147483647 w 733"/>
              <a:gd name="T79" fmla="*/ 2147483647 h 712"/>
              <a:gd name="T80" fmla="*/ 2147483647 w 733"/>
              <a:gd name="T81" fmla="*/ 2147483647 h 712"/>
              <a:gd name="T82" fmla="*/ 2147483647 w 733"/>
              <a:gd name="T83" fmla="*/ 2147483647 h 712"/>
              <a:gd name="T84" fmla="*/ 2147483647 w 733"/>
              <a:gd name="T85" fmla="*/ 2147483647 h 712"/>
              <a:gd name="T86" fmla="*/ 2147483647 w 733"/>
              <a:gd name="T87" fmla="*/ 2147483647 h 712"/>
              <a:gd name="T88" fmla="*/ 2147483647 w 733"/>
              <a:gd name="T89" fmla="*/ 2147483647 h 712"/>
              <a:gd name="T90" fmla="*/ 2089872906 w 733"/>
              <a:gd name="T91" fmla="*/ 2147483647 h 712"/>
              <a:gd name="T92" fmla="*/ 2020966617 w 733"/>
              <a:gd name="T93" fmla="*/ 2147483647 h 712"/>
              <a:gd name="T94" fmla="*/ 1967402968 w 733"/>
              <a:gd name="T95" fmla="*/ 2147483647 h 712"/>
              <a:gd name="T96" fmla="*/ 1906148686 w 733"/>
              <a:gd name="T97" fmla="*/ 2147483647 h 712"/>
              <a:gd name="T98" fmla="*/ 1867889049 w 733"/>
              <a:gd name="T99" fmla="*/ 2147483647 h 712"/>
              <a:gd name="T100" fmla="*/ 1867889049 w 733"/>
              <a:gd name="T101" fmla="*/ 0 h 7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33" h="712">
                <a:moveTo>
                  <a:pt x="0" y="0"/>
                </a:moveTo>
                <a:lnTo>
                  <a:pt x="0" y="415"/>
                </a:lnTo>
                <a:lnTo>
                  <a:pt x="0" y="436"/>
                </a:lnTo>
                <a:lnTo>
                  <a:pt x="1" y="456"/>
                </a:lnTo>
                <a:lnTo>
                  <a:pt x="4" y="475"/>
                </a:lnTo>
                <a:lnTo>
                  <a:pt x="7" y="493"/>
                </a:lnTo>
                <a:lnTo>
                  <a:pt x="11" y="510"/>
                </a:lnTo>
                <a:lnTo>
                  <a:pt x="16" y="527"/>
                </a:lnTo>
                <a:lnTo>
                  <a:pt x="22" y="543"/>
                </a:lnTo>
                <a:lnTo>
                  <a:pt x="28" y="557"/>
                </a:lnTo>
                <a:lnTo>
                  <a:pt x="35" y="571"/>
                </a:lnTo>
                <a:lnTo>
                  <a:pt x="43" y="584"/>
                </a:lnTo>
                <a:lnTo>
                  <a:pt x="52" y="597"/>
                </a:lnTo>
                <a:lnTo>
                  <a:pt x="61" y="609"/>
                </a:lnTo>
                <a:lnTo>
                  <a:pt x="71" y="619"/>
                </a:lnTo>
                <a:lnTo>
                  <a:pt x="82" y="631"/>
                </a:lnTo>
                <a:lnTo>
                  <a:pt x="94" y="640"/>
                </a:lnTo>
                <a:lnTo>
                  <a:pt x="106" y="649"/>
                </a:lnTo>
                <a:lnTo>
                  <a:pt x="118" y="657"/>
                </a:lnTo>
                <a:lnTo>
                  <a:pt x="132" y="664"/>
                </a:lnTo>
                <a:lnTo>
                  <a:pt x="145" y="671"/>
                </a:lnTo>
                <a:lnTo>
                  <a:pt x="160" y="678"/>
                </a:lnTo>
                <a:lnTo>
                  <a:pt x="175" y="684"/>
                </a:lnTo>
                <a:lnTo>
                  <a:pt x="189" y="689"/>
                </a:lnTo>
                <a:lnTo>
                  <a:pt x="205" y="694"/>
                </a:lnTo>
                <a:lnTo>
                  <a:pt x="222" y="697"/>
                </a:lnTo>
                <a:lnTo>
                  <a:pt x="256" y="704"/>
                </a:lnTo>
                <a:lnTo>
                  <a:pt x="292" y="708"/>
                </a:lnTo>
                <a:lnTo>
                  <a:pt x="328" y="711"/>
                </a:lnTo>
                <a:lnTo>
                  <a:pt x="366" y="712"/>
                </a:lnTo>
                <a:lnTo>
                  <a:pt x="404" y="711"/>
                </a:lnTo>
                <a:lnTo>
                  <a:pt x="442" y="708"/>
                </a:lnTo>
                <a:lnTo>
                  <a:pt x="478" y="704"/>
                </a:lnTo>
                <a:lnTo>
                  <a:pt x="511" y="697"/>
                </a:lnTo>
                <a:lnTo>
                  <a:pt x="527" y="694"/>
                </a:lnTo>
                <a:lnTo>
                  <a:pt x="543" y="689"/>
                </a:lnTo>
                <a:lnTo>
                  <a:pt x="559" y="684"/>
                </a:lnTo>
                <a:lnTo>
                  <a:pt x="573" y="678"/>
                </a:lnTo>
                <a:lnTo>
                  <a:pt x="588" y="671"/>
                </a:lnTo>
                <a:lnTo>
                  <a:pt x="601" y="664"/>
                </a:lnTo>
                <a:lnTo>
                  <a:pt x="615" y="657"/>
                </a:lnTo>
                <a:lnTo>
                  <a:pt x="627" y="649"/>
                </a:lnTo>
                <a:lnTo>
                  <a:pt x="640" y="640"/>
                </a:lnTo>
                <a:lnTo>
                  <a:pt x="651" y="631"/>
                </a:lnTo>
                <a:lnTo>
                  <a:pt x="662" y="619"/>
                </a:lnTo>
                <a:lnTo>
                  <a:pt x="672" y="609"/>
                </a:lnTo>
                <a:lnTo>
                  <a:pt x="681" y="597"/>
                </a:lnTo>
                <a:lnTo>
                  <a:pt x="690" y="584"/>
                </a:lnTo>
                <a:lnTo>
                  <a:pt x="698" y="571"/>
                </a:lnTo>
                <a:lnTo>
                  <a:pt x="705" y="557"/>
                </a:lnTo>
                <a:lnTo>
                  <a:pt x="712" y="543"/>
                </a:lnTo>
                <a:lnTo>
                  <a:pt x="717" y="527"/>
                </a:lnTo>
                <a:lnTo>
                  <a:pt x="722" y="510"/>
                </a:lnTo>
                <a:lnTo>
                  <a:pt x="726" y="493"/>
                </a:lnTo>
                <a:lnTo>
                  <a:pt x="729" y="475"/>
                </a:lnTo>
                <a:lnTo>
                  <a:pt x="731" y="456"/>
                </a:lnTo>
                <a:lnTo>
                  <a:pt x="733" y="436"/>
                </a:lnTo>
                <a:lnTo>
                  <a:pt x="733" y="415"/>
                </a:lnTo>
                <a:lnTo>
                  <a:pt x="733" y="0"/>
                </a:lnTo>
                <a:lnTo>
                  <a:pt x="489" y="0"/>
                </a:lnTo>
                <a:lnTo>
                  <a:pt x="489" y="368"/>
                </a:lnTo>
                <a:lnTo>
                  <a:pt x="489" y="390"/>
                </a:lnTo>
                <a:lnTo>
                  <a:pt x="487" y="410"/>
                </a:lnTo>
                <a:lnTo>
                  <a:pt x="484" y="428"/>
                </a:lnTo>
                <a:lnTo>
                  <a:pt x="480" y="446"/>
                </a:lnTo>
                <a:lnTo>
                  <a:pt x="476" y="454"/>
                </a:lnTo>
                <a:lnTo>
                  <a:pt x="473" y="462"/>
                </a:lnTo>
                <a:lnTo>
                  <a:pt x="470" y="468"/>
                </a:lnTo>
                <a:lnTo>
                  <a:pt x="465" y="475"/>
                </a:lnTo>
                <a:lnTo>
                  <a:pt x="461" y="482"/>
                </a:lnTo>
                <a:lnTo>
                  <a:pt x="455" y="488"/>
                </a:lnTo>
                <a:lnTo>
                  <a:pt x="449" y="493"/>
                </a:lnTo>
                <a:lnTo>
                  <a:pt x="443" y="498"/>
                </a:lnTo>
                <a:lnTo>
                  <a:pt x="436" y="502"/>
                </a:lnTo>
                <a:lnTo>
                  <a:pt x="428" y="506"/>
                </a:lnTo>
                <a:lnTo>
                  <a:pt x="420" y="509"/>
                </a:lnTo>
                <a:lnTo>
                  <a:pt x="411" y="512"/>
                </a:lnTo>
                <a:lnTo>
                  <a:pt x="401" y="515"/>
                </a:lnTo>
                <a:lnTo>
                  <a:pt x="390" y="516"/>
                </a:lnTo>
                <a:lnTo>
                  <a:pt x="378" y="517"/>
                </a:lnTo>
                <a:lnTo>
                  <a:pt x="366" y="517"/>
                </a:lnTo>
                <a:lnTo>
                  <a:pt x="355" y="517"/>
                </a:lnTo>
                <a:lnTo>
                  <a:pt x="344" y="516"/>
                </a:lnTo>
                <a:lnTo>
                  <a:pt x="332" y="515"/>
                </a:lnTo>
                <a:lnTo>
                  <a:pt x="322" y="512"/>
                </a:lnTo>
                <a:lnTo>
                  <a:pt x="313" y="509"/>
                </a:lnTo>
                <a:lnTo>
                  <a:pt x="305" y="506"/>
                </a:lnTo>
                <a:lnTo>
                  <a:pt x="297" y="502"/>
                </a:lnTo>
                <a:lnTo>
                  <a:pt x="290" y="498"/>
                </a:lnTo>
                <a:lnTo>
                  <a:pt x="284" y="493"/>
                </a:lnTo>
                <a:lnTo>
                  <a:pt x="278" y="488"/>
                </a:lnTo>
                <a:lnTo>
                  <a:pt x="273" y="482"/>
                </a:lnTo>
                <a:lnTo>
                  <a:pt x="268" y="475"/>
                </a:lnTo>
                <a:lnTo>
                  <a:pt x="264" y="468"/>
                </a:lnTo>
                <a:lnTo>
                  <a:pt x="259" y="462"/>
                </a:lnTo>
                <a:lnTo>
                  <a:pt x="257" y="454"/>
                </a:lnTo>
                <a:lnTo>
                  <a:pt x="253" y="446"/>
                </a:lnTo>
                <a:lnTo>
                  <a:pt x="249" y="428"/>
                </a:lnTo>
                <a:lnTo>
                  <a:pt x="247" y="410"/>
                </a:lnTo>
                <a:lnTo>
                  <a:pt x="244" y="390"/>
                </a:lnTo>
                <a:lnTo>
                  <a:pt x="244" y="368"/>
                </a:lnTo>
                <a:lnTo>
                  <a:pt x="244" y="0"/>
                </a:lnTo>
                <a:lnTo>
                  <a:pt x="0" y="0"/>
                </a:lnTo>
                <a:close/>
              </a:path>
            </a:pathLst>
          </a:custGeom>
          <a:solidFill>
            <a:srgbClr val="D2B79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6" name="Freeform 135"/>
          <p:cNvSpPr>
            <a:spLocks/>
          </p:cNvSpPr>
          <p:nvPr userDrawn="1"/>
        </p:nvSpPr>
        <p:spPr bwMode="auto">
          <a:xfrm>
            <a:off x="11135745" y="6567492"/>
            <a:ext cx="82559" cy="61913"/>
          </a:xfrm>
          <a:custGeom>
            <a:avLst/>
            <a:gdLst>
              <a:gd name="T0" fmla="*/ 1119221019 w 314"/>
              <a:gd name="T1" fmla="*/ 0 h 314"/>
              <a:gd name="T2" fmla="*/ 958227107 w 314"/>
              <a:gd name="T3" fmla="*/ 15317947 h 314"/>
              <a:gd name="T4" fmla="*/ 804892069 w 314"/>
              <a:gd name="T5" fmla="*/ 61310630 h 314"/>
              <a:gd name="T6" fmla="*/ 666914020 w 314"/>
              <a:gd name="T7" fmla="*/ 122660300 h 314"/>
              <a:gd name="T8" fmla="*/ 528935773 w 314"/>
              <a:gd name="T9" fmla="*/ 199327720 h 314"/>
              <a:gd name="T10" fmla="*/ 406275472 w 314"/>
              <a:gd name="T11" fmla="*/ 291313087 h 314"/>
              <a:gd name="T12" fmla="*/ 291313087 w 314"/>
              <a:gd name="T13" fmla="*/ 406275472 h 314"/>
              <a:gd name="T14" fmla="*/ 199327720 w 314"/>
              <a:gd name="T15" fmla="*/ 528935773 h 314"/>
              <a:gd name="T16" fmla="*/ 122660300 w 314"/>
              <a:gd name="T17" fmla="*/ 666914020 h 314"/>
              <a:gd name="T18" fmla="*/ 61310630 w 314"/>
              <a:gd name="T19" fmla="*/ 804892069 h 314"/>
              <a:gd name="T20" fmla="*/ 15317947 w 314"/>
              <a:gd name="T21" fmla="*/ 958227107 h 314"/>
              <a:gd name="T22" fmla="*/ 0 w 314"/>
              <a:gd name="T23" fmla="*/ 1119221019 h 314"/>
              <a:gd name="T24" fmla="*/ 0 w 314"/>
              <a:gd name="T25" fmla="*/ 1287835159 h 314"/>
              <a:gd name="T26" fmla="*/ 15317947 w 314"/>
              <a:gd name="T27" fmla="*/ 1441170196 h 314"/>
              <a:gd name="T28" fmla="*/ 61310630 w 314"/>
              <a:gd name="T29" fmla="*/ 1594466390 h 314"/>
              <a:gd name="T30" fmla="*/ 122660300 w 314"/>
              <a:gd name="T31" fmla="*/ 1732483283 h 314"/>
              <a:gd name="T32" fmla="*/ 199327720 w 314"/>
              <a:gd name="T33" fmla="*/ 1870461530 h 314"/>
              <a:gd name="T34" fmla="*/ 291313087 w 314"/>
              <a:gd name="T35" fmla="*/ 1993121830 h 314"/>
              <a:gd name="T36" fmla="*/ 406275472 w 314"/>
              <a:gd name="T37" fmla="*/ 2108084216 h 314"/>
              <a:gd name="T38" fmla="*/ 528935773 w 314"/>
              <a:gd name="T39" fmla="*/ 2147483647 h 314"/>
              <a:gd name="T40" fmla="*/ 666914020 w 314"/>
              <a:gd name="T41" fmla="*/ 2147483647 h 314"/>
              <a:gd name="T42" fmla="*/ 804892069 w 314"/>
              <a:gd name="T43" fmla="*/ 2147483647 h 314"/>
              <a:gd name="T44" fmla="*/ 958227107 w 314"/>
              <a:gd name="T45" fmla="*/ 2147483647 h 314"/>
              <a:gd name="T46" fmla="*/ 1119221019 w 314"/>
              <a:gd name="T47" fmla="*/ 2147483647 h 314"/>
              <a:gd name="T48" fmla="*/ 1287835159 w 314"/>
              <a:gd name="T49" fmla="*/ 2147483647 h 314"/>
              <a:gd name="T50" fmla="*/ 1441170196 w 314"/>
              <a:gd name="T51" fmla="*/ 2147483647 h 314"/>
              <a:gd name="T52" fmla="*/ 1594466390 w 314"/>
              <a:gd name="T53" fmla="*/ 2147483647 h 314"/>
              <a:gd name="T54" fmla="*/ 1740142355 w 314"/>
              <a:gd name="T55" fmla="*/ 2147483647 h 314"/>
              <a:gd name="T56" fmla="*/ 1870461530 w 314"/>
              <a:gd name="T57" fmla="*/ 2147483647 h 314"/>
              <a:gd name="T58" fmla="*/ 2000780705 w 314"/>
              <a:gd name="T59" fmla="*/ 2108084216 h 314"/>
              <a:gd name="T60" fmla="*/ 2108084216 w 314"/>
              <a:gd name="T61" fmla="*/ 1993121830 h 314"/>
              <a:gd name="T62" fmla="*/ 2147483647 w 314"/>
              <a:gd name="T63" fmla="*/ 1870461530 h 314"/>
              <a:gd name="T64" fmla="*/ 2147483647 w 314"/>
              <a:gd name="T65" fmla="*/ 1732483283 h 314"/>
              <a:gd name="T66" fmla="*/ 2147483647 w 314"/>
              <a:gd name="T67" fmla="*/ 1594466390 h 314"/>
              <a:gd name="T68" fmla="*/ 2147483647 w 314"/>
              <a:gd name="T69" fmla="*/ 1441170196 h 314"/>
              <a:gd name="T70" fmla="*/ 2147483647 w 314"/>
              <a:gd name="T71" fmla="*/ 1287835159 h 314"/>
              <a:gd name="T72" fmla="*/ 2147483647 w 314"/>
              <a:gd name="T73" fmla="*/ 1119221019 h 314"/>
              <a:gd name="T74" fmla="*/ 2147483647 w 314"/>
              <a:gd name="T75" fmla="*/ 958227107 h 314"/>
              <a:gd name="T76" fmla="*/ 2147483647 w 314"/>
              <a:gd name="T77" fmla="*/ 804892069 h 314"/>
              <a:gd name="T78" fmla="*/ 2147483647 w 314"/>
              <a:gd name="T79" fmla="*/ 666914020 h 314"/>
              <a:gd name="T80" fmla="*/ 2147483647 w 314"/>
              <a:gd name="T81" fmla="*/ 528935773 h 314"/>
              <a:gd name="T82" fmla="*/ 2108084216 w 314"/>
              <a:gd name="T83" fmla="*/ 406275472 h 314"/>
              <a:gd name="T84" fmla="*/ 2000780705 w 314"/>
              <a:gd name="T85" fmla="*/ 291313087 h 314"/>
              <a:gd name="T86" fmla="*/ 1870461530 w 314"/>
              <a:gd name="T87" fmla="*/ 199327720 h 314"/>
              <a:gd name="T88" fmla="*/ 1740142355 w 314"/>
              <a:gd name="T89" fmla="*/ 122660300 h 314"/>
              <a:gd name="T90" fmla="*/ 1594466390 w 314"/>
              <a:gd name="T91" fmla="*/ 61310630 h 314"/>
              <a:gd name="T92" fmla="*/ 1441170196 w 314"/>
              <a:gd name="T93" fmla="*/ 15317947 h 314"/>
              <a:gd name="T94" fmla="*/ 1287835159 w 314"/>
              <a:gd name="T95" fmla="*/ 0 h 31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14" h="314">
                <a:moveTo>
                  <a:pt x="156" y="0"/>
                </a:moveTo>
                <a:lnTo>
                  <a:pt x="146" y="0"/>
                </a:lnTo>
                <a:lnTo>
                  <a:pt x="135" y="1"/>
                </a:lnTo>
                <a:lnTo>
                  <a:pt x="125" y="2"/>
                </a:lnTo>
                <a:lnTo>
                  <a:pt x="115" y="6"/>
                </a:lnTo>
                <a:lnTo>
                  <a:pt x="105" y="8"/>
                </a:lnTo>
                <a:lnTo>
                  <a:pt x="96" y="11"/>
                </a:lnTo>
                <a:lnTo>
                  <a:pt x="87" y="16"/>
                </a:lnTo>
                <a:lnTo>
                  <a:pt x="78" y="21"/>
                </a:lnTo>
                <a:lnTo>
                  <a:pt x="69" y="26"/>
                </a:lnTo>
                <a:lnTo>
                  <a:pt x="61" y="33"/>
                </a:lnTo>
                <a:lnTo>
                  <a:pt x="53" y="38"/>
                </a:lnTo>
                <a:lnTo>
                  <a:pt x="45" y="45"/>
                </a:lnTo>
                <a:lnTo>
                  <a:pt x="38" y="53"/>
                </a:lnTo>
                <a:lnTo>
                  <a:pt x="33" y="61"/>
                </a:lnTo>
                <a:lnTo>
                  <a:pt x="26" y="69"/>
                </a:lnTo>
                <a:lnTo>
                  <a:pt x="20" y="78"/>
                </a:lnTo>
                <a:lnTo>
                  <a:pt x="16" y="87"/>
                </a:lnTo>
                <a:lnTo>
                  <a:pt x="11" y="96"/>
                </a:lnTo>
                <a:lnTo>
                  <a:pt x="8" y="105"/>
                </a:lnTo>
                <a:lnTo>
                  <a:pt x="6" y="115"/>
                </a:lnTo>
                <a:lnTo>
                  <a:pt x="2" y="125"/>
                </a:lnTo>
                <a:lnTo>
                  <a:pt x="1" y="135"/>
                </a:lnTo>
                <a:lnTo>
                  <a:pt x="0" y="146"/>
                </a:lnTo>
                <a:lnTo>
                  <a:pt x="0" y="157"/>
                </a:lnTo>
                <a:lnTo>
                  <a:pt x="0" y="168"/>
                </a:lnTo>
                <a:lnTo>
                  <a:pt x="1" y="178"/>
                </a:lnTo>
                <a:lnTo>
                  <a:pt x="2" y="188"/>
                </a:lnTo>
                <a:lnTo>
                  <a:pt x="6" y="198"/>
                </a:lnTo>
                <a:lnTo>
                  <a:pt x="8" y="208"/>
                </a:lnTo>
                <a:lnTo>
                  <a:pt x="11" y="217"/>
                </a:lnTo>
                <a:lnTo>
                  <a:pt x="16" y="226"/>
                </a:lnTo>
                <a:lnTo>
                  <a:pt x="20" y="235"/>
                </a:lnTo>
                <a:lnTo>
                  <a:pt x="26" y="244"/>
                </a:lnTo>
                <a:lnTo>
                  <a:pt x="33" y="252"/>
                </a:lnTo>
                <a:lnTo>
                  <a:pt x="38" y="260"/>
                </a:lnTo>
                <a:lnTo>
                  <a:pt x="45" y="268"/>
                </a:lnTo>
                <a:lnTo>
                  <a:pt x="53" y="275"/>
                </a:lnTo>
                <a:lnTo>
                  <a:pt x="61" y="280"/>
                </a:lnTo>
                <a:lnTo>
                  <a:pt x="69" y="287"/>
                </a:lnTo>
                <a:lnTo>
                  <a:pt x="78" y="292"/>
                </a:lnTo>
                <a:lnTo>
                  <a:pt x="87" y="297"/>
                </a:lnTo>
                <a:lnTo>
                  <a:pt x="96" y="302"/>
                </a:lnTo>
                <a:lnTo>
                  <a:pt x="105" y="305"/>
                </a:lnTo>
                <a:lnTo>
                  <a:pt x="115" y="309"/>
                </a:lnTo>
                <a:lnTo>
                  <a:pt x="125" y="311"/>
                </a:lnTo>
                <a:lnTo>
                  <a:pt x="135" y="312"/>
                </a:lnTo>
                <a:lnTo>
                  <a:pt x="146" y="313"/>
                </a:lnTo>
                <a:lnTo>
                  <a:pt x="156" y="314"/>
                </a:lnTo>
                <a:lnTo>
                  <a:pt x="168" y="313"/>
                </a:lnTo>
                <a:lnTo>
                  <a:pt x="178" y="312"/>
                </a:lnTo>
                <a:lnTo>
                  <a:pt x="188" y="311"/>
                </a:lnTo>
                <a:lnTo>
                  <a:pt x="198" y="309"/>
                </a:lnTo>
                <a:lnTo>
                  <a:pt x="208" y="305"/>
                </a:lnTo>
                <a:lnTo>
                  <a:pt x="218" y="302"/>
                </a:lnTo>
                <a:lnTo>
                  <a:pt x="227" y="297"/>
                </a:lnTo>
                <a:lnTo>
                  <a:pt x="236" y="292"/>
                </a:lnTo>
                <a:lnTo>
                  <a:pt x="244" y="287"/>
                </a:lnTo>
                <a:lnTo>
                  <a:pt x="253" y="280"/>
                </a:lnTo>
                <a:lnTo>
                  <a:pt x="261" y="275"/>
                </a:lnTo>
                <a:lnTo>
                  <a:pt x="268" y="268"/>
                </a:lnTo>
                <a:lnTo>
                  <a:pt x="275" y="260"/>
                </a:lnTo>
                <a:lnTo>
                  <a:pt x="281" y="252"/>
                </a:lnTo>
                <a:lnTo>
                  <a:pt x="287" y="244"/>
                </a:lnTo>
                <a:lnTo>
                  <a:pt x="293" y="235"/>
                </a:lnTo>
                <a:lnTo>
                  <a:pt x="297" y="226"/>
                </a:lnTo>
                <a:lnTo>
                  <a:pt x="302" y="217"/>
                </a:lnTo>
                <a:lnTo>
                  <a:pt x="305" y="208"/>
                </a:lnTo>
                <a:lnTo>
                  <a:pt x="308" y="198"/>
                </a:lnTo>
                <a:lnTo>
                  <a:pt x="311" y="188"/>
                </a:lnTo>
                <a:lnTo>
                  <a:pt x="312" y="178"/>
                </a:lnTo>
                <a:lnTo>
                  <a:pt x="313" y="168"/>
                </a:lnTo>
                <a:lnTo>
                  <a:pt x="314" y="157"/>
                </a:lnTo>
                <a:lnTo>
                  <a:pt x="313" y="146"/>
                </a:lnTo>
                <a:lnTo>
                  <a:pt x="312" y="135"/>
                </a:lnTo>
                <a:lnTo>
                  <a:pt x="311" y="125"/>
                </a:lnTo>
                <a:lnTo>
                  <a:pt x="308" y="115"/>
                </a:lnTo>
                <a:lnTo>
                  <a:pt x="305" y="105"/>
                </a:lnTo>
                <a:lnTo>
                  <a:pt x="302" y="96"/>
                </a:lnTo>
                <a:lnTo>
                  <a:pt x="297" y="87"/>
                </a:lnTo>
                <a:lnTo>
                  <a:pt x="293" y="78"/>
                </a:lnTo>
                <a:lnTo>
                  <a:pt x="287" y="69"/>
                </a:lnTo>
                <a:lnTo>
                  <a:pt x="281" y="61"/>
                </a:lnTo>
                <a:lnTo>
                  <a:pt x="275" y="53"/>
                </a:lnTo>
                <a:lnTo>
                  <a:pt x="268" y="45"/>
                </a:lnTo>
                <a:lnTo>
                  <a:pt x="261" y="38"/>
                </a:lnTo>
                <a:lnTo>
                  <a:pt x="253" y="33"/>
                </a:lnTo>
                <a:lnTo>
                  <a:pt x="244" y="26"/>
                </a:lnTo>
                <a:lnTo>
                  <a:pt x="236" y="21"/>
                </a:lnTo>
                <a:lnTo>
                  <a:pt x="227" y="16"/>
                </a:lnTo>
                <a:lnTo>
                  <a:pt x="218" y="11"/>
                </a:lnTo>
                <a:lnTo>
                  <a:pt x="208" y="8"/>
                </a:lnTo>
                <a:lnTo>
                  <a:pt x="198" y="6"/>
                </a:lnTo>
                <a:lnTo>
                  <a:pt x="188" y="2"/>
                </a:lnTo>
                <a:lnTo>
                  <a:pt x="178" y="1"/>
                </a:lnTo>
                <a:lnTo>
                  <a:pt x="168" y="0"/>
                </a:lnTo>
                <a:lnTo>
                  <a:pt x="156" y="0"/>
                </a:lnTo>
                <a:close/>
              </a:path>
            </a:pathLst>
          </a:custGeom>
          <a:solidFill>
            <a:srgbClr val="D2B79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7" name="Freeform 136"/>
          <p:cNvSpPr>
            <a:spLocks/>
          </p:cNvSpPr>
          <p:nvPr userDrawn="1"/>
        </p:nvSpPr>
        <p:spPr bwMode="auto">
          <a:xfrm>
            <a:off x="11250051" y="6483355"/>
            <a:ext cx="167232" cy="144463"/>
          </a:xfrm>
          <a:custGeom>
            <a:avLst/>
            <a:gdLst>
              <a:gd name="T0" fmla="*/ 2147483647 w 637"/>
              <a:gd name="T1" fmla="*/ 2147483647 h 725"/>
              <a:gd name="T2" fmla="*/ 2147483647 w 637"/>
              <a:gd name="T3" fmla="*/ 2147483647 h 725"/>
              <a:gd name="T4" fmla="*/ 2147483647 w 637"/>
              <a:gd name="T5" fmla="*/ 2147483647 h 725"/>
              <a:gd name="T6" fmla="*/ 2147483647 w 637"/>
              <a:gd name="T7" fmla="*/ 2147483647 h 725"/>
              <a:gd name="T8" fmla="*/ 2136833158 w 637"/>
              <a:gd name="T9" fmla="*/ 2147483647 h 725"/>
              <a:gd name="T10" fmla="*/ 1587342891 w 637"/>
              <a:gd name="T11" fmla="*/ 2147483647 h 725"/>
              <a:gd name="T12" fmla="*/ 1213405820 w 637"/>
              <a:gd name="T13" fmla="*/ 2147483647 h 725"/>
              <a:gd name="T14" fmla="*/ 961569034 w 637"/>
              <a:gd name="T15" fmla="*/ 2147483647 h 725"/>
              <a:gd name="T16" fmla="*/ 732640695 w 637"/>
              <a:gd name="T17" fmla="*/ 2147483647 h 725"/>
              <a:gd name="T18" fmla="*/ 534218035 w 637"/>
              <a:gd name="T19" fmla="*/ 2147483647 h 725"/>
              <a:gd name="T20" fmla="*/ 358664839 w 637"/>
              <a:gd name="T21" fmla="*/ 2147483647 h 725"/>
              <a:gd name="T22" fmla="*/ 221331107 w 637"/>
              <a:gd name="T23" fmla="*/ 2147483647 h 725"/>
              <a:gd name="T24" fmla="*/ 122100285 w 637"/>
              <a:gd name="T25" fmla="*/ 2147483647 h 725"/>
              <a:gd name="T26" fmla="*/ 7636018 w 637"/>
              <a:gd name="T27" fmla="*/ 2147483647 h 725"/>
              <a:gd name="T28" fmla="*/ 38141893 w 637"/>
              <a:gd name="T29" fmla="*/ 2147483647 h 725"/>
              <a:gd name="T30" fmla="*/ 198422660 w 637"/>
              <a:gd name="T31" fmla="*/ 2147483647 h 725"/>
              <a:gd name="T32" fmla="*/ 503673571 w 637"/>
              <a:gd name="T33" fmla="*/ 2056959241 h 725"/>
              <a:gd name="T34" fmla="*/ 946296802 w 637"/>
              <a:gd name="T35" fmla="*/ 1424073214 h 725"/>
              <a:gd name="T36" fmla="*/ 1472878623 w 637"/>
              <a:gd name="T37" fmla="*/ 878179020 h 725"/>
              <a:gd name="T38" fmla="*/ 2098652479 w 637"/>
              <a:gd name="T39" fmla="*/ 443060051 h 725"/>
              <a:gd name="T40" fmla="*/ 2147483647 w 637"/>
              <a:gd name="T41" fmla="*/ 142419197 h 725"/>
              <a:gd name="T42" fmla="*/ 2147483647 w 637"/>
              <a:gd name="T43" fmla="*/ 7901229 h 725"/>
              <a:gd name="T44" fmla="*/ 2147483647 w 637"/>
              <a:gd name="T45" fmla="*/ 15841912 h 725"/>
              <a:gd name="T46" fmla="*/ 2147483647 w 637"/>
              <a:gd name="T47" fmla="*/ 110774826 h 725"/>
              <a:gd name="T48" fmla="*/ 2147483647 w 637"/>
              <a:gd name="T49" fmla="*/ 284798742 h 725"/>
              <a:gd name="T50" fmla="*/ 2147483647 w 637"/>
              <a:gd name="T51" fmla="*/ 514249823 h 725"/>
              <a:gd name="T52" fmla="*/ 2147483647 w 637"/>
              <a:gd name="T53" fmla="*/ 775305423 h 725"/>
              <a:gd name="T54" fmla="*/ 2147483647 w 637"/>
              <a:gd name="T55" fmla="*/ 1068044848 h 725"/>
              <a:gd name="T56" fmla="*/ 2147483647 w 637"/>
              <a:gd name="T57" fmla="*/ 1329140300 h 725"/>
              <a:gd name="T58" fmla="*/ 2147483647 w 637"/>
              <a:gd name="T59" fmla="*/ 1558551529 h 725"/>
              <a:gd name="T60" fmla="*/ 2147483647 w 637"/>
              <a:gd name="T61" fmla="*/ 1716772986 h 725"/>
              <a:gd name="T62" fmla="*/ 2147483647 w 637"/>
              <a:gd name="T63" fmla="*/ 1803804870 h 725"/>
              <a:gd name="T64" fmla="*/ 2147483647 w 637"/>
              <a:gd name="T65" fmla="*/ 1835449042 h 725"/>
              <a:gd name="T66" fmla="*/ 2147483647 w 637"/>
              <a:gd name="T67" fmla="*/ 1764259269 h 725"/>
              <a:gd name="T68" fmla="*/ 2147483647 w 637"/>
              <a:gd name="T69" fmla="*/ 1574393441 h 725"/>
              <a:gd name="T70" fmla="*/ 2147483647 w 637"/>
              <a:gd name="T71" fmla="*/ 1344942560 h 725"/>
              <a:gd name="T72" fmla="*/ 2147483647 w 637"/>
              <a:gd name="T73" fmla="*/ 1178819873 h 725"/>
              <a:gd name="T74" fmla="*/ 2147483647 w 637"/>
              <a:gd name="T75" fmla="*/ 1012657534 h 725"/>
              <a:gd name="T76" fmla="*/ 2147483647 w 637"/>
              <a:gd name="T77" fmla="*/ 743661052 h 725"/>
              <a:gd name="T78" fmla="*/ 2147483647 w 637"/>
              <a:gd name="T79" fmla="*/ 561696254 h 725"/>
              <a:gd name="T80" fmla="*/ 2147483647 w 637"/>
              <a:gd name="T81" fmla="*/ 395573767 h 725"/>
              <a:gd name="T82" fmla="*/ 2147483647 w 637"/>
              <a:gd name="T83" fmla="*/ 324383995 h 725"/>
              <a:gd name="T84" fmla="*/ 2147483647 w 637"/>
              <a:gd name="T85" fmla="*/ 276897512 h 725"/>
              <a:gd name="T86" fmla="*/ 2147483647 w 637"/>
              <a:gd name="T87" fmla="*/ 332285025 h 725"/>
              <a:gd name="T88" fmla="*/ 2147483647 w 637"/>
              <a:gd name="T89" fmla="*/ 522150853 h 725"/>
              <a:gd name="T90" fmla="*/ 2147483647 w 637"/>
              <a:gd name="T91" fmla="*/ 814890477 h 725"/>
              <a:gd name="T92" fmla="*/ 1930774283 w 637"/>
              <a:gd name="T93" fmla="*/ 1218365275 h 725"/>
              <a:gd name="T94" fmla="*/ 1587342891 w 637"/>
              <a:gd name="T95" fmla="*/ 1724713868 h 725"/>
              <a:gd name="T96" fmla="*/ 1274455963 w 637"/>
              <a:gd name="T97" fmla="*/ 2147483647 h 725"/>
              <a:gd name="T98" fmla="*/ 1068397088 w 637"/>
              <a:gd name="T99" fmla="*/ 2147483647 h 725"/>
              <a:gd name="T100" fmla="*/ 999710927 w 637"/>
              <a:gd name="T101" fmla="*/ 2147483647 h 725"/>
              <a:gd name="T102" fmla="*/ 1045527624 w 637"/>
              <a:gd name="T103" fmla="*/ 2147483647 h 725"/>
              <a:gd name="T104" fmla="*/ 1198133588 w 637"/>
              <a:gd name="T105" fmla="*/ 2147483647 h 725"/>
              <a:gd name="T106" fmla="*/ 1434736927 w 637"/>
              <a:gd name="T107" fmla="*/ 2147483647 h 725"/>
              <a:gd name="T108" fmla="*/ 1755259872 w 637"/>
              <a:gd name="T109" fmla="*/ 2147483647 h 725"/>
              <a:gd name="T110" fmla="*/ 2136833158 w 637"/>
              <a:gd name="T111" fmla="*/ 2147483647 h 725"/>
              <a:gd name="T112" fmla="*/ 2147483647 w 637"/>
              <a:gd name="T113" fmla="*/ 2147483647 h 725"/>
              <a:gd name="T114" fmla="*/ 2147483647 w 637"/>
              <a:gd name="T115" fmla="*/ 2147483647 h 725"/>
              <a:gd name="T116" fmla="*/ 2147483647 w 637"/>
              <a:gd name="T117" fmla="*/ 2147483647 h 725"/>
              <a:gd name="T118" fmla="*/ 2147483647 w 637"/>
              <a:gd name="T119" fmla="*/ 2147483647 h 725"/>
              <a:gd name="T120" fmla="*/ 2147483647 w 637"/>
              <a:gd name="T121" fmla="*/ 2147483647 h 725"/>
              <a:gd name="T122" fmla="*/ 2147483647 w 637"/>
              <a:gd name="T123" fmla="*/ 2147483647 h 72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37" h="725">
                <a:moveTo>
                  <a:pt x="574" y="537"/>
                </a:moveTo>
                <a:lnTo>
                  <a:pt x="554" y="561"/>
                </a:lnTo>
                <a:lnTo>
                  <a:pt x="534" y="582"/>
                </a:lnTo>
                <a:lnTo>
                  <a:pt x="512" y="602"/>
                </a:lnTo>
                <a:lnTo>
                  <a:pt x="492" y="622"/>
                </a:lnTo>
                <a:lnTo>
                  <a:pt x="472" y="638"/>
                </a:lnTo>
                <a:lnTo>
                  <a:pt x="452" y="654"/>
                </a:lnTo>
                <a:lnTo>
                  <a:pt x="430" y="668"/>
                </a:lnTo>
                <a:lnTo>
                  <a:pt x="410" y="680"/>
                </a:lnTo>
                <a:lnTo>
                  <a:pt x="390" y="690"/>
                </a:lnTo>
                <a:lnTo>
                  <a:pt x="368" y="700"/>
                </a:lnTo>
                <a:lnTo>
                  <a:pt x="347" y="708"/>
                </a:lnTo>
                <a:lnTo>
                  <a:pt x="324" y="714"/>
                </a:lnTo>
                <a:lnTo>
                  <a:pt x="303" y="720"/>
                </a:lnTo>
                <a:lnTo>
                  <a:pt x="280" y="723"/>
                </a:lnTo>
                <a:lnTo>
                  <a:pt x="258" y="725"/>
                </a:lnTo>
                <a:lnTo>
                  <a:pt x="235" y="725"/>
                </a:lnTo>
                <a:lnTo>
                  <a:pt x="208" y="725"/>
                </a:lnTo>
                <a:lnTo>
                  <a:pt x="182" y="722"/>
                </a:lnTo>
                <a:lnTo>
                  <a:pt x="170" y="720"/>
                </a:lnTo>
                <a:lnTo>
                  <a:pt x="159" y="717"/>
                </a:lnTo>
                <a:lnTo>
                  <a:pt x="148" y="714"/>
                </a:lnTo>
                <a:lnTo>
                  <a:pt x="136" y="711"/>
                </a:lnTo>
                <a:lnTo>
                  <a:pt x="126" y="706"/>
                </a:lnTo>
                <a:lnTo>
                  <a:pt x="116" y="702"/>
                </a:lnTo>
                <a:lnTo>
                  <a:pt x="106" y="696"/>
                </a:lnTo>
                <a:lnTo>
                  <a:pt x="96" y="690"/>
                </a:lnTo>
                <a:lnTo>
                  <a:pt x="87" y="685"/>
                </a:lnTo>
                <a:lnTo>
                  <a:pt x="79" y="678"/>
                </a:lnTo>
                <a:lnTo>
                  <a:pt x="70" y="671"/>
                </a:lnTo>
                <a:lnTo>
                  <a:pt x="62" y="663"/>
                </a:lnTo>
                <a:lnTo>
                  <a:pt x="54" y="655"/>
                </a:lnTo>
                <a:lnTo>
                  <a:pt x="47" y="647"/>
                </a:lnTo>
                <a:lnTo>
                  <a:pt x="41" y="638"/>
                </a:lnTo>
                <a:lnTo>
                  <a:pt x="35" y="629"/>
                </a:lnTo>
                <a:lnTo>
                  <a:pt x="29" y="620"/>
                </a:lnTo>
                <a:lnTo>
                  <a:pt x="25" y="610"/>
                </a:lnTo>
                <a:lnTo>
                  <a:pt x="19" y="600"/>
                </a:lnTo>
                <a:lnTo>
                  <a:pt x="16" y="590"/>
                </a:lnTo>
                <a:lnTo>
                  <a:pt x="9" y="569"/>
                </a:lnTo>
                <a:lnTo>
                  <a:pt x="3" y="545"/>
                </a:lnTo>
                <a:lnTo>
                  <a:pt x="1" y="521"/>
                </a:lnTo>
                <a:lnTo>
                  <a:pt x="0" y="495"/>
                </a:lnTo>
                <a:lnTo>
                  <a:pt x="1" y="465"/>
                </a:lnTo>
                <a:lnTo>
                  <a:pt x="5" y="436"/>
                </a:lnTo>
                <a:lnTo>
                  <a:pt x="9" y="406"/>
                </a:lnTo>
                <a:lnTo>
                  <a:pt x="17" y="377"/>
                </a:lnTo>
                <a:lnTo>
                  <a:pt x="26" y="348"/>
                </a:lnTo>
                <a:lnTo>
                  <a:pt x="37" y="318"/>
                </a:lnTo>
                <a:lnTo>
                  <a:pt x="52" y="289"/>
                </a:lnTo>
                <a:lnTo>
                  <a:pt x="66" y="260"/>
                </a:lnTo>
                <a:lnTo>
                  <a:pt x="85" y="232"/>
                </a:lnTo>
                <a:lnTo>
                  <a:pt x="104" y="205"/>
                </a:lnTo>
                <a:lnTo>
                  <a:pt x="124" y="180"/>
                </a:lnTo>
                <a:lnTo>
                  <a:pt x="145" y="155"/>
                </a:lnTo>
                <a:lnTo>
                  <a:pt x="168" y="133"/>
                </a:lnTo>
                <a:lnTo>
                  <a:pt x="193" y="111"/>
                </a:lnTo>
                <a:lnTo>
                  <a:pt x="219" y="91"/>
                </a:lnTo>
                <a:lnTo>
                  <a:pt x="247" y="73"/>
                </a:lnTo>
                <a:lnTo>
                  <a:pt x="275" y="56"/>
                </a:lnTo>
                <a:lnTo>
                  <a:pt x="303" y="41"/>
                </a:lnTo>
                <a:lnTo>
                  <a:pt x="330" y="28"/>
                </a:lnTo>
                <a:lnTo>
                  <a:pt x="358" y="18"/>
                </a:lnTo>
                <a:lnTo>
                  <a:pt x="386" y="10"/>
                </a:lnTo>
                <a:lnTo>
                  <a:pt x="413" y="4"/>
                </a:lnTo>
                <a:lnTo>
                  <a:pt x="440" y="1"/>
                </a:lnTo>
                <a:lnTo>
                  <a:pt x="467" y="0"/>
                </a:lnTo>
                <a:lnTo>
                  <a:pt x="489" y="1"/>
                </a:lnTo>
                <a:lnTo>
                  <a:pt x="508" y="2"/>
                </a:lnTo>
                <a:lnTo>
                  <a:pt x="526" y="5"/>
                </a:lnTo>
                <a:lnTo>
                  <a:pt x="542" y="9"/>
                </a:lnTo>
                <a:lnTo>
                  <a:pt x="557" y="14"/>
                </a:lnTo>
                <a:lnTo>
                  <a:pt x="571" y="20"/>
                </a:lnTo>
                <a:lnTo>
                  <a:pt x="583" y="28"/>
                </a:lnTo>
                <a:lnTo>
                  <a:pt x="595" y="36"/>
                </a:lnTo>
                <a:lnTo>
                  <a:pt x="605" y="45"/>
                </a:lnTo>
                <a:lnTo>
                  <a:pt x="614" y="55"/>
                </a:lnTo>
                <a:lnTo>
                  <a:pt x="620" y="65"/>
                </a:lnTo>
                <a:lnTo>
                  <a:pt x="627" y="75"/>
                </a:lnTo>
                <a:lnTo>
                  <a:pt x="632" y="86"/>
                </a:lnTo>
                <a:lnTo>
                  <a:pt x="635" y="98"/>
                </a:lnTo>
                <a:lnTo>
                  <a:pt x="636" y="110"/>
                </a:lnTo>
                <a:lnTo>
                  <a:pt x="637" y="122"/>
                </a:lnTo>
                <a:lnTo>
                  <a:pt x="637" y="135"/>
                </a:lnTo>
                <a:lnTo>
                  <a:pt x="635" y="146"/>
                </a:lnTo>
                <a:lnTo>
                  <a:pt x="633" y="157"/>
                </a:lnTo>
                <a:lnTo>
                  <a:pt x="629" y="168"/>
                </a:lnTo>
                <a:lnTo>
                  <a:pt x="626" y="178"/>
                </a:lnTo>
                <a:lnTo>
                  <a:pt x="620" y="188"/>
                </a:lnTo>
                <a:lnTo>
                  <a:pt x="615" y="197"/>
                </a:lnTo>
                <a:lnTo>
                  <a:pt x="607" y="206"/>
                </a:lnTo>
                <a:lnTo>
                  <a:pt x="602" y="211"/>
                </a:lnTo>
                <a:lnTo>
                  <a:pt x="596" y="217"/>
                </a:lnTo>
                <a:lnTo>
                  <a:pt x="590" y="222"/>
                </a:lnTo>
                <a:lnTo>
                  <a:pt x="583" y="225"/>
                </a:lnTo>
                <a:lnTo>
                  <a:pt x="577" y="228"/>
                </a:lnTo>
                <a:lnTo>
                  <a:pt x="569" y="231"/>
                </a:lnTo>
                <a:lnTo>
                  <a:pt x="562" y="232"/>
                </a:lnTo>
                <a:lnTo>
                  <a:pt x="554" y="232"/>
                </a:lnTo>
                <a:lnTo>
                  <a:pt x="542" y="231"/>
                </a:lnTo>
                <a:lnTo>
                  <a:pt x="532" y="228"/>
                </a:lnTo>
                <a:lnTo>
                  <a:pt x="523" y="223"/>
                </a:lnTo>
                <a:lnTo>
                  <a:pt x="514" y="216"/>
                </a:lnTo>
                <a:lnTo>
                  <a:pt x="507" y="208"/>
                </a:lnTo>
                <a:lnTo>
                  <a:pt x="501" y="199"/>
                </a:lnTo>
                <a:lnTo>
                  <a:pt x="499" y="189"/>
                </a:lnTo>
                <a:lnTo>
                  <a:pt x="498" y="178"/>
                </a:lnTo>
                <a:lnTo>
                  <a:pt x="498" y="170"/>
                </a:lnTo>
                <a:lnTo>
                  <a:pt x="499" y="163"/>
                </a:lnTo>
                <a:lnTo>
                  <a:pt x="501" y="156"/>
                </a:lnTo>
                <a:lnTo>
                  <a:pt x="503" y="149"/>
                </a:lnTo>
                <a:lnTo>
                  <a:pt x="507" y="144"/>
                </a:lnTo>
                <a:lnTo>
                  <a:pt x="512" y="136"/>
                </a:lnTo>
                <a:lnTo>
                  <a:pt x="519" y="128"/>
                </a:lnTo>
                <a:lnTo>
                  <a:pt x="527" y="120"/>
                </a:lnTo>
                <a:lnTo>
                  <a:pt x="543" y="104"/>
                </a:lnTo>
                <a:lnTo>
                  <a:pt x="550" y="94"/>
                </a:lnTo>
                <a:lnTo>
                  <a:pt x="553" y="86"/>
                </a:lnTo>
                <a:lnTo>
                  <a:pt x="554" y="79"/>
                </a:lnTo>
                <a:lnTo>
                  <a:pt x="553" y="71"/>
                </a:lnTo>
                <a:lnTo>
                  <a:pt x="550" y="63"/>
                </a:lnTo>
                <a:lnTo>
                  <a:pt x="545" y="57"/>
                </a:lnTo>
                <a:lnTo>
                  <a:pt x="539" y="50"/>
                </a:lnTo>
                <a:lnTo>
                  <a:pt x="533" y="47"/>
                </a:lnTo>
                <a:lnTo>
                  <a:pt x="527" y="44"/>
                </a:lnTo>
                <a:lnTo>
                  <a:pt x="519" y="41"/>
                </a:lnTo>
                <a:lnTo>
                  <a:pt x="511" y="39"/>
                </a:lnTo>
                <a:lnTo>
                  <a:pt x="494" y="36"/>
                </a:lnTo>
                <a:lnTo>
                  <a:pt x="475" y="35"/>
                </a:lnTo>
                <a:lnTo>
                  <a:pt x="456" y="36"/>
                </a:lnTo>
                <a:lnTo>
                  <a:pt x="437" y="38"/>
                </a:lnTo>
                <a:lnTo>
                  <a:pt x="418" y="42"/>
                </a:lnTo>
                <a:lnTo>
                  <a:pt x="399" y="49"/>
                </a:lnTo>
                <a:lnTo>
                  <a:pt x="380" y="56"/>
                </a:lnTo>
                <a:lnTo>
                  <a:pt x="360" y="66"/>
                </a:lnTo>
                <a:lnTo>
                  <a:pt x="342" y="76"/>
                </a:lnTo>
                <a:lnTo>
                  <a:pt x="323" y="90"/>
                </a:lnTo>
                <a:lnTo>
                  <a:pt x="305" y="103"/>
                </a:lnTo>
                <a:lnTo>
                  <a:pt x="287" y="119"/>
                </a:lnTo>
                <a:lnTo>
                  <a:pt x="270" y="136"/>
                </a:lnTo>
                <a:lnTo>
                  <a:pt x="253" y="154"/>
                </a:lnTo>
                <a:lnTo>
                  <a:pt x="238" y="174"/>
                </a:lnTo>
                <a:lnTo>
                  <a:pt x="223" y="196"/>
                </a:lnTo>
                <a:lnTo>
                  <a:pt x="208" y="218"/>
                </a:lnTo>
                <a:lnTo>
                  <a:pt x="195" y="242"/>
                </a:lnTo>
                <a:lnTo>
                  <a:pt x="180" y="272"/>
                </a:lnTo>
                <a:lnTo>
                  <a:pt x="167" y="303"/>
                </a:lnTo>
                <a:lnTo>
                  <a:pt x="157" y="332"/>
                </a:lnTo>
                <a:lnTo>
                  <a:pt x="148" y="362"/>
                </a:lnTo>
                <a:lnTo>
                  <a:pt x="140" y="393"/>
                </a:lnTo>
                <a:lnTo>
                  <a:pt x="135" y="422"/>
                </a:lnTo>
                <a:lnTo>
                  <a:pt x="132" y="453"/>
                </a:lnTo>
                <a:lnTo>
                  <a:pt x="131" y="483"/>
                </a:lnTo>
                <a:lnTo>
                  <a:pt x="132" y="502"/>
                </a:lnTo>
                <a:lnTo>
                  <a:pt x="134" y="520"/>
                </a:lnTo>
                <a:lnTo>
                  <a:pt x="137" y="538"/>
                </a:lnTo>
                <a:lnTo>
                  <a:pt x="143" y="554"/>
                </a:lnTo>
                <a:lnTo>
                  <a:pt x="149" y="570"/>
                </a:lnTo>
                <a:lnTo>
                  <a:pt x="157" y="583"/>
                </a:lnTo>
                <a:lnTo>
                  <a:pt x="166" y="597"/>
                </a:lnTo>
                <a:lnTo>
                  <a:pt x="177" y="609"/>
                </a:lnTo>
                <a:lnTo>
                  <a:pt x="188" y="620"/>
                </a:lnTo>
                <a:lnTo>
                  <a:pt x="202" y="629"/>
                </a:lnTo>
                <a:lnTo>
                  <a:pt x="215" y="637"/>
                </a:lnTo>
                <a:lnTo>
                  <a:pt x="230" y="644"/>
                </a:lnTo>
                <a:lnTo>
                  <a:pt x="246" y="649"/>
                </a:lnTo>
                <a:lnTo>
                  <a:pt x="262" y="653"/>
                </a:lnTo>
                <a:lnTo>
                  <a:pt x="280" y="655"/>
                </a:lnTo>
                <a:lnTo>
                  <a:pt x="300" y="655"/>
                </a:lnTo>
                <a:lnTo>
                  <a:pt x="315" y="655"/>
                </a:lnTo>
                <a:lnTo>
                  <a:pt x="330" y="654"/>
                </a:lnTo>
                <a:lnTo>
                  <a:pt x="345" y="651"/>
                </a:lnTo>
                <a:lnTo>
                  <a:pt x="359" y="649"/>
                </a:lnTo>
                <a:lnTo>
                  <a:pt x="375" y="644"/>
                </a:lnTo>
                <a:lnTo>
                  <a:pt x="390" y="638"/>
                </a:lnTo>
                <a:lnTo>
                  <a:pt x="404" y="633"/>
                </a:lnTo>
                <a:lnTo>
                  <a:pt x="419" y="625"/>
                </a:lnTo>
                <a:lnTo>
                  <a:pt x="434" y="617"/>
                </a:lnTo>
                <a:lnTo>
                  <a:pt x="449" y="607"/>
                </a:lnTo>
                <a:lnTo>
                  <a:pt x="465" y="596"/>
                </a:lnTo>
                <a:lnTo>
                  <a:pt x="482" y="583"/>
                </a:lnTo>
                <a:lnTo>
                  <a:pt x="499" y="569"/>
                </a:lnTo>
                <a:lnTo>
                  <a:pt x="516" y="553"/>
                </a:lnTo>
                <a:lnTo>
                  <a:pt x="533" y="536"/>
                </a:lnTo>
                <a:lnTo>
                  <a:pt x="552" y="517"/>
                </a:lnTo>
                <a:lnTo>
                  <a:pt x="574" y="537"/>
                </a:lnTo>
                <a:close/>
              </a:path>
            </a:pathLst>
          </a:custGeom>
          <a:solidFill>
            <a:srgbClr val="D2B79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8" name="Freeform 137"/>
          <p:cNvSpPr>
            <a:spLocks/>
          </p:cNvSpPr>
          <p:nvPr userDrawn="1"/>
        </p:nvSpPr>
        <p:spPr bwMode="auto">
          <a:xfrm>
            <a:off x="11434217" y="6403975"/>
            <a:ext cx="186283" cy="223838"/>
          </a:xfrm>
          <a:custGeom>
            <a:avLst/>
            <a:gdLst>
              <a:gd name="T0" fmla="*/ 1986007438 w 702"/>
              <a:gd name="T1" fmla="*/ 2147483647 h 1129"/>
              <a:gd name="T2" fmla="*/ 2147483647 w 702"/>
              <a:gd name="T3" fmla="*/ 2147483647 h 1129"/>
              <a:gd name="T4" fmla="*/ 2147483647 w 702"/>
              <a:gd name="T5" fmla="*/ 2147483647 h 1129"/>
              <a:gd name="T6" fmla="*/ 2147483647 w 702"/>
              <a:gd name="T7" fmla="*/ 2147483647 h 1129"/>
              <a:gd name="T8" fmla="*/ 2147483647 w 702"/>
              <a:gd name="T9" fmla="*/ 2147483647 h 1129"/>
              <a:gd name="T10" fmla="*/ 2147483647 w 702"/>
              <a:gd name="T11" fmla="*/ 2147483647 h 1129"/>
              <a:gd name="T12" fmla="*/ 2147483647 w 702"/>
              <a:gd name="T13" fmla="*/ 2147483647 h 1129"/>
              <a:gd name="T14" fmla="*/ 2147483647 w 702"/>
              <a:gd name="T15" fmla="*/ 2147483647 h 1129"/>
              <a:gd name="T16" fmla="*/ 2147483647 w 702"/>
              <a:gd name="T17" fmla="*/ 2147483647 h 1129"/>
              <a:gd name="T18" fmla="*/ 2147483647 w 702"/>
              <a:gd name="T19" fmla="*/ 2147483647 h 1129"/>
              <a:gd name="T20" fmla="*/ 2147483647 w 702"/>
              <a:gd name="T21" fmla="*/ 2147483647 h 1129"/>
              <a:gd name="T22" fmla="*/ 2147483647 w 702"/>
              <a:gd name="T23" fmla="*/ 2147483647 h 1129"/>
              <a:gd name="T24" fmla="*/ 2147483647 w 702"/>
              <a:gd name="T25" fmla="*/ 2147483647 h 1129"/>
              <a:gd name="T26" fmla="*/ 2147483647 w 702"/>
              <a:gd name="T27" fmla="*/ 2147483647 h 1129"/>
              <a:gd name="T28" fmla="*/ 2147483647 w 702"/>
              <a:gd name="T29" fmla="*/ 2147483647 h 1129"/>
              <a:gd name="T30" fmla="*/ 2147483647 w 702"/>
              <a:gd name="T31" fmla="*/ 2147483647 h 1129"/>
              <a:gd name="T32" fmla="*/ 2147483647 w 702"/>
              <a:gd name="T33" fmla="*/ 2147483647 h 1129"/>
              <a:gd name="T34" fmla="*/ 2147483647 w 702"/>
              <a:gd name="T35" fmla="*/ 2147483647 h 1129"/>
              <a:gd name="T36" fmla="*/ 2147483647 w 702"/>
              <a:gd name="T37" fmla="*/ 2147483647 h 1129"/>
              <a:gd name="T38" fmla="*/ 2147483647 w 702"/>
              <a:gd name="T39" fmla="*/ 2147483647 h 1129"/>
              <a:gd name="T40" fmla="*/ 2147483647 w 702"/>
              <a:gd name="T41" fmla="*/ 2147483647 h 1129"/>
              <a:gd name="T42" fmla="*/ 2147483647 w 702"/>
              <a:gd name="T43" fmla="*/ 2147483647 h 1129"/>
              <a:gd name="T44" fmla="*/ 2147483647 w 702"/>
              <a:gd name="T45" fmla="*/ 2147483647 h 1129"/>
              <a:gd name="T46" fmla="*/ 2147483647 w 702"/>
              <a:gd name="T47" fmla="*/ 2147483647 h 1129"/>
              <a:gd name="T48" fmla="*/ 2147483647 w 702"/>
              <a:gd name="T49" fmla="*/ 2147483647 h 1129"/>
              <a:gd name="T50" fmla="*/ 2147483647 w 702"/>
              <a:gd name="T51" fmla="*/ 2147483647 h 1129"/>
              <a:gd name="T52" fmla="*/ 2147483647 w 702"/>
              <a:gd name="T53" fmla="*/ 2147483647 h 1129"/>
              <a:gd name="T54" fmla="*/ 2147483647 w 702"/>
              <a:gd name="T55" fmla="*/ 2147483647 h 1129"/>
              <a:gd name="T56" fmla="*/ 2147483647 w 702"/>
              <a:gd name="T57" fmla="*/ 2147483647 h 1129"/>
              <a:gd name="T58" fmla="*/ 2147483647 w 702"/>
              <a:gd name="T59" fmla="*/ 2147483647 h 1129"/>
              <a:gd name="T60" fmla="*/ 2147483647 w 702"/>
              <a:gd name="T61" fmla="*/ 2147483647 h 1129"/>
              <a:gd name="T62" fmla="*/ 2147483647 w 702"/>
              <a:gd name="T63" fmla="*/ 2147483647 h 1129"/>
              <a:gd name="T64" fmla="*/ 2147483647 w 702"/>
              <a:gd name="T65" fmla="*/ 2147483647 h 1129"/>
              <a:gd name="T66" fmla="*/ 2147483647 w 702"/>
              <a:gd name="T67" fmla="*/ 2147483647 h 1129"/>
              <a:gd name="T68" fmla="*/ 2147483647 w 702"/>
              <a:gd name="T69" fmla="*/ 2147483647 h 1129"/>
              <a:gd name="T70" fmla="*/ 2147483647 w 702"/>
              <a:gd name="T71" fmla="*/ 2147483647 h 1129"/>
              <a:gd name="T72" fmla="*/ 2147483647 w 702"/>
              <a:gd name="T73" fmla="*/ 2147483647 h 1129"/>
              <a:gd name="T74" fmla="*/ 2147483647 w 702"/>
              <a:gd name="T75" fmla="*/ 2147483647 h 1129"/>
              <a:gd name="T76" fmla="*/ 2147483647 w 702"/>
              <a:gd name="T77" fmla="*/ 2147483647 h 1129"/>
              <a:gd name="T78" fmla="*/ 2147483647 w 702"/>
              <a:gd name="T79" fmla="*/ 2147483647 h 1129"/>
              <a:gd name="T80" fmla="*/ 2147483647 w 702"/>
              <a:gd name="T81" fmla="*/ 2147483647 h 1129"/>
              <a:gd name="T82" fmla="*/ 2147483647 w 702"/>
              <a:gd name="T83" fmla="*/ 2147483647 h 1129"/>
              <a:gd name="T84" fmla="*/ 2119981529 w 702"/>
              <a:gd name="T85" fmla="*/ 2147483647 h 1129"/>
              <a:gd name="T86" fmla="*/ 1615608610 w 702"/>
              <a:gd name="T87" fmla="*/ 2147483647 h 1129"/>
              <a:gd name="T88" fmla="*/ 1316097780 w 702"/>
              <a:gd name="T89" fmla="*/ 2147483647 h 1129"/>
              <a:gd name="T90" fmla="*/ 2025411595 w 702"/>
              <a:gd name="T91" fmla="*/ 1698926455 h 1129"/>
              <a:gd name="T92" fmla="*/ 2147483647 w 702"/>
              <a:gd name="T93" fmla="*/ 794923483 h 1129"/>
              <a:gd name="T94" fmla="*/ 2041173217 w 702"/>
              <a:gd name="T95" fmla="*/ 607857169 h 1129"/>
              <a:gd name="T96" fmla="*/ 1788986857 w 702"/>
              <a:gd name="T97" fmla="*/ 537732035 h 1129"/>
              <a:gd name="T98" fmla="*/ 1552562119 w 702"/>
              <a:gd name="T99" fmla="*/ 553337251 h 1129"/>
              <a:gd name="T100" fmla="*/ 1316097780 w 702"/>
              <a:gd name="T101" fmla="*/ 350704977 h 112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02" h="1129">
                <a:moveTo>
                  <a:pt x="437" y="0"/>
                </a:moveTo>
                <a:lnTo>
                  <a:pt x="219" y="759"/>
                </a:lnTo>
                <a:lnTo>
                  <a:pt x="252" y="708"/>
                </a:lnTo>
                <a:lnTo>
                  <a:pt x="285" y="661"/>
                </a:lnTo>
                <a:lnTo>
                  <a:pt x="315" y="619"/>
                </a:lnTo>
                <a:lnTo>
                  <a:pt x="345" y="581"/>
                </a:lnTo>
                <a:lnTo>
                  <a:pt x="372" y="548"/>
                </a:lnTo>
                <a:lnTo>
                  <a:pt x="397" y="519"/>
                </a:lnTo>
                <a:lnTo>
                  <a:pt x="419" y="494"/>
                </a:lnTo>
                <a:lnTo>
                  <a:pt x="440" y="475"/>
                </a:lnTo>
                <a:lnTo>
                  <a:pt x="460" y="458"/>
                </a:lnTo>
                <a:lnTo>
                  <a:pt x="479" y="444"/>
                </a:lnTo>
                <a:lnTo>
                  <a:pt x="499" y="432"/>
                </a:lnTo>
                <a:lnTo>
                  <a:pt x="518" y="422"/>
                </a:lnTo>
                <a:lnTo>
                  <a:pt x="536" y="414"/>
                </a:lnTo>
                <a:lnTo>
                  <a:pt x="555" y="408"/>
                </a:lnTo>
                <a:lnTo>
                  <a:pt x="573" y="405"/>
                </a:lnTo>
                <a:lnTo>
                  <a:pt x="592" y="404"/>
                </a:lnTo>
                <a:lnTo>
                  <a:pt x="601" y="405"/>
                </a:lnTo>
                <a:lnTo>
                  <a:pt x="610" y="406"/>
                </a:lnTo>
                <a:lnTo>
                  <a:pt x="618" y="408"/>
                </a:lnTo>
                <a:lnTo>
                  <a:pt x="626" y="410"/>
                </a:lnTo>
                <a:lnTo>
                  <a:pt x="634" y="414"/>
                </a:lnTo>
                <a:lnTo>
                  <a:pt x="641" y="418"/>
                </a:lnTo>
                <a:lnTo>
                  <a:pt x="648" y="424"/>
                </a:lnTo>
                <a:lnTo>
                  <a:pt x="654" y="430"/>
                </a:lnTo>
                <a:lnTo>
                  <a:pt x="660" y="436"/>
                </a:lnTo>
                <a:lnTo>
                  <a:pt x="666" y="444"/>
                </a:lnTo>
                <a:lnTo>
                  <a:pt x="670" y="452"/>
                </a:lnTo>
                <a:lnTo>
                  <a:pt x="674" y="460"/>
                </a:lnTo>
                <a:lnTo>
                  <a:pt x="676" y="469"/>
                </a:lnTo>
                <a:lnTo>
                  <a:pt x="678" y="478"/>
                </a:lnTo>
                <a:lnTo>
                  <a:pt x="679" y="488"/>
                </a:lnTo>
                <a:lnTo>
                  <a:pt x="679" y="498"/>
                </a:lnTo>
                <a:lnTo>
                  <a:pt x="679" y="512"/>
                </a:lnTo>
                <a:lnTo>
                  <a:pt x="678" y="525"/>
                </a:lnTo>
                <a:lnTo>
                  <a:pt x="677" y="540"/>
                </a:lnTo>
                <a:lnTo>
                  <a:pt x="675" y="556"/>
                </a:lnTo>
                <a:lnTo>
                  <a:pt x="667" y="588"/>
                </a:lnTo>
                <a:lnTo>
                  <a:pt x="658" y="623"/>
                </a:lnTo>
                <a:lnTo>
                  <a:pt x="562" y="951"/>
                </a:lnTo>
                <a:lnTo>
                  <a:pt x="554" y="977"/>
                </a:lnTo>
                <a:lnTo>
                  <a:pt x="549" y="997"/>
                </a:lnTo>
                <a:lnTo>
                  <a:pt x="545" y="1010"/>
                </a:lnTo>
                <a:lnTo>
                  <a:pt x="544" y="1017"/>
                </a:lnTo>
                <a:lnTo>
                  <a:pt x="545" y="1022"/>
                </a:lnTo>
                <a:lnTo>
                  <a:pt x="546" y="1027"/>
                </a:lnTo>
                <a:lnTo>
                  <a:pt x="549" y="1031"/>
                </a:lnTo>
                <a:lnTo>
                  <a:pt x="551" y="1035"/>
                </a:lnTo>
                <a:lnTo>
                  <a:pt x="554" y="1038"/>
                </a:lnTo>
                <a:lnTo>
                  <a:pt x="559" y="1040"/>
                </a:lnTo>
                <a:lnTo>
                  <a:pt x="562" y="1041"/>
                </a:lnTo>
                <a:lnTo>
                  <a:pt x="567" y="1041"/>
                </a:lnTo>
                <a:lnTo>
                  <a:pt x="572" y="1041"/>
                </a:lnTo>
                <a:lnTo>
                  <a:pt x="578" y="1039"/>
                </a:lnTo>
                <a:lnTo>
                  <a:pt x="583" y="1036"/>
                </a:lnTo>
                <a:lnTo>
                  <a:pt x="590" y="1031"/>
                </a:lnTo>
                <a:lnTo>
                  <a:pt x="600" y="1022"/>
                </a:lnTo>
                <a:lnTo>
                  <a:pt x="612" y="1012"/>
                </a:lnTo>
                <a:lnTo>
                  <a:pt x="623" y="1002"/>
                </a:lnTo>
                <a:lnTo>
                  <a:pt x="634" y="991"/>
                </a:lnTo>
                <a:lnTo>
                  <a:pt x="657" y="965"/>
                </a:lnTo>
                <a:lnTo>
                  <a:pt x="678" y="937"/>
                </a:lnTo>
                <a:lnTo>
                  <a:pt x="702" y="951"/>
                </a:lnTo>
                <a:lnTo>
                  <a:pt x="688" y="973"/>
                </a:lnTo>
                <a:lnTo>
                  <a:pt x="670" y="994"/>
                </a:lnTo>
                <a:lnTo>
                  <a:pt x="651" y="1018"/>
                </a:lnTo>
                <a:lnTo>
                  <a:pt x="628" y="1042"/>
                </a:lnTo>
                <a:lnTo>
                  <a:pt x="606" y="1065"/>
                </a:lnTo>
                <a:lnTo>
                  <a:pt x="585" y="1084"/>
                </a:lnTo>
                <a:lnTo>
                  <a:pt x="565" y="1099"/>
                </a:lnTo>
                <a:lnTo>
                  <a:pt x="547" y="1111"/>
                </a:lnTo>
                <a:lnTo>
                  <a:pt x="531" y="1119"/>
                </a:lnTo>
                <a:lnTo>
                  <a:pt x="515" y="1125"/>
                </a:lnTo>
                <a:lnTo>
                  <a:pt x="500" y="1128"/>
                </a:lnTo>
                <a:lnTo>
                  <a:pt x="487" y="1129"/>
                </a:lnTo>
                <a:lnTo>
                  <a:pt x="480" y="1129"/>
                </a:lnTo>
                <a:lnTo>
                  <a:pt x="473" y="1128"/>
                </a:lnTo>
                <a:lnTo>
                  <a:pt x="466" y="1127"/>
                </a:lnTo>
                <a:lnTo>
                  <a:pt x="461" y="1125"/>
                </a:lnTo>
                <a:lnTo>
                  <a:pt x="455" y="1122"/>
                </a:lnTo>
                <a:lnTo>
                  <a:pt x="449" y="1119"/>
                </a:lnTo>
                <a:lnTo>
                  <a:pt x="444" y="1116"/>
                </a:lnTo>
                <a:lnTo>
                  <a:pt x="439" y="1111"/>
                </a:lnTo>
                <a:lnTo>
                  <a:pt x="435" y="1107"/>
                </a:lnTo>
                <a:lnTo>
                  <a:pt x="431" y="1101"/>
                </a:lnTo>
                <a:lnTo>
                  <a:pt x="428" y="1097"/>
                </a:lnTo>
                <a:lnTo>
                  <a:pt x="426" y="1091"/>
                </a:lnTo>
                <a:lnTo>
                  <a:pt x="424" y="1084"/>
                </a:lnTo>
                <a:lnTo>
                  <a:pt x="422" y="1077"/>
                </a:lnTo>
                <a:lnTo>
                  <a:pt x="421" y="1071"/>
                </a:lnTo>
                <a:lnTo>
                  <a:pt x="421" y="1064"/>
                </a:lnTo>
                <a:lnTo>
                  <a:pt x="421" y="1055"/>
                </a:lnTo>
                <a:lnTo>
                  <a:pt x="422" y="1044"/>
                </a:lnTo>
                <a:lnTo>
                  <a:pt x="425" y="1030"/>
                </a:lnTo>
                <a:lnTo>
                  <a:pt x="428" y="1015"/>
                </a:lnTo>
                <a:lnTo>
                  <a:pt x="436" y="979"/>
                </a:lnTo>
                <a:lnTo>
                  <a:pt x="448" y="937"/>
                </a:lnTo>
                <a:lnTo>
                  <a:pt x="538" y="623"/>
                </a:lnTo>
                <a:lnTo>
                  <a:pt x="546" y="596"/>
                </a:lnTo>
                <a:lnTo>
                  <a:pt x="551" y="572"/>
                </a:lnTo>
                <a:lnTo>
                  <a:pt x="554" y="550"/>
                </a:lnTo>
                <a:lnTo>
                  <a:pt x="555" y="531"/>
                </a:lnTo>
                <a:lnTo>
                  <a:pt x="555" y="524"/>
                </a:lnTo>
                <a:lnTo>
                  <a:pt x="553" y="517"/>
                </a:lnTo>
                <a:lnTo>
                  <a:pt x="550" y="512"/>
                </a:lnTo>
                <a:lnTo>
                  <a:pt x="546" y="506"/>
                </a:lnTo>
                <a:lnTo>
                  <a:pt x="541" y="503"/>
                </a:lnTo>
                <a:lnTo>
                  <a:pt x="534" y="499"/>
                </a:lnTo>
                <a:lnTo>
                  <a:pt x="527" y="497"/>
                </a:lnTo>
                <a:lnTo>
                  <a:pt x="520" y="497"/>
                </a:lnTo>
                <a:lnTo>
                  <a:pt x="508" y="498"/>
                </a:lnTo>
                <a:lnTo>
                  <a:pt x="496" y="502"/>
                </a:lnTo>
                <a:lnTo>
                  <a:pt x="483" y="507"/>
                </a:lnTo>
                <a:lnTo>
                  <a:pt x="469" y="514"/>
                </a:lnTo>
                <a:lnTo>
                  <a:pt x="455" y="523"/>
                </a:lnTo>
                <a:lnTo>
                  <a:pt x="442" y="534"/>
                </a:lnTo>
                <a:lnTo>
                  <a:pt x="427" y="547"/>
                </a:lnTo>
                <a:lnTo>
                  <a:pt x="411" y="561"/>
                </a:lnTo>
                <a:lnTo>
                  <a:pt x="395" y="577"/>
                </a:lnTo>
                <a:lnTo>
                  <a:pt x="380" y="595"/>
                </a:lnTo>
                <a:lnTo>
                  <a:pt x="363" y="614"/>
                </a:lnTo>
                <a:lnTo>
                  <a:pt x="346" y="636"/>
                </a:lnTo>
                <a:lnTo>
                  <a:pt x="340" y="645"/>
                </a:lnTo>
                <a:lnTo>
                  <a:pt x="331" y="657"/>
                </a:lnTo>
                <a:lnTo>
                  <a:pt x="320" y="675"/>
                </a:lnTo>
                <a:lnTo>
                  <a:pt x="305" y="697"/>
                </a:lnTo>
                <a:lnTo>
                  <a:pt x="288" y="724"/>
                </a:lnTo>
                <a:lnTo>
                  <a:pt x="269" y="755"/>
                </a:lnTo>
                <a:lnTo>
                  <a:pt x="247" y="791"/>
                </a:lnTo>
                <a:lnTo>
                  <a:pt x="221" y="832"/>
                </a:lnTo>
                <a:lnTo>
                  <a:pt x="205" y="859"/>
                </a:lnTo>
                <a:lnTo>
                  <a:pt x="192" y="888"/>
                </a:lnTo>
                <a:lnTo>
                  <a:pt x="178" y="919"/>
                </a:lnTo>
                <a:lnTo>
                  <a:pt x="167" y="951"/>
                </a:lnTo>
                <a:lnTo>
                  <a:pt x="117" y="1111"/>
                </a:lnTo>
                <a:lnTo>
                  <a:pt x="0" y="1111"/>
                </a:lnTo>
                <a:lnTo>
                  <a:pt x="257" y="218"/>
                </a:lnTo>
                <a:lnTo>
                  <a:pt x="285" y="121"/>
                </a:lnTo>
                <a:lnTo>
                  <a:pt x="284" y="111"/>
                </a:lnTo>
                <a:lnTo>
                  <a:pt x="281" y="102"/>
                </a:lnTo>
                <a:lnTo>
                  <a:pt x="275" y="93"/>
                </a:lnTo>
                <a:lnTo>
                  <a:pt x="268" y="85"/>
                </a:lnTo>
                <a:lnTo>
                  <a:pt x="259" y="78"/>
                </a:lnTo>
                <a:lnTo>
                  <a:pt x="249" y="72"/>
                </a:lnTo>
                <a:lnTo>
                  <a:pt x="238" y="70"/>
                </a:lnTo>
                <a:lnTo>
                  <a:pt x="227" y="69"/>
                </a:lnTo>
                <a:lnTo>
                  <a:pt x="219" y="69"/>
                </a:lnTo>
                <a:lnTo>
                  <a:pt x="208" y="70"/>
                </a:lnTo>
                <a:lnTo>
                  <a:pt x="197" y="71"/>
                </a:lnTo>
                <a:lnTo>
                  <a:pt x="184" y="74"/>
                </a:lnTo>
                <a:lnTo>
                  <a:pt x="167" y="76"/>
                </a:lnTo>
                <a:lnTo>
                  <a:pt x="167" y="45"/>
                </a:lnTo>
                <a:lnTo>
                  <a:pt x="437" y="0"/>
                </a:lnTo>
                <a:close/>
              </a:path>
            </a:pathLst>
          </a:custGeom>
          <a:solidFill>
            <a:srgbClr val="D2B792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pic>
        <p:nvPicPr>
          <p:cNvPr id="7" name="Picture 22" descr="G:\Infozentrale\CI-CD\Neues CD 2011\Powerpoint\logo_vertikal_blank.wmf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3785" y="3933825"/>
            <a:ext cx="50588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Bild 70" descr="KS_Wortmarke_lang_weis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6171" y="139004"/>
            <a:ext cx="4583700" cy="421093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PPP_Covers_Instrumental_2.bmp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2" y="1874842"/>
            <a:ext cx="7264399" cy="10890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Brandon Grotesque"/>
              </a:defRPr>
            </a:lvl1pPr>
          </a:lstStyle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2" y="2963862"/>
            <a:ext cx="7264399" cy="257333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Master-Untertitelformat bearbeiten</a:t>
            </a:r>
          </a:p>
          <a:p>
            <a:endParaRPr lang="de-CH" dirty="0"/>
          </a:p>
          <a:p>
            <a:r>
              <a:rPr lang="en-US" dirty="0"/>
              <a:t>06.11.2013</a:t>
            </a:r>
            <a:endParaRPr lang="de-DE" dirty="0"/>
          </a:p>
        </p:txBody>
      </p:sp>
      <p:grpSp>
        <p:nvGrpSpPr>
          <p:cNvPr id="8" name="Gruppieren 1058"/>
          <p:cNvGrpSpPr>
            <a:grpSpLocks/>
          </p:cNvGrpSpPr>
          <p:nvPr userDrawn="1"/>
        </p:nvGrpSpPr>
        <p:grpSpPr bwMode="auto">
          <a:xfrm>
            <a:off x="7006169" y="6261105"/>
            <a:ext cx="2040467" cy="365125"/>
            <a:chOff x="5253850" y="6223013"/>
            <a:chExt cx="1530351" cy="365125"/>
          </a:xfrm>
        </p:grpSpPr>
        <p:sp>
          <p:nvSpPr>
            <p:cNvPr id="10" name="Freeform 104"/>
            <p:cNvSpPr>
              <a:spLocks/>
            </p:cNvSpPr>
            <p:nvPr/>
          </p:nvSpPr>
          <p:spPr bwMode="auto">
            <a:xfrm>
              <a:off x="5253850" y="6484950"/>
              <a:ext cx="93663" cy="101600"/>
            </a:xfrm>
            <a:custGeom>
              <a:avLst/>
              <a:gdLst>
                <a:gd name="T0" fmla="*/ 1032714179 w 473"/>
                <a:gd name="T1" fmla="*/ 1681895017 h 507"/>
                <a:gd name="T2" fmla="*/ 1024950249 w 473"/>
                <a:gd name="T3" fmla="*/ 1681895017 h 507"/>
                <a:gd name="T4" fmla="*/ 1024950249 w 473"/>
                <a:gd name="T5" fmla="*/ 0 h 507"/>
                <a:gd name="T6" fmla="*/ 0 w 473"/>
                <a:gd name="T7" fmla="*/ 0 h 507"/>
                <a:gd name="T8" fmla="*/ 0 w 473"/>
                <a:gd name="T9" fmla="*/ 2147483647 h 507"/>
                <a:gd name="T10" fmla="*/ 1024950249 w 473"/>
                <a:gd name="T11" fmla="*/ 2147483647 h 507"/>
                <a:gd name="T12" fmla="*/ 1024950249 w 473"/>
                <a:gd name="T13" fmla="*/ 2147483647 h 507"/>
                <a:gd name="T14" fmla="*/ 1032714179 w 473"/>
                <a:gd name="T15" fmla="*/ 2147483647 h 507"/>
                <a:gd name="T16" fmla="*/ 2147483647 w 473"/>
                <a:gd name="T17" fmla="*/ 2147483647 h 507"/>
                <a:gd name="T18" fmla="*/ 2147483647 w 473"/>
                <a:gd name="T19" fmla="*/ 2147483647 h 507"/>
                <a:gd name="T20" fmla="*/ 1972222583 w 473"/>
                <a:gd name="T21" fmla="*/ 1931396361 h 507"/>
                <a:gd name="T22" fmla="*/ 2147483647 w 473"/>
                <a:gd name="T23" fmla="*/ 0 h 507"/>
                <a:gd name="T24" fmla="*/ 2147483647 w 473"/>
                <a:gd name="T25" fmla="*/ 0 h 507"/>
                <a:gd name="T26" fmla="*/ 1032714179 w 473"/>
                <a:gd name="T27" fmla="*/ 1681895017 h 5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3" h="507">
                  <a:moveTo>
                    <a:pt x="133" y="209"/>
                  </a:moveTo>
                  <a:lnTo>
                    <a:pt x="132" y="209"/>
                  </a:lnTo>
                  <a:lnTo>
                    <a:pt x="132" y="0"/>
                  </a:lnTo>
                  <a:lnTo>
                    <a:pt x="0" y="0"/>
                  </a:lnTo>
                  <a:lnTo>
                    <a:pt x="0" y="507"/>
                  </a:lnTo>
                  <a:lnTo>
                    <a:pt x="132" y="507"/>
                  </a:lnTo>
                  <a:lnTo>
                    <a:pt x="132" y="288"/>
                  </a:lnTo>
                  <a:lnTo>
                    <a:pt x="133" y="288"/>
                  </a:lnTo>
                  <a:lnTo>
                    <a:pt x="303" y="507"/>
                  </a:lnTo>
                  <a:lnTo>
                    <a:pt x="473" y="507"/>
                  </a:lnTo>
                  <a:lnTo>
                    <a:pt x="254" y="240"/>
                  </a:lnTo>
                  <a:lnTo>
                    <a:pt x="455" y="0"/>
                  </a:lnTo>
                  <a:lnTo>
                    <a:pt x="292" y="0"/>
                  </a:lnTo>
                  <a:lnTo>
                    <a:pt x="133" y="2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" name="Freeform 105"/>
            <p:cNvSpPr>
              <a:spLocks noEditPoints="1"/>
            </p:cNvSpPr>
            <p:nvPr/>
          </p:nvSpPr>
          <p:spPr bwMode="auto">
            <a:xfrm>
              <a:off x="5349100" y="6515113"/>
              <a:ext cx="79375" cy="73025"/>
            </a:xfrm>
            <a:custGeom>
              <a:avLst/>
              <a:gdLst>
                <a:gd name="T0" fmla="*/ 1682993074 w 401"/>
                <a:gd name="T1" fmla="*/ 829304158 h 369"/>
                <a:gd name="T2" fmla="*/ 1845830589 w 401"/>
                <a:gd name="T3" fmla="*/ 875831373 h 369"/>
                <a:gd name="T4" fmla="*/ 1985433597 w 401"/>
                <a:gd name="T5" fmla="*/ 953337417 h 369"/>
                <a:gd name="T6" fmla="*/ 2086286166 w 401"/>
                <a:gd name="T7" fmla="*/ 1069577187 h 369"/>
                <a:gd name="T8" fmla="*/ 2147483647 w 401"/>
                <a:gd name="T9" fmla="*/ 1201325765 h 369"/>
                <a:gd name="T10" fmla="*/ 2147483647 w 401"/>
                <a:gd name="T11" fmla="*/ 1356338050 h 369"/>
                <a:gd name="T12" fmla="*/ 2147483647 w 401"/>
                <a:gd name="T13" fmla="*/ 1511350533 h 369"/>
                <a:gd name="T14" fmla="*/ 2147483647 w 401"/>
                <a:gd name="T15" fmla="*/ 1666362818 h 369"/>
                <a:gd name="T16" fmla="*/ 2086286166 w 401"/>
                <a:gd name="T17" fmla="*/ 1798150581 h 369"/>
                <a:gd name="T18" fmla="*/ 1985433597 w 401"/>
                <a:gd name="T19" fmla="*/ 1906635848 h 369"/>
                <a:gd name="T20" fmla="*/ 1845830589 w 401"/>
                <a:gd name="T21" fmla="*/ 1984141891 h 369"/>
                <a:gd name="T22" fmla="*/ 1682993074 w 401"/>
                <a:gd name="T23" fmla="*/ 2030669107 h 369"/>
                <a:gd name="T24" fmla="*/ 1496842863 w 401"/>
                <a:gd name="T25" fmla="*/ 2030669107 h 369"/>
                <a:gd name="T26" fmla="*/ 1333966155 w 401"/>
                <a:gd name="T27" fmla="*/ 1984141891 h 369"/>
                <a:gd name="T28" fmla="*/ 1202121113 w 401"/>
                <a:gd name="T29" fmla="*/ 1906635848 h 369"/>
                <a:gd name="T30" fmla="*/ 1093549771 w 401"/>
                <a:gd name="T31" fmla="*/ 1798150581 h 369"/>
                <a:gd name="T32" fmla="*/ 1015970902 w 401"/>
                <a:gd name="T33" fmla="*/ 1666362818 h 369"/>
                <a:gd name="T34" fmla="*/ 977220463 w 401"/>
                <a:gd name="T35" fmla="*/ 1511350533 h 369"/>
                <a:gd name="T36" fmla="*/ 977220463 w 401"/>
                <a:gd name="T37" fmla="*/ 1356338050 h 369"/>
                <a:gd name="T38" fmla="*/ 1015970902 w 401"/>
                <a:gd name="T39" fmla="*/ 1201325765 h 369"/>
                <a:gd name="T40" fmla="*/ 1093549771 w 401"/>
                <a:gd name="T41" fmla="*/ 1069577187 h 369"/>
                <a:gd name="T42" fmla="*/ 1202121113 w 401"/>
                <a:gd name="T43" fmla="*/ 953337417 h 369"/>
                <a:gd name="T44" fmla="*/ 1333966155 w 401"/>
                <a:gd name="T45" fmla="*/ 875831373 h 369"/>
                <a:gd name="T46" fmla="*/ 1496842863 w 401"/>
                <a:gd name="T47" fmla="*/ 829304158 h 369"/>
                <a:gd name="T48" fmla="*/ 2147483647 w 401"/>
                <a:gd name="T49" fmla="*/ 100769750 h 369"/>
                <a:gd name="T50" fmla="*/ 2147483647 w 401"/>
                <a:gd name="T51" fmla="*/ 348758099 h 369"/>
                <a:gd name="T52" fmla="*/ 2055254500 w 401"/>
                <a:gd name="T53" fmla="*/ 248027532 h 369"/>
                <a:gd name="T54" fmla="*/ 1931167424 w 401"/>
                <a:gd name="T55" fmla="*/ 155012285 h 369"/>
                <a:gd name="T56" fmla="*/ 1791564416 w 401"/>
                <a:gd name="T57" fmla="*/ 85260744 h 369"/>
                <a:gd name="T58" fmla="*/ 1644203639 w 401"/>
                <a:gd name="T59" fmla="*/ 46488032 h 369"/>
                <a:gd name="T60" fmla="*/ 1496842863 w 401"/>
                <a:gd name="T61" fmla="*/ 15509006 h 369"/>
                <a:gd name="T62" fmla="*/ 1341724121 w 401"/>
                <a:gd name="T63" fmla="*/ 0 h 369"/>
                <a:gd name="T64" fmla="*/ 1047002371 w 401"/>
                <a:gd name="T65" fmla="*/ 38733529 h 369"/>
                <a:gd name="T66" fmla="*/ 798828219 w 401"/>
                <a:gd name="T67" fmla="*/ 123994273 h 369"/>
                <a:gd name="T68" fmla="*/ 573927569 w 401"/>
                <a:gd name="T69" fmla="*/ 255782035 h 369"/>
                <a:gd name="T70" fmla="*/ 372261426 w 401"/>
                <a:gd name="T71" fmla="*/ 426264340 h 369"/>
                <a:gd name="T72" fmla="*/ 209384718 w 401"/>
                <a:gd name="T73" fmla="*/ 635558344 h 369"/>
                <a:gd name="T74" fmla="*/ 100813376 w 401"/>
                <a:gd name="T75" fmla="*/ 883585876 h 369"/>
                <a:gd name="T76" fmla="*/ 31031666 w 401"/>
                <a:gd name="T77" fmla="*/ 1147083231 h 369"/>
                <a:gd name="T78" fmla="*/ 0 w 401"/>
                <a:gd name="T79" fmla="*/ 1426128973 h 369"/>
                <a:gd name="T80" fmla="*/ 7757966 w 401"/>
                <a:gd name="T81" fmla="*/ 1650892799 h 369"/>
                <a:gd name="T82" fmla="*/ 62063134 w 401"/>
                <a:gd name="T83" fmla="*/ 1867902319 h 369"/>
                <a:gd name="T84" fmla="*/ 139603008 w 401"/>
                <a:gd name="T85" fmla="*/ 2069402636 h 369"/>
                <a:gd name="T86" fmla="*/ 248174350 w 401"/>
                <a:gd name="T87" fmla="*/ 2147483647 h 369"/>
                <a:gd name="T88" fmla="*/ 380019392 w 401"/>
                <a:gd name="T89" fmla="*/ 2147483647 h 369"/>
                <a:gd name="T90" fmla="*/ 535138134 w 401"/>
                <a:gd name="T91" fmla="*/ 2147483647 h 369"/>
                <a:gd name="T92" fmla="*/ 713530379 w 401"/>
                <a:gd name="T93" fmla="*/ 2147483647 h 369"/>
                <a:gd name="T94" fmla="*/ 899641594 w 401"/>
                <a:gd name="T95" fmla="*/ 2147483647 h 369"/>
                <a:gd name="T96" fmla="*/ 1116823471 w 401"/>
                <a:gd name="T97" fmla="*/ 2147483647 h 369"/>
                <a:gd name="T98" fmla="*/ 1349482087 w 401"/>
                <a:gd name="T99" fmla="*/ 2147483647 h 369"/>
                <a:gd name="T100" fmla="*/ 1504600631 w 401"/>
                <a:gd name="T101" fmla="*/ 2147483647 h 369"/>
                <a:gd name="T102" fmla="*/ 1659719373 w 401"/>
                <a:gd name="T103" fmla="*/ 2147483647 h 369"/>
                <a:gd name="T104" fmla="*/ 1807080348 w 401"/>
                <a:gd name="T105" fmla="*/ 2147483647 h 369"/>
                <a:gd name="T106" fmla="*/ 1938925390 w 401"/>
                <a:gd name="T107" fmla="*/ 2147483647 h 369"/>
                <a:gd name="T108" fmla="*/ 2063012466 w 401"/>
                <a:gd name="T109" fmla="*/ 2147483647 h 369"/>
                <a:gd name="T110" fmla="*/ 2147483647 w 401"/>
                <a:gd name="T111" fmla="*/ 2147483647 h 369"/>
                <a:gd name="T112" fmla="*/ 2147483647 w 401"/>
                <a:gd name="T113" fmla="*/ 2147483647 h 369"/>
                <a:gd name="T114" fmla="*/ 2147483647 w 401"/>
                <a:gd name="T115" fmla="*/ 100769750 h 3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1" h="369">
                  <a:moveTo>
                    <a:pt x="205" y="107"/>
                  </a:moveTo>
                  <a:lnTo>
                    <a:pt x="217" y="107"/>
                  </a:lnTo>
                  <a:lnTo>
                    <a:pt x="228" y="109"/>
                  </a:lnTo>
                  <a:lnTo>
                    <a:pt x="238" y="113"/>
                  </a:lnTo>
                  <a:lnTo>
                    <a:pt x="247" y="117"/>
                  </a:lnTo>
                  <a:lnTo>
                    <a:pt x="256" y="123"/>
                  </a:lnTo>
                  <a:lnTo>
                    <a:pt x="263" y="130"/>
                  </a:lnTo>
                  <a:lnTo>
                    <a:pt x="269" y="138"/>
                  </a:lnTo>
                  <a:lnTo>
                    <a:pt x="274" y="146"/>
                  </a:lnTo>
                  <a:lnTo>
                    <a:pt x="278" y="155"/>
                  </a:lnTo>
                  <a:lnTo>
                    <a:pt x="281" y="165"/>
                  </a:lnTo>
                  <a:lnTo>
                    <a:pt x="283" y="175"/>
                  </a:lnTo>
                  <a:lnTo>
                    <a:pt x="283" y="185"/>
                  </a:lnTo>
                  <a:lnTo>
                    <a:pt x="283" y="195"/>
                  </a:lnTo>
                  <a:lnTo>
                    <a:pt x="281" y="205"/>
                  </a:lnTo>
                  <a:lnTo>
                    <a:pt x="278" y="215"/>
                  </a:lnTo>
                  <a:lnTo>
                    <a:pt x="274" y="224"/>
                  </a:lnTo>
                  <a:lnTo>
                    <a:pt x="269" y="232"/>
                  </a:lnTo>
                  <a:lnTo>
                    <a:pt x="263" y="240"/>
                  </a:lnTo>
                  <a:lnTo>
                    <a:pt x="256" y="246"/>
                  </a:lnTo>
                  <a:lnTo>
                    <a:pt x="247" y="251"/>
                  </a:lnTo>
                  <a:lnTo>
                    <a:pt x="238" y="256"/>
                  </a:lnTo>
                  <a:lnTo>
                    <a:pt x="228" y="259"/>
                  </a:lnTo>
                  <a:lnTo>
                    <a:pt x="217" y="262"/>
                  </a:lnTo>
                  <a:lnTo>
                    <a:pt x="205" y="262"/>
                  </a:lnTo>
                  <a:lnTo>
                    <a:pt x="193" y="262"/>
                  </a:lnTo>
                  <a:lnTo>
                    <a:pt x="182" y="259"/>
                  </a:lnTo>
                  <a:lnTo>
                    <a:pt x="172" y="256"/>
                  </a:lnTo>
                  <a:lnTo>
                    <a:pt x="163" y="251"/>
                  </a:lnTo>
                  <a:lnTo>
                    <a:pt x="155" y="246"/>
                  </a:lnTo>
                  <a:lnTo>
                    <a:pt x="147" y="240"/>
                  </a:lnTo>
                  <a:lnTo>
                    <a:pt x="141" y="232"/>
                  </a:lnTo>
                  <a:lnTo>
                    <a:pt x="135" y="224"/>
                  </a:lnTo>
                  <a:lnTo>
                    <a:pt x="131" y="215"/>
                  </a:lnTo>
                  <a:lnTo>
                    <a:pt x="129" y="205"/>
                  </a:lnTo>
                  <a:lnTo>
                    <a:pt x="126" y="195"/>
                  </a:lnTo>
                  <a:lnTo>
                    <a:pt x="126" y="185"/>
                  </a:lnTo>
                  <a:lnTo>
                    <a:pt x="126" y="175"/>
                  </a:lnTo>
                  <a:lnTo>
                    <a:pt x="129" y="165"/>
                  </a:lnTo>
                  <a:lnTo>
                    <a:pt x="131" y="155"/>
                  </a:lnTo>
                  <a:lnTo>
                    <a:pt x="135" y="146"/>
                  </a:lnTo>
                  <a:lnTo>
                    <a:pt x="141" y="138"/>
                  </a:lnTo>
                  <a:lnTo>
                    <a:pt x="147" y="130"/>
                  </a:lnTo>
                  <a:lnTo>
                    <a:pt x="155" y="123"/>
                  </a:lnTo>
                  <a:lnTo>
                    <a:pt x="163" y="117"/>
                  </a:lnTo>
                  <a:lnTo>
                    <a:pt x="172" y="113"/>
                  </a:lnTo>
                  <a:lnTo>
                    <a:pt x="182" y="109"/>
                  </a:lnTo>
                  <a:lnTo>
                    <a:pt x="193" y="107"/>
                  </a:lnTo>
                  <a:lnTo>
                    <a:pt x="205" y="107"/>
                  </a:lnTo>
                  <a:close/>
                  <a:moveTo>
                    <a:pt x="401" y="13"/>
                  </a:moveTo>
                  <a:lnTo>
                    <a:pt x="280" y="13"/>
                  </a:lnTo>
                  <a:lnTo>
                    <a:pt x="280" y="45"/>
                  </a:lnTo>
                  <a:lnTo>
                    <a:pt x="273" y="38"/>
                  </a:lnTo>
                  <a:lnTo>
                    <a:pt x="265" y="32"/>
                  </a:lnTo>
                  <a:lnTo>
                    <a:pt x="257" y="26"/>
                  </a:lnTo>
                  <a:lnTo>
                    <a:pt x="249" y="20"/>
                  </a:lnTo>
                  <a:lnTo>
                    <a:pt x="240" y="16"/>
                  </a:lnTo>
                  <a:lnTo>
                    <a:pt x="231" y="11"/>
                  </a:lnTo>
                  <a:lnTo>
                    <a:pt x="222" y="8"/>
                  </a:lnTo>
                  <a:lnTo>
                    <a:pt x="212" y="6"/>
                  </a:lnTo>
                  <a:lnTo>
                    <a:pt x="202" y="4"/>
                  </a:lnTo>
                  <a:lnTo>
                    <a:pt x="193" y="2"/>
                  </a:lnTo>
                  <a:lnTo>
                    <a:pt x="18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35" y="5"/>
                  </a:lnTo>
                  <a:lnTo>
                    <a:pt x="119" y="9"/>
                  </a:lnTo>
                  <a:lnTo>
                    <a:pt x="103" y="16"/>
                  </a:lnTo>
                  <a:lnTo>
                    <a:pt x="87" y="24"/>
                  </a:lnTo>
                  <a:lnTo>
                    <a:pt x="74" y="33"/>
                  </a:lnTo>
                  <a:lnTo>
                    <a:pt x="60" y="43"/>
                  </a:lnTo>
                  <a:lnTo>
                    <a:pt x="48" y="55"/>
                  </a:lnTo>
                  <a:lnTo>
                    <a:pt x="38" y="69"/>
                  </a:lnTo>
                  <a:lnTo>
                    <a:pt x="27" y="82"/>
                  </a:lnTo>
                  <a:lnTo>
                    <a:pt x="20" y="98"/>
                  </a:lnTo>
                  <a:lnTo>
                    <a:pt x="13" y="114"/>
                  </a:lnTo>
                  <a:lnTo>
                    <a:pt x="7" y="131"/>
                  </a:lnTo>
                  <a:lnTo>
                    <a:pt x="4" y="148"/>
                  </a:lnTo>
                  <a:lnTo>
                    <a:pt x="0" y="166"/>
                  </a:lnTo>
                  <a:lnTo>
                    <a:pt x="0" y="184"/>
                  </a:lnTo>
                  <a:lnTo>
                    <a:pt x="0" y="198"/>
                  </a:lnTo>
                  <a:lnTo>
                    <a:pt x="1" y="213"/>
                  </a:lnTo>
                  <a:lnTo>
                    <a:pt x="5" y="228"/>
                  </a:lnTo>
                  <a:lnTo>
                    <a:pt x="8" y="241"/>
                  </a:lnTo>
                  <a:lnTo>
                    <a:pt x="13" y="255"/>
                  </a:lnTo>
                  <a:lnTo>
                    <a:pt x="18" y="267"/>
                  </a:lnTo>
                  <a:lnTo>
                    <a:pt x="24" y="280"/>
                  </a:lnTo>
                  <a:lnTo>
                    <a:pt x="32" y="292"/>
                  </a:lnTo>
                  <a:lnTo>
                    <a:pt x="40" y="303"/>
                  </a:lnTo>
                  <a:lnTo>
                    <a:pt x="49" y="313"/>
                  </a:lnTo>
                  <a:lnTo>
                    <a:pt x="58" y="322"/>
                  </a:lnTo>
                  <a:lnTo>
                    <a:pt x="69" y="331"/>
                  </a:lnTo>
                  <a:lnTo>
                    <a:pt x="79" y="340"/>
                  </a:lnTo>
                  <a:lnTo>
                    <a:pt x="92" y="347"/>
                  </a:lnTo>
                  <a:lnTo>
                    <a:pt x="104" y="353"/>
                  </a:lnTo>
                  <a:lnTo>
                    <a:pt x="116" y="358"/>
                  </a:lnTo>
                  <a:lnTo>
                    <a:pt x="130" y="363"/>
                  </a:lnTo>
                  <a:lnTo>
                    <a:pt x="144" y="365"/>
                  </a:lnTo>
                  <a:lnTo>
                    <a:pt x="159" y="367"/>
                  </a:lnTo>
                  <a:lnTo>
                    <a:pt x="174" y="369"/>
                  </a:lnTo>
                  <a:lnTo>
                    <a:pt x="184" y="367"/>
                  </a:lnTo>
                  <a:lnTo>
                    <a:pt x="194" y="367"/>
                  </a:lnTo>
                  <a:lnTo>
                    <a:pt x="204" y="365"/>
                  </a:lnTo>
                  <a:lnTo>
                    <a:pt x="214" y="363"/>
                  </a:lnTo>
                  <a:lnTo>
                    <a:pt x="223" y="360"/>
                  </a:lnTo>
                  <a:lnTo>
                    <a:pt x="233" y="356"/>
                  </a:lnTo>
                  <a:lnTo>
                    <a:pt x="242" y="352"/>
                  </a:lnTo>
                  <a:lnTo>
                    <a:pt x="250" y="347"/>
                  </a:lnTo>
                  <a:lnTo>
                    <a:pt x="258" y="340"/>
                  </a:lnTo>
                  <a:lnTo>
                    <a:pt x="266" y="334"/>
                  </a:lnTo>
                  <a:lnTo>
                    <a:pt x="272" y="327"/>
                  </a:lnTo>
                  <a:lnTo>
                    <a:pt x="278" y="319"/>
                  </a:lnTo>
                  <a:lnTo>
                    <a:pt x="280" y="319"/>
                  </a:lnTo>
                  <a:lnTo>
                    <a:pt x="280" y="357"/>
                  </a:lnTo>
                  <a:lnTo>
                    <a:pt x="401" y="357"/>
                  </a:lnTo>
                  <a:lnTo>
                    <a:pt x="401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2" name="Freeform 106"/>
            <p:cNvSpPr>
              <a:spLocks/>
            </p:cNvSpPr>
            <p:nvPr/>
          </p:nvSpPr>
          <p:spPr bwMode="auto">
            <a:xfrm>
              <a:off x="5445938" y="6515113"/>
              <a:ext cx="71438" cy="71438"/>
            </a:xfrm>
            <a:custGeom>
              <a:avLst/>
              <a:gdLst>
                <a:gd name="T0" fmla="*/ 0 w 363"/>
                <a:gd name="T1" fmla="*/ 104150801 h 357"/>
                <a:gd name="T2" fmla="*/ 929863969 w 363"/>
                <a:gd name="T3" fmla="*/ 2147483647 h 357"/>
                <a:gd name="T4" fmla="*/ 937493666 w 363"/>
                <a:gd name="T5" fmla="*/ 1298060677 h 357"/>
                <a:gd name="T6" fmla="*/ 967974076 w 363"/>
                <a:gd name="T7" fmla="*/ 1129801575 h 357"/>
                <a:gd name="T8" fmla="*/ 1006084183 w 363"/>
                <a:gd name="T9" fmla="*/ 1017642314 h 357"/>
                <a:gd name="T10" fmla="*/ 1059453879 w 363"/>
                <a:gd name="T11" fmla="*/ 929468612 h 357"/>
                <a:gd name="T12" fmla="*/ 1135674092 w 363"/>
                <a:gd name="T13" fmla="*/ 865360311 h 357"/>
                <a:gd name="T14" fmla="*/ 1227153895 w 363"/>
                <a:gd name="T15" fmla="*/ 817309351 h 357"/>
                <a:gd name="T16" fmla="*/ 1349075339 w 363"/>
                <a:gd name="T17" fmla="*/ 785235090 h 357"/>
                <a:gd name="T18" fmla="*/ 1478665249 w 363"/>
                <a:gd name="T19" fmla="*/ 785235090 h 357"/>
                <a:gd name="T20" fmla="*/ 1592995568 w 363"/>
                <a:gd name="T21" fmla="*/ 817309351 h 357"/>
                <a:gd name="T22" fmla="*/ 1676845675 w 363"/>
                <a:gd name="T23" fmla="*/ 857351851 h 357"/>
                <a:gd name="T24" fmla="*/ 1737806495 w 363"/>
                <a:gd name="T25" fmla="*/ 929468612 h 357"/>
                <a:gd name="T26" fmla="*/ 1798805888 w 363"/>
                <a:gd name="T27" fmla="*/ 1049676354 h 357"/>
                <a:gd name="T28" fmla="*/ 1829286298 w 363"/>
                <a:gd name="T29" fmla="*/ 1241960836 h 357"/>
                <a:gd name="T30" fmla="*/ 1836915995 w 363"/>
                <a:gd name="T31" fmla="*/ 1426276879 h 357"/>
                <a:gd name="T32" fmla="*/ 1836915995 w 363"/>
                <a:gd name="T33" fmla="*/ 2147483647 h 357"/>
                <a:gd name="T34" fmla="*/ 2147483647 w 363"/>
                <a:gd name="T35" fmla="*/ 1145818695 h 357"/>
                <a:gd name="T36" fmla="*/ 2147483647 w 363"/>
                <a:gd name="T37" fmla="*/ 905443032 h 357"/>
                <a:gd name="T38" fmla="*/ 2147483647 w 363"/>
                <a:gd name="T39" fmla="*/ 689092949 h 357"/>
                <a:gd name="T40" fmla="*/ 2147483647 w 363"/>
                <a:gd name="T41" fmla="*/ 488759786 h 357"/>
                <a:gd name="T42" fmla="*/ 2147483647 w 363"/>
                <a:gd name="T43" fmla="*/ 328509344 h 357"/>
                <a:gd name="T44" fmla="*/ 2147483647 w 363"/>
                <a:gd name="T45" fmla="*/ 192324503 h 357"/>
                <a:gd name="T46" fmla="*/ 2147483647 w 363"/>
                <a:gd name="T47" fmla="*/ 88133681 h 357"/>
                <a:gd name="T48" fmla="*/ 2027466724 w 363"/>
                <a:gd name="T49" fmla="*/ 32034040 h 357"/>
                <a:gd name="T50" fmla="*/ 1783546298 w 363"/>
                <a:gd name="T51" fmla="*/ 0 h 357"/>
                <a:gd name="T52" fmla="*/ 1608255158 w 363"/>
                <a:gd name="T53" fmla="*/ 16017120 h 357"/>
                <a:gd name="T54" fmla="*/ 1455814732 w 363"/>
                <a:gd name="T55" fmla="*/ 48091181 h 357"/>
                <a:gd name="T56" fmla="*/ 1310965232 w 363"/>
                <a:gd name="T57" fmla="*/ 104150801 h 357"/>
                <a:gd name="T58" fmla="*/ 1173784199 w 363"/>
                <a:gd name="T59" fmla="*/ 192324503 h 357"/>
                <a:gd name="T60" fmla="*/ 1051823986 w 363"/>
                <a:gd name="T61" fmla="*/ 296475304 h 357"/>
                <a:gd name="T62" fmla="*/ 937493666 w 363"/>
                <a:gd name="T63" fmla="*/ 456725746 h 357"/>
                <a:gd name="T64" fmla="*/ 929863969 w 363"/>
                <a:gd name="T65" fmla="*/ 104150801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3" h="357">
                  <a:moveTo>
                    <a:pt x="122" y="13"/>
                  </a:moveTo>
                  <a:lnTo>
                    <a:pt x="0" y="13"/>
                  </a:lnTo>
                  <a:lnTo>
                    <a:pt x="0" y="357"/>
                  </a:lnTo>
                  <a:lnTo>
                    <a:pt x="122" y="357"/>
                  </a:lnTo>
                  <a:lnTo>
                    <a:pt x="122" y="178"/>
                  </a:lnTo>
                  <a:lnTo>
                    <a:pt x="123" y="162"/>
                  </a:lnTo>
                  <a:lnTo>
                    <a:pt x="125" y="148"/>
                  </a:lnTo>
                  <a:lnTo>
                    <a:pt x="127" y="141"/>
                  </a:lnTo>
                  <a:lnTo>
                    <a:pt x="129" y="134"/>
                  </a:lnTo>
                  <a:lnTo>
                    <a:pt x="132" y="127"/>
                  </a:lnTo>
                  <a:lnTo>
                    <a:pt x="136" y="122"/>
                  </a:lnTo>
                  <a:lnTo>
                    <a:pt x="139" y="116"/>
                  </a:lnTo>
                  <a:lnTo>
                    <a:pt x="143" y="112"/>
                  </a:lnTo>
                  <a:lnTo>
                    <a:pt x="149" y="108"/>
                  </a:lnTo>
                  <a:lnTo>
                    <a:pt x="155" y="105"/>
                  </a:lnTo>
                  <a:lnTo>
                    <a:pt x="161" y="102"/>
                  </a:lnTo>
                  <a:lnTo>
                    <a:pt x="169" y="99"/>
                  </a:lnTo>
                  <a:lnTo>
                    <a:pt x="177" y="98"/>
                  </a:lnTo>
                  <a:lnTo>
                    <a:pt x="186" y="98"/>
                  </a:lnTo>
                  <a:lnTo>
                    <a:pt x="194" y="98"/>
                  </a:lnTo>
                  <a:lnTo>
                    <a:pt x="202" y="99"/>
                  </a:lnTo>
                  <a:lnTo>
                    <a:pt x="209" y="102"/>
                  </a:lnTo>
                  <a:lnTo>
                    <a:pt x="215" y="105"/>
                  </a:lnTo>
                  <a:lnTo>
                    <a:pt x="220" y="107"/>
                  </a:lnTo>
                  <a:lnTo>
                    <a:pt x="224" y="112"/>
                  </a:lnTo>
                  <a:lnTo>
                    <a:pt x="228" y="116"/>
                  </a:lnTo>
                  <a:lnTo>
                    <a:pt x="231" y="121"/>
                  </a:lnTo>
                  <a:lnTo>
                    <a:pt x="236" y="131"/>
                  </a:lnTo>
                  <a:lnTo>
                    <a:pt x="239" y="143"/>
                  </a:lnTo>
                  <a:lnTo>
                    <a:pt x="240" y="155"/>
                  </a:lnTo>
                  <a:lnTo>
                    <a:pt x="241" y="167"/>
                  </a:lnTo>
                  <a:lnTo>
                    <a:pt x="241" y="178"/>
                  </a:lnTo>
                  <a:lnTo>
                    <a:pt x="241" y="188"/>
                  </a:lnTo>
                  <a:lnTo>
                    <a:pt x="241" y="357"/>
                  </a:lnTo>
                  <a:lnTo>
                    <a:pt x="363" y="357"/>
                  </a:lnTo>
                  <a:lnTo>
                    <a:pt x="363" y="143"/>
                  </a:lnTo>
                  <a:lnTo>
                    <a:pt x="363" y="129"/>
                  </a:lnTo>
                  <a:lnTo>
                    <a:pt x="362" y="113"/>
                  </a:lnTo>
                  <a:lnTo>
                    <a:pt x="360" y="99"/>
                  </a:lnTo>
                  <a:lnTo>
                    <a:pt x="356" y="86"/>
                  </a:lnTo>
                  <a:lnTo>
                    <a:pt x="352" y="73"/>
                  </a:lnTo>
                  <a:lnTo>
                    <a:pt x="347" y="61"/>
                  </a:lnTo>
                  <a:lnTo>
                    <a:pt x="340" y="51"/>
                  </a:lnTo>
                  <a:lnTo>
                    <a:pt x="334" y="41"/>
                  </a:lnTo>
                  <a:lnTo>
                    <a:pt x="325" y="32"/>
                  </a:lnTo>
                  <a:lnTo>
                    <a:pt x="316" y="24"/>
                  </a:lnTo>
                  <a:lnTo>
                    <a:pt x="304" y="17"/>
                  </a:lnTo>
                  <a:lnTo>
                    <a:pt x="293" y="11"/>
                  </a:lnTo>
                  <a:lnTo>
                    <a:pt x="280" y="7"/>
                  </a:lnTo>
                  <a:lnTo>
                    <a:pt x="266" y="4"/>
                  </a:lnTo>
                  <a:lnTo>
                    <a:pt x="250" y="1"/>
                  </a:lnTo>
                  <a:lnTo>
                    <a:pt x="234" y="0"/>
                  </a:lnTo>
                  <a:lnTo>
                    <a:pt x="222" y="1"/>
                  </a:lnTo>
                  <a:lnTo>
                    <a:pt x="211" y="2"/>
                  </a:lnTo>
                  <a:lnTo>
                    <a:pt x="201" y="4"/>
                  </a:lnTo>
                  <a:lnTo>
                    <a:pt x="191" y="6"/>
                  </a:lnTo>
                  <a:lnTo>
                    <a:pt x="181" y="9"/>
                  </a:lnTo>
                  <a:lnTo>
                    <a:pt x="172" y="13"/>
                  </a:lnTo>
                  <a:lnTo>
                    <a:pt x="163" y="18"/>
                  </a:lnTo>
                  <a:lnTo>
                    <a:pt x="154" y="24"/>
                  </a:lnTo>
                  <a:lnTo>
                    <a:pt x="146" y="31"/>
                  </a:lnTo>
                  <a:lnTo>
                    <a:pt x="138" y="37"/>
                  </a:lnTo>
                  <a:lnTo>
                    <a:pt x="131" y="46"/>
                  </a:lnTo>
                  <a:lnTo>
                    <a:pt x="123" y="57"/>
                  </a:lnTo>
                  <a:lnTo>
                    <a:pt x="122" y="57"/>
                  </a:lnTo>
                  <a:lnTo>
                    <a:pt x="12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3" name="Freeform 107"/>
            <p:cNvSpPr>
              <a:spLocks/>
            </p:cNvSpPr>
            <p:nvPr/>
          </p:nvSpPr>
          <p:spPr bwMode="auto">
            <a:xfrm>
              <a:off x="5528488" y="6497650"/>
              <a:ext cx="44450" cy="88900"/>
            </a:xfrm>
            <a:custGeom>
              <a:avLst/>
              <a:gdLst>
                <a:gd name="T0" fmla="*/ 1154245465 w 231"/>
                <a:gd name="T1" fmla="*/ 1594038119 h 448"/>
                <a:gd name="T2" fmla="*/ 1645854191 w 231"/>
                <a:gd name="T3" fmla="*/ 1594038119 h 448"/>
                <a:gd name="T4" fmla="*/ 1645854191 w 231"/>
                <a:gd name="T5" fmla="*/ 812671611 h 448"/>
                <a:gd name="T6" fmla="*/ 1154245465 w 231"/>
                <a:gd name="T7" fmla="*/ 812671611 h 448"/>
                <a:gd name="T8" fmla="*/ 1154245465 w 231"/>
                <a:gd name="T9" fmla="*/ 0 h 448"/>
                <a:gd name="T10" fmla="*/ 277888315 w 231"/>
                <a:gd name="T11" fmla="*/ 0 h 448"/>
                <a:gd name="T12" fmla="*/ 277888315 w 231"/>
                <a:gd name="T13" fmla="*/ 812671611 h 448"/>
                <a:gd name="T14" fmla="*/ 0 w 231"/>
                <a:gd name="T15" fmla="*/ 812671611 h 448"/>
                <a:gd name="T16" fmla="*/ 0 w 231"/>
                <a:gd name="T17" fmla="*/ 1594038119 h 448"/>
                <a:gd name="T18" fmla="*/ 277888315 w 231"/>
                <a:gd name="T19" fmla="*/ 1594038119 h 448"/>
                <a:gd name="T20" fmla="*/ 277888315 w 231"/>
                <a:gd name="T21" fmla="*/ 2147483647 h 448"/>
                <a:gd name="T22" fmla="*/ 1154245465 w 231"/>
                <a:gd name="T23" fmla="*/ 2147483647 h 448"/>
                <a:gd name="T24" fmla="*/ 1154245465 w 231"/>
                <a:gd name="T25" fmla="*/ 1594038119 h 4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1" h="448">
                  <a:moveTo>
                    <a:pt x="162" y="204"/>
                  </a:moveTo>
                  <a:lnTo>
                    <a:pt x="231" y="204"/>
                  </a:lnTo>
                  <a:lnTo>
                    <a:pt x="231" y="104"/>
                  </a:lnTo>
                  <a:lnTo>
                    <a:pt x="162" y="104"/>
                  </a:lnTo>
                  <a:lnTo>
                    <a:pt x="162" y="0"/>
                  </a:lnTo>
                  <a:lnTo>
                    <a:pt x="39" y="0"/>
                  </a:lnTo>
                  <a:lnTo>
                    <a:pt x="39" y="104"/>
                  </a:lnTo>
                  <a:lnTo>
                    <a:pt x="0" y="104"/>
                  </a:lnTo>
                  <a:lnTo>
                    <a:pt x="0" y="204"/>
                  </a:lnTo>
                  <a:lnTo>
                    <a:pt x="39" y="204"/>
                  </a:lnTo>
                  <a:lnTo>
                    <a:pt x="39" y="448"/>
                  </a:lnTo>
                  <a:lnTo>
                    <a:pt x="162" y="448"/>
                  </a:lnTo>
                  <a:lnTo>
                    <a:pt x="162" y="2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4" name="Freeform 108"/>
            <p:cNvSpPr>
              <a:spLocks noEditPoints="1"/>
            </p:cNvSpPr>
            <p:nvPr/>
          </p:nvSpPr>
          <p:spPr bwMode="auto">
            <a:xfrm>
              <a:off x="5576113" y="6515113"/>
              <a:ext cx="82550" cy="73025"/>
            </a:xfrm>
            <a:custGeom>
              <a:avLst/>
              <a:gdLst>
                <a:gd name="T0" fmla="*/ 1367460395 w 416"/>
                <a:gd name="T1" fmla="*/ 15509006 h 369"/>
                <a:gd name="T2" fmla="*/ 1007983720 w 416"/>
                <a:gd name="T3" fmla="*/ 100769750 h 369"/>
                <a:gd name="T4" fmla="*/ 679812148 w 416"/>
                <a:gd name="T5" fmla="*/ 248027532 h 369"/>
                <a:gd name="T6" fmla="*/ 398499806 w 416"/>
                <a:gd name="T7" fmla="*/ 457282352 h 369"/>
                <a:gd name="T8" fmla="*/ 187554791 w 416"/>
                <a:gd name="T9" fmla="*/ 728573591 h 369"/>
                <a:gd name="T10" fmla="*/ 46898520 w 416"/>
                <a:gd name="T11" fmla="*/ 1046313480 h 369"/>
                <a:gd name="T12" fmla="*/ 0 w 416"/>
                <a:gd name="T13" fmla="*/ 1433844292 h 369"/>
                <a:gd name="T14" fmla="*/ 46898520 w 416"/>
                <a:gd name="T15" fmla="*/ 1821375103 h 369"/>
                <a:gd name="T16" fmla="*/ 187554791 w 416"/>
                <a:gd name="T17" fmla="*/ 2139154176 h 369"/>
                <a:gd name="T18" fmla="*/ 406335905 w 416"/>
                <a:gd name="T19" fmla="*/ 2147483647 h 369"/>
                <a:gd name="T20" fmla="*/ 679812148 w 416"/>
                <a:gd name="T21" fmla="*/ 2147483647 h 369"/>
                <a:gd name="T22" fmla="*/ 1007983720 w 416"/>
                <a:gd name="T23" fmla="*/ 2147483647 h 369"/>
                <a:gd name="T24" fmla="*/ 1367460395 w 416"/>
                <a:gd name="T25" fmla="*/ 2147483647 h 369"/>
                <a:gd name="T26" fmla="*/ 1750327295 w 416"/>
                <a:gd name="T27" fmla="*/ 2147483647 h 369"/>
                <a:gd name="T28" fmla="*/ 2125397388 w 416"/>
                <a:gd name="T29" fmla="*/ 2147483647 h 369"/>
                <a:gd name="T30" fmla="*/ 2147483647 w 416"/>
                <a:gd name="T31" fmla="*/ 2147483647 h 369"/>
                <a:gd name="T32" fmla="*/ 2147483647 w 416"/>
                <a:gd name="T33" fmla="*/ 2147483647 h 369"/>
                <a:gd name="T34" fmla="*/ 2147483647 w 416"/>
                <a:gd name="T35" fmla="*/ 2147483647 h 369"/>
                <a:gd name="T36" fmla="*/ 2147483647 w 416"/>
                <a:gd name="T37" fmla="*/ 1929899357 h 369"/>
                <a:gd name="T38" fmla="*/ 2147483647 w 416"/>
                <a:gd name="T39" fmla="*/ 1565632252 h 369"/>
                <a:gd name="T40" fmla="*/ 2147483647 w 416"/>
                <a:gd name="T41" fmla="*/ 1170346938 h 369"/>
                <a:gd name="T42" fmla="*/ 2147483647 w 416"/>
                <a:gd name="T43" fmla="*/ 821549655 h 369"/>
                <a:gd name="T44" fmla="*/ 2147483647 w 416"/>
                <a:gd name="T45" fmla="*/ 534788594 h 369"/>
                <a:gd name="T46" fmla="*/ 2147483647 w 416"/>
                <a:gd name="T47" fmla="*/ 310024570 h 369"/>
                <a:gd name="T48" fmla="*/ 2147483647 w 416"/>
                <a:gd name="T49" fmla="*/ 139503279 h 369"/>
                <a:gd name="T50" fmla="*/ 2000374023 w 416"/>
                <a:gd name="T51" fmla="*/ 38733529 h 369"/>
                <a:gd name="T52" fmla="*/ 1617507123 w 416"/>
                <a:gd name="T53" fmla="*/ 0 h 369"/>
                <a:gd name="T54" fmla="*/ 1805022623 w 416"/>
                <a:gd name="T55" fmla="*/ 844813164 h 369"/>
                <a:gd name="T56" fmla="*/ 2016006930 w 416"/>
                <a:gd name="T57" fmla="*/ 953337417 h 369"/>
                <a:gd name="T58" fmla="*/ 2147483647 w 416"/>
                <a:gd name="T59" fmla="*/ 1131574225 h 369"/>
                <a:gd name="T60" fmla="*/ 2147483647 w 416"/>
                <a:gd name="T61" fmla="*/ 1356338050 h 369"/>
                <a:gd name="T62" fmla="*/ 2147483647 w 416"/>
                <a:gd name="T63" fmla="*/ 1588856577 h 369"/>
                <a:gd name="T64" fmla="*/ 2125397388 w 416"/>
                <a:gd name="T65" fmla="*/ 1798150581 h 369"/>
                <a:gd name="T66" fmla="*/ 1953475503 w 416"/>
                <a:gd name="T67" fmla="*/ 1945408363 h 369"/>
                <a:gd name="T68" fmla="*/ 1719061681 w 416"/>
                <a:gd name="T69" fmla="*/ 2030669107 h 369"/>
                <a:gd name="T70" fmla="*/ 1445585239 w 416"/>
                <a:gd name="T71" fmla="*/ 2007405598 h 369"/>
                <a:gd name="T72" fmla="*/ 1226804125 w 416"/>
                <a:gd name="T73" fmla="*/ 1906635848 h 369"/>
                <a:gd name="T74" fmla="*/ 1086148053 w 416"/>
                <a:gd name="T75" fmla="*/ 1736153543 h 369"/>
                <a:gd name="T76" fmla="*/ 1015819819 w 416"/>
                <a:gd name="T77" fmla="*/ 1511350533 h 369"/>
                <a:gd name="T78" fmla="*/ 1031452725 w 416"/>
                <a:gd name="T79" fmla="*/ 1278832007 h 369"/>
                <a:gd name="T80" fmla="*/ 1117413667 w 416"/>
                <a:gd name="T81" fmla="*/ 1069577187 h 369"/>
                <a:gd name="T82" fmla="*/ 1297132359 w 416"/>
                <a:gd name="T83" fmla="*/ 906810201 h 369"/>
                <a:gd name="T84" fmla="*/ 1531546181 w 416"/>
                <a:gd name="T85" fmla="*/ 829304158 h 3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16" h="369">
                  <a:moveTo>
                    <a:pt x="207" y="0"/>
                  </a:moveTo>
                  <a:lnTo>
                    <a:pt x="192" y="1"/>
                  </a:lnTo>
                  <a:lnTo>
                    <a:pt x="175" y="2"/>
                  </a:lnTo>
                  <a:lnTo>
                    <a:pt x="159" y="5"/>
                  </a:lnTo>
                  <a:lnTo>
                    <a:pt x="143" y="8"/>
                  </a:lnTo>
                  <a:lnTo>
                    <a:pt x="129" y="13"/>
                  </a:lnTo>
                  <a:lnTo>
                    <a:pt x="114" y="18"/>
                  </a:lnTo>
                  <a:lnTo>
                    <a:pt x="100" y="25"/>
                  </a:lnTo>
                  <a:lnTo>
                    <a:pt x="87" y="32"/>
                  </a:lnTo>
                  <a:lnTo>
                    <a:pt x="75" y="40"/>
                  </a:lnTo>
                  <a:lnTo>
                    <a:pt x="62" y="49"/>
                  </a:lnTo>
                  <a:lnTo>
                    <a:pt x="51" y="59"/>
                  </a:lnTo>
                  <a:lnTo>
                    <a:pt x="42" y="69"/>
                  </a:lnTo>
                  <a:lnTo>
                    <a:pt x="32" y="81"/>
                  </a:lnTo>
                  <a:lnTo>
                    <a:pt x="24" y="94"/>
                  </a:lnTo>
                  <a:lnTo>
                    <a:pt x="17" y="106"/>
                  </a:lnTo>
                  <a:lnTo>
                    <a:pt x="12" y="121"/>
                  </a:lnTo>
                  <a:lnTo>
                    <a:pt x="6" y="135"/>
                  </a:lnTo>
                  <a:lnTo>
                    <a:pt x="3" y="151"/>
                  </a:lnTo>
                  <a:lnTo>
                    <a:pt x="1" y="168"/>
                  </a:lnTo>
                  <a:lnTo>
                    <a:pt x="0" y="185"/>
                  </a:lnTo>
                  <a:lnTo>
                    <a:pt x="1" y="202"/>
                  </a:lnTo>
                  <a:lnTo>
                    <a:pt x="3" y="219"/>
                  </a:lnTo>
                  <a:lnTo>
                    <a:pt x="6" y="235"/>
                  </a:lnTo>
                  <a:lnTo>
                    <a:pt x="12" y="249"/>
                  </a:lnTo>
                  <a:lnTo>
                    <a:pt x="17" y="263"/>
                  </a:lnTo>
                  <a:lnTo>
                    <a:pt x="24" y="276"/>
                  </a:lnTo>
                  <a:lnTo>
                    <a:pt x="32" y="289"/>
                  </a:lnTo>
                  <a:lnTo>
                    <a:pt x="42" y="300"/>
                  </a:lnTo>
                  <a:lnTo>
                    <a:pt x="52" y="311"/>
                  </a:lnTo>
                  <a:lnTo>
                    <a:pt x="62" y="320"/>
                  </a:lnTo>
                  <a:lnTo>
                    <a:pt x="75" y="329"/>
                  </a:lnTo>
                  <a:lnTo>
                    <a:pt x="87" y="337"/>
                  </a:lnTo>
                  <a:lnTo>
                    <a:pt x="100" y="345"/>
                  </a:lnTo>
                  <a:lnTo>
                    <a:pt x="114" y="351"/>
                  </a:lnTo>
                  <a:lnTo>
                    <a:pt x="129" y="356"/>
                  </a:lnTo>
                  <a:lnTo>
                    <a:pt x="144" y="361"/>
                  </a:lnTo>
                  <a:lnTo>
                    <a:pt x="159" y="364"/>
                  </a:lnTo>
                  <a:lnTo>
                    <a:pt x="175" y="366"/>
                  </a:lnTo>
                  <a:lnTo>
                    <a:pt x="192" y="367"/>
                  </a:lnTo>
                  <a:lnTo>
                    <a:pt x="207" y="369"/>
                  </a:lnTo>
                  <a:lnTo>
                    <a:pt x="224" y="367"/>
                  </a:lnTo>
                  <a:lnTo>
                    <a:pt x="240" y="366"/>
                  </a:lnTo>
                  <a:lnTo>
                    <a:pt x="256" y="364"/>
                  </a:lnTo>
                  <a:lnTo>
                    <a:pt x="272" y="361"/>
                  </a:lnTo>
                  <a:lnTo>
                    <a:pt x="287" y="356"/>
                  </a:lnTo>
                  <a:lnTo>
                    <a:pt x="301" y="351"/>
                  </a:lnTo>
                  <a:lnTo>
                    <a:pt x="316" y="345"/>
                  </a:lnTo>
                  <a:lnTo>
                    <a:pt x="329" y="337"/>
                  </a:lnTo>
                  <a:lnTo>
                    <a:pt x="341" y="329"/>
                  </a:lnTo>
                  <a:lnTo>
                    <a:pt x="353" y="320"/>
                  </a:lnTo>
                  <a:lnTo>
                    <a:pt x="364" y="311"/>
                  </a:lnTo>
                  <a:lnTo>
                    <a:pt x="374" y="300"/>
                  </a:lnTo>
                  <a:lnTo>
                    <a:pt x="383" y="289"/>
                  </a:lnTo>
                  <a:lnTo>
                    <a:pt x="391" y="276"/>
                  </a:lnTo>
                  <a:lnTo>
                    <a:pt x="399" y="263"/>
                  </a:lnTo>
                  <a:lnTo>
                    <a:pt x="404" y="249"/>
                  </a:lnTo>
                  <a:lnTo>
                    <a:pt x="409" y="233"/>
                  </a:lnTo>
                  <a:lnTo>
                    <a:pt x="412" y="219"/>
                  </a:lnTo>
                  <a:lnTo>
                    <a:pt x="415" y="202"/>
                  </a:lnTo>
                  <a:lnTo>
                    <a:pt x="416" y="185"/>
                  </a:lnTo>
                  <a:lnTo>
                    <a:pt x="415" y="168"/>
                  </a:lnTo>
                  <a:lnTo>
                    <a:pt x="412" y="151"/>
                  </a:lnTo>
                  <a:lnTo>
                    <a:pt x="409" y="135"/>
                  </a:lnTo>
                  <a:lnTo>
                    <a:pt x="404" y="121"/>
                  </a:lnTo>
                  <a:lnTo>
                    <a:pt x="399" y="106"/>
                  </a:lnTo>
                  <a:lnTo>
                    <a:pt x="391" y="94"/>
                  </a:lnTo>
                  <a:lnTo>
                    <a:pt x="383" y="81"/>
                  </a:lnTo>
                  <a:lnTo>
                    <a:pt x="374" y="69"/>
                  </a:lnTo>
                  <a:lnTo>
                    <a:pt x="364" y="59"/>
                  </a:lnTo>
                  <a:lnTo>
                    <a:pt x="353" y="49"/>
                  </a:lnTo>
                  <a:lnTo>
                    <a:pt x="341" y="40"/>
                  </a:lnTo>
                  <a:lnTo>
                    <a:pt x="329" y="32"/>
                  </a:lnTo>
                  <a:lnTo>
                    <a:pt x="316" y="25"/>
                  </a:lnTo>
                  <a:lnTo>
                    <a:pt x="301" y="18"/>
                  </a:lnTo>
                  <a:lnTo>
                    <a:pt x="287" y="13"/>
                  </a:lnTo>
                  <a:lnTo>
                    <a:pt x="272" y="8"/>
                  </a:lnTo>
                  <a:lnTo>
                    <a:pt x="256" y="5"/>
                  </a:lnTo>
                  <a:lnTo>
                    <a:pt x="240" y="2"/>
                  </a:lnTo>
                  <a:lnTo>
                    <a:pt x="224" y="1"/>
                  </a:lnTo>
                  <a:lnTo>
                    <a:pt x="207" y="0"/>
                  </a:lnTo>
                  <a:close/>
                  <a:moveTo>
                    <a:pt x="207" y="107"/>
                  </a:moveTo>
                  <a:lnTo>
                    <a:pt x="220" y="107"/>
                  </a:lnTo>
                  <a:lnTo>
                    <a:pt x="231" y="109"/>
                  </a:lnTo>
                  <a:lnTo>
                    <a:pt x="241" y="113"/>
                  </a:lnTo>
                  <a:lnTo>
                    <a:pt x="250" y="117"/>
                  </a:lnTo>
                  <a:lnTo>
                    <a:pt x="258" y="123"/>
                  </a:lnTo>
                  <a:lnTo>
                    <a:pt x="266" y="130"/>
                  </a:lnTo>
                  <a:lnTo>
                    <a:pt x="272" y="138"/>
                  </a:lnTo>
                  <a:lnTo>
                    <a:pt x="277" y="146"/>
                  </a:lnTo>
                  <a:lnTo>
                    <a:pt x="281" y="155"/>
                  </a:lnTo>
                  <a:lnTo>
                    <a:pt x="284" y="165"/>
                  </a:lnTo>
                  <a:lnTo>
                    <a:pt x="286" y="175"/>
                  </a:lnTo>
                  <a:lnTo>
                    <a:pt x="286" y="185"/>
                  </a:lnTo>
                  <a:lnTo>
                    <a:pt x="286" y="195"/>
                  </a:lnTo>
                  <a:lnTo>
                    <a:pt x="284" y="205"/>
                  </a:lnTo>
                  <a:lnTo>
                    <a:pt x="281" y="215"/>
                  </a:lnTo>
                  <a:lnTo>
                    <a:pt x="277" y="224"/>
                  </a:lnTo>
                  <a:lnTo>
                    <a:pt x="272" y="232"/>
                  </a:lnTo>
                  <a:lnTo>
                    <a:pt x="266" y="240"/>
                  </a:lnTo>
                  <a:lnTo>
                    <a:pt x="258" y="246"/>
                  </a:lnTo>
                  <a:lnTo>
                    <a:pt x="250" y="251"/>
                  </a:lnTo>
                  <a:lnTo>
                    <a:pt x="241" y="256"/>
                  </a:lnTo>
                  <a:lnTo>
                    <a:pt x="231" y="259"/>
                  </a:lnTo>
                  <a:lnTo>
                    <a:pt x="220" y="262"/>
                  </a:lnTo>
                  <a:lnTo>
                    <a:pt x="207" y="262"/>
                  </a:lnTo>
                  <a:lnTo>
                    <a:pt x="196" y="262"/>
                  </a:lnTo>
                  <a:lnTo>
                    <a:pt x="185" y="259"/>
                  </a:lnTo>
                  <a:lnTo>
                    <a:pt x="175" y="256"/>
                  </a:lnTo>
                  <a:lnTo>
                    <a:pt x="166" y="251"/>
                  </a:lnTo>
                  <a:lnTo>
                    <a:pt x="157" y="246"/>
                  </a:lnTo>
                  <a:lnTo>
                    <a:pt x="150" y="240"/>
                  </a:lnTo>
                  <a:lnTo>
                    <a:pt x="143" y="232"/>
                  </a:lnTo>
                  <a:lnTo>
                    <a:pt x="139" y="224"/>
                  </a:lnTo>
                  <a:lnTo>
                    <a:pt x="134" y="215"/>
                  </a:lnTo>
                  <a:lnTo>
                    <a:pt x="132" y="205"/>
                  </a:lnTo>
                  <a:lnTo>
                    <a:pt x="130" y="195"/>
                  </a:lnTo>
                  <a:lnTo>
                    <a:pt x="129" y="185"/>
                  </a:lnTo>
                  <a:lnTo>
                    <a:pt x="130" y="175"/>
                  </a:lnTo>
                  <a:lnTo>
                    <a:pt x="132" y="165"/>
                  </a:lnTo>
                  <a:lnTo>
                    <a:pt x="134" y="155"/>
                  </a:lnTo>
                  <a:lnTo>
                    <a:pt x="139" y="146"/>
                  </a:lnTo>
                  <a:lnTo>
                    <a:pt x="143" y="138"/>
                  </a:lnTo>
                  <a:lnTo>
                    <a:pt x="150" y="130"/>
                  </a:lnTo>
                  <a:lnTo>
                    <a:pt x="157" y="123"/>
                  </a:lnTo>
                  <a:lnTo>
                    <a:pt x="166" y="117"/>
                  </a:lnTo>
                  <a:lnTo>
                    <a:pt x="175" y="113"/>
                  </a:lnTo>
                  <a:lnTo>
                    <a:pt x="185" y="109"/>
                  </a:lnTo>
                  <a:lnTo>
                    <a:pt x="196" y="107"/>
                  </a:lnTo>
                  <a:lnTo>
                    <a:pt x="2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5" name="Freeform 109"/>
            <p:cNvSpPr>
              <a:spLocks/>
            </p:cNvSpPr>
            <p:nvPr/>
          </p:nvSpPr>
          <p:spPr bwMode="auto">
            <a:xfrm>
              <a:off x="5669775" y="6515113"/>
              <a:ext cx="71438" cy="71438"/>
            </a:xfrm>
            <a:custGeom>
              <a:avLst/>
              <a:gdLst>
                <a:gd name="T0" fmla="*/ 0 w 362"/>
                <a:gd name="T1" fmla="*/ 104150801 h 357"/>
                <a:gd name="T2" fmla="*/ 937617632 w 362"/>
                <a:gd name="T3" fmla="*/ 2147483647 h 357"/>
                <a:gd name="T4" fmla="*/ 945289718 w 362"/>
                <a:gd name="T5" fmla="*/ 1298060677 h 357"/>
                <a:gd name="T6" fmla="*/ 968344458 w 362"/>
                <a:gd name="T7" fmla="*/ 1129801575 h 357"/>
                <a:gd name="T8" fmla="*/ 1014454332 w 362"/>
                <a:gd name="T9" fmla="*/ 1017642314 h 357"/>
                <a:gd name="T10" fmla="*/ 1060564009 w 362"/>
                <a:gd name="T11" fmla="*/ 929468612 h 357"/>
                <a:gd name="T12" fmla="*/ 1145111671 w 362"/>
                <a:gd name="T13" fmla="*/ 865360311 h 357"/>
                <a:gd name="T14" fmla="*/ 1237331223 w 362"/>
                <a:gd name="T15" fmla="*/ 817309351 h 357"/>
                <a:gd name="T16" fmla="*/ 1360316673 w 362"/>
                <a:gd name="T17" fmla="*/ 785235090 h 357"/>
                <a:gd name="T18" fmla="*/ 1490935136 w 362"/>
                <a:gd name="T19" fmla="*/ 785235090 h 357"/>
                <a:gd name="T20" fmla="*/ 1598537538 w 362"/>
                <a:gd name="T21" fmla="*/ 817309351 h 357"/>
                <a:gd name="T22" fmla="*/ 1683085200 w 362"/>
                <a:gd name="T23" fmla="*/ 857351851 h 357"/>
                <a:gd name="T24" fmla="*/ 1744577926 w 362"/>
                <a:gd name="T25" fmla="*/ 929468612 h 357"/>
                <a:gd name="T26" fmla="*/ 1806031577 w 362"/>
                <a:gd name="T27" fmla="*/ 1049676354 h 357"/>
                <a:gd name="T28" fmla="*/ 1844469365 w 362"/>
                <a:gd name="T29" fmla="*/ 1241960836 h 357"/>
                <a:gd name="T30" fmla="*/ 1852180328 w 362"/>
                <a:gd name="T31" fmla="*/ 1426276879 h 357"/>
                <a:gd name="T32" fmla="*/ 1852180328 w 362"/>
                <a:gd name="T33" fmla="*/ 2147483647 h 357"/>
                <a:gd name="T34" fmla="*/ 2147483647 w 362"/>
                <a:gd name="T35" fmla="*/ 1145818695 h 357"/>
                <a:gd name="T36" fmla="*/ 2147483647 w 362"/>
                <a:gd name="T37" fmla="*/ 905443032 h 357"/>
                <a:gd name="T38" fmla="*/ 2147483647 w 362"/>
                <a:gd name="T39" fmla="*/ 689092949 h 357"/>
                <a:gd name="T40" fmla="*/ 2147483647 w 362"/>
                <a:gd name="T41" fmla="*/ 488759786 h 357"/>
                <a:gd name="T42" fmla="*/ 2147483647 w 362"/>
                <a:gd name="T43" fmla="*/ 328509344 h 357"/>
                <a:gd name="T44" fmla="*/ 2147483647 w 362"/>
                <a:gd name="T45" fmla="*/ 192324503 h 357"/>
                <a:gd name="T46" fmla="*/ 2147483647 w 362"/>
                <a:gd name="T47" fmla="*/ 88133681 h 357"/>
                <a:gd name="T48" fmla="*/ 2044291516 w 362"/>
                <a:gd name="T49" fmla="*/ 32034040 h 357"/>
                <a:gd name="T50" fmla="*/ 1790687602 w 362"/>
                <a:gd name="T51" fmla="*/ 0 h 357"/>
                <a:gd name="T52" fmla="*/ 1613920586 w 362"/>
                <a:gd name="T53" fmla="*/ 16017120 h 357"/>
                <a:gd name="T54" fmla="*/ 1460208310 w 362"/>
                <a:gd name="T55" fmla="*/ 48091181 h 357"/>
                <a:gd name="T56" fmla="*/ 1314206799 w 362"/>
                <a:gd name="T57" fmla="*/ 104150801 h 357"/>
                <a:gd name="T58" fmla="*/ 1175838497 w 362"/>
                <a:gd name="T59" fmla="*/ 192324503 h 357"/>
                <a:gd name="T60" fmla="*/ 1052892120 w 362"/>
                <a:gd name="T61" fmla="*/ 296475304 h 357"/>
                <a:gd name="T62" fmla="*/ 945289718 w 362"/>
                <a:gd name="T63" fmla="*/ 456725746 h 357"/>
                <a:gd name="T64" fmla="*/ 937617632 w 362"/>
                <a:gd name="T65" fmla="*/ 104150801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2" h="357">
                  <a:moveTo>
                    <a:pt x="122" y="13"/>
                  </a:moveTo>
                  <a:lnTo>
                    <a:pt x="0" y="13"/>
                  </a:lnTo>
                  <a:lnTo>
                    <a:pt x="0" y="357"/>
                  </a:lnTo>
                  <a:lnTo>
                    <a:pt x="122" y="357"/>
                  </a:lnTo>
                  <a:lnTo>
                    <a:pt x="122" y="178"/>
                  </a:lnTo>
                  <a:lnTo>
                    <a:pt x="123" y="162"/>
                  </a:lnTo>
                  <a:lnTo>
                    <a:pt x="125" y="148"/>
                  </a:lnTo>
                  <a:lnTo>
                    <a:pt x="126" y="141"/>
                  </a:lnTo>
                  <a:lnTo>
                    <a:pt x="128" y="134"/>
                  </a:lnTo>
                  <a:lnTo>
                    <a:pt x="132" y="127"/>
                  </a:lnTo>
                  <a:lnTo>
                    <a:pt x="135" y="122"/>
                  </a:lnTo>
                  <a:lnTo>
                    <a:pt x="138" y="116"/>
                  </a:lnTo>
                  <a:lnTo>
                    <a:pt x="143" y="112"/>
                  </a:lnTo>
                  <a:lnTo>
                    <a:pt x="149" y="108"/>
                  </a:lnTo>
                  <a:lnTo>
                    <a:pt x="154" y="105"/>
                  </a:lnTo>
                  <a:lnTo>
                    <a:pt x="161" y="102"/>
                  </a:lnTo>
                  <a:lnTo>
                    <a:pt x="169" y="99"/>
                  </a:lnTo>
                  <a:lnTo>
                    <a:pt x="177" y="98"/>
                  </a:lnTo>
                  <a:lnTo>
                    <a:pt x="186" y="98"/>
                  </a:lnTo>
                  <a:lnTo>
                    <a:pt x="194" y="98"/>
                  </a:lnTo>
                  <a:lnTo>
                    <a:pt x="201" y="99"/>
                  </a:lnTo>
                  <a:lnTo>
                    <a:pt x="208" y="102"/>
                  </a:lnTo>
                  <a:lnTo>
                    <a:pt x="215" y="105"/>
                  </a:lnTo>
                  <a:lnTo>
                    <a:pt x="219" y="107"/>
                  </a:lnTo>
                  <a:lnTo>
                    <a:pt x="224" y="112"/>
                  </a:lnTo>
                  <a:lnTo>
                    <a:pt x="227" y="116"/>
                  </a:lnTo>
                  <a:lnTo>
                    <a:pt x="231" y="121"/>
                  </a:lnTo>
                  <a:lnTo>
                    <a:pt x="235" y="131"/>
                  </a:lnTo>
                  <a:lnTo>
                    <a:pt x="239" y="143"/>
                  </a:lnTo>
                  <a:lnTo>
                    <a:pt x="240" y="155"/>
                  </a:lnTo>
                  <a:lnTo>
                    <a:pt x="241" y="167"/>
                  </a:lnTo>
                  <a:lnTo>
                    <a:pt x="241" y="178"/>
                  </a:lnTo>
                  <a:lnTo>
                    <a:pt x="241" y="188"/>
                  </a:lnTo>
                  <a:lnTo>
                    <a:pt x="241" y="357"/>
                  </a:lnTo>
                  <a:lnTo>
                    <a:pt x="362" y="357"/>
                  </a:lnTo>
                  <a:lnTo>
                    <a:pt x="362" y="143"/>
                  </a:lnTo>
                  <a:lnTo>
                    <a:pt x="362" y="129"/>
                  </a:lnTo>
                  <a:lnTo>
                    <a:pt x="361" y="113"/>
                  </a:lnTo>
                  <a:lnTo>
                    <a:pt x="359" y="99"/>
                  </a:lnTo>
                  <a:lnTo>
                    <a:pt x="356" y="86"/>
                  </a:lnTo>
                  <a:lnTo>
                    <a:pt x="351" y="73"/>
                  </a:lnTo>
                  <a:lnTo>
                    <a:pt x="347" y="61"/>
                  </a:lnTo>
                  <a:lnTo>
                    <a:pt x="340" y="51"/>
                  </a:lnTo>
                  <a:lnTo>
                    <a:pt x="333" y="41"/>
                  </a:lnTo>
                  <a:lnTo>
                    <a:pt x="324" y="32"/>
                  </a:lnTo>
                  <a:lnTo>
                    <a:pt x="315" y="24"/>
                  </a:lnTo>
                  <a:lnTo>
                    <a:pt x="304" y="17"/>
                  </a:lnTo>
                  <a:lnTo>
                    <a:pt x="293" y="11"/>
                  </a:lnTo>
                  <a:lnTo>
                    <a:pt x="279" y="7"/>
                  </a:lnTo>
                  <a:lnTo>
                    <a:pt x="266" y="4"/>
                  </a:lnTo>
                  <a:lnTo>
                    <a:pt x="250" y="1"/>
                  </a:lnTo>
                  <a:lnTo>
                    <a:pt x="233" y="0"/>
                  </a:lnTo>
                  <a:lnTo>
                    <a:pt x="222" y="1"/>
                  </a:lnTo>
                  <a:lnTo>
                    <a:pt x="210" y="2"/>
                  </a:lnTo>
                  <a:lnTo>
                    <a:pt x="199" y="4"/>
                  </a:lnTo>
                  <a:lnTo>
                    <a:pt x="190" y="6"/>
                  </a:lnTo>
                  <a:lnTo>
                    <a:pt x="180" y="9"/>
                  </a:lnTo>
                  <a:lnTo>
                    <a:pt x="171" y="13"/>
                  </a:lnTo>
                  <a:lnTo>
                    <a:pt x="162" y="18"/>
                  </a:lnTo>
                  <a:lnTo>
                    <a:pt x="153" y="24"/>
                  </a:lnTo>
                  <a:lnTo>
                    <a:pt x="145" y="31"/>
                  </a:lnTo>
                  <a:lnTo>
                    <a:pt x="137" y="37"/>
                  </a:lnTo>
                  <a:lnTo>
                    <a:pt x="131" y="46"/>
                  </a:lnTo>
                  <a:lnTo>
                    <a:pt x="123" y="57"/>
                  </a:lnTo>
                  <a:lnTo>
                    <a:pt x="122" y="57"/>
                  </a:lnTo>
                  <a:lnTo>
                    <a:pt x="12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6" name="Freeform 110"/>
            <p:cNvSpPr>
              <a:spLocks/>
            </p:cNvSpPr>
            <p:nvPr/>
          </p:nvSpPr>
          <p:spPr bwMode="auto">
            <a:xfrm>
              <a:off x="5753913" y="6515113"/>
              <a:ext cx="58738" cy="73025"/>
            </a:xfrm>
            <a:custGeom>
              <a:avLst/>
              <a:gdLst>
                <a:gd name="T0" fmla="*/ 1961843346 w 301"/>
                <a:gd name="T1" fmla="*/ 100769750 h 369"/>
                <a:gd name="T2" fmla="*/ 1642307845 w 301"/>
                <a:gd name="T3" fmla="*/ 31018210 h 369"/>
                <a:gd name="T4" fmla="*/ 1322734292 w 301"/>
                <a:gd name="T5" fmla="*/ 0 h 369"/>
                <a:gd name="T6" fmla="*/ 1070106642 w 301"/>
                <a:gd name="T7" fmla="*/ 31018210 h 369"/>
                <a:gd name="T8" fmla="*/ 832292482 w 301"/>
                <a:gd name="T9" fmla="*/ 85260744 h 369"/>
                <a:gd name="T10" fmla="*/ 609367917 w 301"/>
                <a:gd name="T11" fmla="*/ 193745814 h 369"/>
                <a:gd name="T12" fmla="*/ 423572012 w 301"/>
                <a:gd name="T13" fmla="*/ 333288277 h 369"/>
                <a:gd name="T14" fmla="*/ 289832416 w 301"/>
                <a:gd name="T15" fmla="*/ 527034091 h 369"/>
                <a:gd name="T16" fmla="*/ 208073218 w 301"/>
                <a:gd name="T17" fmla="*/ 767306922 h 369"/>
                <a:gd name="T18" fmla="*/ 193221676 w 301"/>
                <a:gd name="T19" fmla="*/ 1038598161 h 369"/>
                <a:gd name="T20" fmla="*/ 245239931 w 301"/>
                <a:gd name="T21" fmla="*/ 1255607484 h 369"/>
                <a:gd name="T22" fmla="*/ 326961272 w 301"/>
                <a:gd name="T23" fmla="*/ 1418374470 h 369"/>
                <a:gd name="T24" fmla="*/ 453313149 w 301"/>
                <a:gd name="T25" fmla="*/ 1526859539 h 369"/>
                <a:gd name="T26" fmla="*/ 653960401 w 301"/>
                <a:gd name="T27" fmla="*/ 1627629290 h 369"/>
                <a:gd name="T28" fmla="*/ 973495902 w 301"/>
                <a:gd name="T29" fmla="*/ 1705135333 h 369"/>
                <a:gd name="T30" fmla="*/ 1218697780 w 301"/>
                <a:gd name="T31" fmla="*/ 1790396078 h 369"/>
                <a:gd name="T32" fmla="*/ 1315308521 w 301"/>
                <a:gd name="T33" fmla="*/ 1891165828 h 369"/>
                <a:gd name="T34" fmla="*/ 1322734292 w 301"/>
                <a:gd name="T35" fmla="*/ 1999650897 h 369"/>
                <a:gd name="T36" fmla="*/ 1233587375 w 301"/>
                <a:gd name="T37" fmla="*/ 2108175349 h 369"/>
                <a:gd name="T38" fmla="*/ 1084958184 w 301"/>
                <a:gd name="T39" fmla="*/ 2146908679 h 369"/>
                <a:gd name="T40" fmla="*/ 802551539 w 301"/>
                <a:gd name="T41" fmla="*/ 2115929852 h 369"/>
                <a:gd name="T42" fmla="*/ 609367917 w 301"/>
                <a:gd name="T43" fmla="*/ 2046178113 h 369"/>
                <a:gd name="T44" fmla="*/ 326961272 w 301"/>
                <a:gd name="T45" fmla="*/ 1891165828 h 369"/>
                <a:gd name="T46" fmla="*/ 237814160 w 301"/>
                <a:gd name="T47" fmla="*/ 2147483647 h 369"/>
                <a:gd name="T48" fmla="*/ 624219459 w 301"/>
                <a:gd name="T49" fmla="*/ 2147483647 h 369"/>
                <a:gd name="T50" fmla="*/ 1032939929 w 301"/>
                <a:gd name="T51" fmla="*/ 2147483647 h 369"/>
                <a:gd name="T52" fmla="*/ 1300457173 w 301"/>
                <a:gd name="T53" fmla="*/ 2147483647 h 369"/>
                <a:gd name="T54" fmla="*/ 1553122681 w 301"/>
                <a:gd name="T55" fmla="*/ 2147483647 h 369"/>
                <a:gd name="T56" fmla="*/ 1783473212 w 301"/>
                <a:gd name="T57" fmla="*/ 2147483647 h 369"/>
                <a:gd name="T58" fmla="*/ 1984120464 w 301"/>
                <a:gd name="T59" fmla="*/ 2147483647 h 369"/>
                <a:gd name="T60" fmla="*/ 2132749655 w 301"/>
                <a:gd name="T61" fmla="*/ 2147483647 h 369"/>
                <a:gd name="T62" fmla="*/ 2147483647 w 301"/>
                <a:gd name="T63" fmla="*/ 2061648133 h 369"/>
                <a:gd name="T64" fmla="*/ 2147483647 w 301"/>
                <a:gd name="T65" fmla="*/ 1736153543 h 369"/>
                <a:gd name="T66" fmla="*/ 2140175426 w 301"/>
                <a:gd name="T67" fmla="*/ 1449353298 h 369"/>
                <a:gd name="T68" fmla="*/ 1961843346 w 301"/>
                <a:gd name="T69" fmla="*/ 1247852981 h 369"/>
                <a:gd name="T70" fmla="*/ 1701751872 w 301"/>
                <a:gd name="T71" fmla="*/ 1116104205 h 369"/>
                <a:gd name="T72" fmla="*/ 1441660398 w 301"/>
                <a:gd name="T73" fmla="*/ 1054067983 h 369"/>
                <a:gd name="T74" fmla="*/ 1241013147 w 301"/>
                <a:gd name="T75" fmla="*/ 1007579952 h 369"/>
                <a:gd name="T76" fmla="*/ 1114661269 w 301"/>
                <a:gd name="T77" fmla="*/ 914564704 h 369"/>
                <a:gd name="T78" fmla="*/ 1084958184 w 301"/>
                <a:gd name="T79" fmla="*/ 829304158 h 369"/>
                <a:gd name="T80" fmla="*/ 1144402211 w 301"/>
                <a:gd name="T81" fmla="*/ 720819088 h 369"/>
                <a:gd name="T82" fmla="*/ 1278179860 w 301"/>
                <a:gd name="T83" fmla="*/ 666537172 h 369"/>
                <a:gd name="T84" fmla="*/ 1449086169 w 301"/>
                <a:gd name="T85" fmla="*/ 658782669 h 369"/>
                <a:gd name="T86" fmla="*/ 1709177643 w 301"/>
                <a:gd name="T87" fmla="*/ 705309885 h 369"/>
                <a:gd name="T88" fmla="*/ 2147483647 w 301"/>
                <a:gd name="T89" fmla="*/ 178275992 h 3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1" h="369">
                  <a:moveTo>
                    <a:pt x="291" y="23"/>
                  </a:moveTo>
                  <a:lnTo>
                    <a:pt x="277" y="17"/>
                  </a:lnTo>
                  <a:lnTo>
                    <a:pt x="264" y="13"/>
                  </a:lnTo>
                  <a:lnTo>
                    <a:pt x="250" y="9"/>
                  </a:lnTo>
                  <a:lnTo>
                    <a:pt x="235" y="6"/>
                  </a:lnTo>
                  <a:lnTo>
                    <a:pt x="221" y="4"/>
                  </a:lnTo>
                  <a:lnTo>
                    <a:pt x="207" y="2"/>
                  </a:lnTo>
                  <a:lnTo>
                    <a:pt x="193" y="1"/>
                  </a:lnTo>
                  <a:lnTo>
                    <a:pt x="178" y="0"/>
                  </a:lnTo>
                  <a:lnTo>
                    <a:pt x="167" y="1"/>
                  </a:lnTo>
                  <a:lnTo>
                    <a:pt x="155" y="1"/>
                  </a:lnTo>
                  <a:lnTo>
                    <a:pt x="144" y="4"/>
                  </a:lnTo>
                  <a:lnTo>
                    <a:pt x="133" y="6"/>
                  </a:lnTo>
                  <a:lnTo>
                    <a:pt x="122" y="8"/>
                  </a:lnTo>
                  <a:lnTo>
                    <a:pt x="112" y="11"/>
                  </a:lnTo>
                  <a:lnTo>
                    <a:pt x="101" y="15"/>
                  </a:lnTo>
                  <a:lnTo>
                    <a:pt x="91" y="19"/>
                  </a:lnTo>
                  <a:lnTo>
                    <a:pt x="82" y="25"/>
                  </a:lnTo>
                  <a:lnTo>
                    <a:pt x="73" y="31"/>
                  </a:lnTo>
                  <a:lnTo>
                    <a:pt x="65" y="36"/>
                  </a:lnTo>
                  <a:lnTo>
                    <a:pt x="57" y="43"/>
                  </a:lnTo>
                  <a:lnTo>
                    <a:pt x="51" y="51"/>
                  </a:lnTo>
                  <a:lnTo>
                    <a:pt x="44" y="59"/>
                  </a:lnTo>
                  <a:lnTo>
                    <a:pt x="39" y="68"/>
                  </a:lnTo>
                  <a:lnTo>
                    <a:pt x="34" y="78"/>
                  </a:lnTo>
                  <a:lnTo>
                    <a:pt x="30" y="88"/>
                  </a:lnTo>
                  <a:lnTo>
                    <a:pt x="28" y="99"/>
                  </a:lnTo>
                  <a:lnTo>
                    <a:pt x="26" y="111"/>
                  </a:lnTo>
                  <a:lnTo>
                    <a:pt x="26" y="123"/>
                  </a:lnTo>
                  <a:lnTo>
                    <a:pt x="26" y="134"/>
                  </a:lnTo>
                  <a:lnTo>
                    <a:pt x="27" y="144"/>
                  </a:lnTo>
                  <a:lnTo>
                    <a:pt x="29" y="153"/>
                  </a:lnTo>
                  <a:lnTo>
                    <a:pt x="33" y="162"/>
                  </a:lnTo>
                  <a:lnTo>
                    <a:pt x="36" y="169"/>
                  </a:lnTo>
                  <a:lnTo>
                    <a:pt x="39" y="176"/>
                  </a:lnTo>
                  <a:lnTo>
                    <a:pt x="44" y="183"/>
                  </a:lnTo>
                  <a:lnTo>
                    <a:pt x="50" y="187"/>
                  </a:lnTo>
                  <a:lnTo>
                    <a:pt x="55" y="193"/>
                  </a:lnTo>
                  <a:lnTo>
                    <a:pt x="61" y="197"/>
                  </a:lnTo>
                  <a:lnTo>
                    <a:pt x="68" y="201"/>
                  </a:lnTo>
                  <a:lnTo>
                    <a:pt x="74" y="204"/>
                  </a:lnTo>
                  <a:lnTo>
                    <a:pt x="88" y="210"/>
                  </a:lnTo>
                  <a:lnTo>
                    <a:pt x="103" y="214"/>
                  </a:lnTo>
                  <a:lnTo>
                    <a:pt x="116" y="218"/>
                  </a:lnTo>
                  <a:lnTo>
                    <a:pt x="131" y="220"/>
                  </a:lnTo>
                  <a:lnTo>
                    <a:pt x="143" y="223"/>
                  </a:lnTo>
                  <a:lnTo>
                    <a:pt x="155" y="227"/>
                  </a:lnTo>
                  <a:lnTo>
                    <a:pt x="164" y="231"/>
                  </a:lnTo>
                  <a:lnTo>
                    <a:pt x="172" y="236"/>
                  </a:lnTo>
                  <a:lnTo>
                    <a:pt x="176" y="239"/>
                  </a:lnTo>
                  <a:lnTo>
                    <a:pt x="177" y="244"/>
                  </a:lnTo>
                  <a:lnTo>
                    <a:pt x="178" y="247"/>
                  </a:lnTo>
                  <a:lnTo>
                    <a:pt x="179" y="253"/>
                  </a:lnTo>
                  <a:lnTo>
                    <a:pt x="178" y="258"/>
                  </a:lnTo>
                  <a:lnTo>
                    <a:pt x="175" y="264"/>
                  </a:lnTo>
                  <a:lnTo>
                    <a:pt x="171" y="268"/>
                  </a:lnTo>
                  <a:lnTo>
                    <a:pt x="166" y="272"/>
                  </a:lnTo>
                  <a:lnTo>
                    <a:pt x="160" y="275"/>
                  </a:lnTo>
                  <a:lnTo>
                    <a:pt x="153" y="276"/>
                  </a:lnTo>
                  <a:lnTo>
                    <a:pt x="146" y="277"/>
                  </a:lnTo>
                  <a:lnTo>
                    <a:pt x="141" y="278"/>
                  </a:lnTo>
                  <a:lnTo>
                    <a:pt x="125" y="277"/>
                  </a:lnTo>
                  <a:lnTo>
                    <a:pt x="108" y="273"/>
                  </a:lnTo>
                  <a:lnTo>
                    <a:pt x="99" y="271"/>
                  </a:lnTo>
                  <a:lnTo>
                    <a:pt x="90" y="267"/>
                  </a:lnTo>
                  <a:lnTo>
                    <a:pt x="82" y="264"/>
                  </a:lnTo>
                  <a:lnTo>
                    <a:pt x="73" y="260"/>
                  </a:lnTo>
                  <a:lnTo>
                    <a:pt x="57" y="251"/>
                  </a:lnTo>
                  <a:lnTo>
                    <a:pt x="44" y="244"/>
                  </a:lnTo>
                  <a:lnTo>
                    <a:pt x="0" y="329"/>
                  </a:lnTo>
                  <a:lnTo>
                    <a:pt x="16" y="338"/>
                  </a:lnTo>
                  <a:lnTo>
                    <a:pt x="32" y="346"/>
                  </a:lnTo>
                  <a:lnTo>
                    <a:pt x="48" y="353"/>
                  </a:lnTo>
                  <a:lnTo>
                    <a:pt x="66" y="358"/>
                  </a:lnTo>
                  <a:lnTo>
                    <a:pt x="84" y="363"/>
                  </a:lnTo>
                  <a:lnTo>
                    <a:pt x="103" y="365"/>
                  </a:lnTo>
                  <a:lnTo>
                    <a:pt x="121" y="367"/>
                  </a:lnTo>
                  <a:lnTo>
                    <a:pt x="139" y="369"/>
                  </a:lnTo>
                  <a:lnTo>
                    <a:pt x="151" y="367"/>
                  </a:lnTo>
                  <a:lnTo>
                    <a:pt x="162" y="367"/>
                  </a:lnTo>
                  <a:lnTo>
                    <a:pt x="175" y="365"/>
                  </a:lnTo>
                  <a:lnTo>
                    <a:pt x="186" y="364"/>
                  </a:lnTo>
                  <a:lnTo>
                    <a:pt x="198" y="361"/>
                  </a:lnTo>
                  <a:lnTo>
                    <a:pt x="209" y="357"/>
                  </a:lnTo>
                  <a:lnTo>
                    <a:pt x="220" y="354"/>
                  </a:lnTo>
                  <a:lnTo>
                    <a:pt x="231" y="349"/>
                  </a:lnTo>
                  <a:lnTo>
                    <a:pt x="240" y="344"/>
                  </a:lnTo>
                  <a:lnTo>
                    <a:pt x="250" y="338"/>
                  </a:lnTo>
                  <a:lnTo>
                    <a:pt x="259" y="331"/>
                  </a:lnTo>
                  <a:lnTo>
                    <a:pt x="267" y="325"/>
                  </a:lnTo>
                  <a:lnTo>
                    <a:pt x="275" y="317"/>
                  </a:lnTo>
                  <a:lnTo>
                    <a:pt x="282" y="308"/>
                  </a:lnTo>
                  <a:lnTo>
                    <a:pt x="287" y="299"/>
                  </a:lnTo>
                  <a:lnTo>
                    <a:pt x="292" y="289"/>
                  </a:lnTo>
                  <a:lnTo>
                    <a:pt x="296" y="277"/>
                  </a:lnTo>
                  <a:lnTo>
                    <a:pt x="298" y="266"/>
                  </a:lnTo>
                  <a:lnTo>
                    <a:pt x="301" y="254"/>
                  </a:lnTo>
                  <a:lnTo>
                    <a:pt x="301" y="240"/>
                  </a:lnTo>
                  <a:lnTo>
                    <a:pt x="301" y="224"/>
                  </a:lnTo>
                  <a:lnTo>
                    <a:pt x="297" y="211"/>
                  </a:lnTo>
                  <a:lnTo>
                    <a:pt x="294" y="198"/>
                  </a:lnTo>
                  <a:lnTo>
                    <a:pt x="288" y="187"/>
                  </a:lnTo>
                  <a:lnTo>
                    <a:pt x="280" y="178"/>
                  </a:lnTo>
                  <a:lnTo>
                    <a:pt x="273" y="169"/>
                  </a:lnTo>
                  <a:lnTo>
                    <a:pt x="264" y="161"/>
                  </a:lnTo>
                  <a:lnTo>
                    <a:pt x="252" y="156"/>
                  </a:lnTo>
                  <a:lnTo>
                    <a:pt x="241" y="150"/>
                  </a:lnTo>
                  <a:lnTo>
                    <a:pt x="229" y="144"/>
                  </a:lnTo>
                  <a:lnTo>
                    <a:pt x="215" y="141"/>
                  </a:lnTo>
                  <a:lnTo>
                    <a:pt x="202" y="138"/>
                  </a:lnTo>
                  <a:lnTo>
                    <a:pt x="194" y="136"/>
                  </a:lnTo>
                  <a:lnTo>
                    <a:pt x="186" y="135"/>
                  </a:lnTo>
                  <a:lnTo>
                    <a:pt x="176" y="133"/>
                  </a:lnTo>
                  <a:lnTo>
                    <a:pt x="167" y="130"/>
                  </a:lnTo>
                  <a:lnTo>
                    <a:pt x="159" y="126"/>
                  </a:lnTo>
                  <a:lnTo>
                    <a:pt x="152" y="122"/>
                  </a:lnTo>
                  <a:lnTo>
                    <a:pt x="150" y="118"/>
                  </a:lnTo>
                  <a:lnTo>
                    <a:pt x="148" y="115"/>
                  </a:lnTo>
                  <a:lnTo>
                    <a:pt x="146" y="112"/>
                  </a:lnTo>
                  <a:lnTo>
                    <a:pt x="146" y="107"/>
                  </a:lnTo>
                  <a:lnTo>
                    <a:pt x="148" y="102"/>
                  </a:lnTo>
                  <a:lnTo>
                    <a:pt x="150" y="96"/>
                  </a:lnTo>
                  <a:lnTo>
                    <a:pt x="154" y="93"/>
                  </a:lnTo>
                  <a:lnTo>
                    <a:pt x="160" y="89"/>
                  </a:lnTo>
                  <a:lnTo>
                    <a:pt x="166" y="87"/>
                  </a:lnTo>
                  <a:lnTo>
                    <a:pt x="172" y="86"/>
                  </a:lnTo>
                  <a:lnTo>
                    <a:pt x="179" y="85"/>
                  </a:lnTo>
                  <a:lnTo>
                    <a:pt x="185" y="84"/>
                  </a:lnTo>
                  <a:lnTo>
                    <a:pt x="195" y="85"/>
                  </a:lnTo>
                  <a:lnTo>
                    <a:pt x="206" y="86"/>
                  </a:lnTo>
                  <a:lnTo>
                    <a:pt x="218" y="89"/>
                  </a:lnTo>
                  <a:lnTo>
                    <a:pt x="230" y="91"/>
                  </a:lnTo>
                  <a:lnTo>
                    <a:pt x="240" y="96"/>
                  </a:lnTo>
                  <a:lnTo>
                    <a:pt x="250" y="100"/>
                  </a:lnTo>
                  <a:lnTo>
                    <a:pt x="291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7" name="Freeform 111"/>
            <p:cNvSpPr>
              <a:spLocks/>
            </p:cNvSpPr>
            <p:nvPr/>
          </p:nvSpPr>
          <p:spPr bwMode="auto">
            <a:xfrm>
              <a:off x="5822175" y="6515113"/>
              <a:ext cx="58738" cy="73025"/>
            </a:xfrm>
            <a:custGeom>
              <a:avLst/>
              <a:gdLst>
                <a:gd name="T0" fmla="*/ 1974024021 w 300"/>
                <a:gd name="T1" fmla="*/ 100769750 h 369"/>
                <a:gd name="T2" fmla="*/ 1651281423 w 300"/>
                <a:gd name="T3" fmla="*/ 31018210 h 369"/>
                <a:gd name="T4" fmla="*/ 1336014019 w 300"/>
                <a:gd name="T5" fmla="*/ 0 h 369"/>
                <a:gd name="T6" fmla="*/ 1080817771 w 300"/>
                <a:gd name="T7" fmla="*/ 31018210 h 369"/>
                <a:gd name="T8" fmla="*/ 833135289 w 300"/>
                <a:gd name="T9" fmla="*/ 85260744 h 369"/>
                <a:gd name="T10" fmla="*/ 615468903 w 300"/>
                <a:gd name="T11" fmla="*/ 193745814 h 369"/>
                <a:gd name="T12" fmla="*/ 427819006 w 300"/>
                <a:gd name="T13" fmla="*/ 333288277 h 369"/>
                <a:gd name="T14" fmla="*/ 292726305 w 300"/>
                <a:gd name="T15" fmla="*/ 527034091 h 369"/>
                <a:gd name="T16" fmla="*/ 210152621 w 300"/>
                <a:gd name="T17" fmla="*/ 767306922 h 369"/>
                <a:gd name="T18" fmla="*/ 195163662 w 300"/>
                <a:gd name="T19" fmla="*/ 1038598161 h 369"/>
                <a:gd name="T20" fmla="*/ 240168913 w 300"/>
                <a:gd name="T21" fmla="*/ 1255607484 h 369"/>
                <a:gd name="T22" fmla="*/ 337769932 w 300"/>
                <a:gd name="T23" fmla="*/ 1418374470 h 369"/>
                <a:gd name="T24" fmla="*/ 450359909 w 300"/>
                <a:gd name="T25" fmla="*/ 1526859539 h 369"/>
                <a:gd name="T26" fmla="*/ 652998961 w 300"/>
                <a:gd name="T27" fmla="*/ 1627629290 h 369"/>
                <a:gd name="T28" fmla="*/ 975741559 w 300"/>
                <a:gd name="T29" fmla="*/ 1705135333 h 369"/>
                <a:gd name="T30" fmla="*/ 1230937806 w 300"/>
                <a:gd name="T31" fmla="*/ 1790396078 h 369"/>
                <a:gd name="T32" fmla="*/ 1321025060 w 300"/>
                <a:gd name="T33" fmla="*/ 1891165828 h 369"/>
                <a:gd name="T34" fmla="*/ 1336014019 w 300"/>
                <a:gd name="T35" fmla="*/ 1999650897 h 369"/>
                <a:gd name="T36" fmla="*/ 1238451376 w 300"/>
                <a:gd name="T37" fmla="*/ 2108175349 h 369"/>
                <a:gd name="T38" fmla="*/ 1095845105 w 300"/>
                <a:gd name="T39" fmla="*/ 2146908679 h 369"/>
                <a:gd name="T40" fmla="*/ 810632565 w 300"/>
                <a:gd name="T41" fmla="*/ 2115929852 h 369"/>
                <a:gd name="T42" fmla="*/ 615468903 w 300"/>
                <a:gd name="T43" fmla="*/ 2046178113 h 369"/>
                <a:gd name="T44" fmla="*/ 330256363 w 300"/>
                <a:gd name="T45" fmla="*/ 1891165828 h 369"/>
                <a:gd name="T46" fmla="*/ 232693720 w 300"/>
                <a:gd name="T47" fmla="*/ 2147483647 h 369"/>
                <a:gd name="T48" fmla="*/ 630496237 w 300"/>
                <a:gd name="T49" fmla="*/ 2147483647 h 369"/>
                <a:gd name="T50" fmla="*/ 1035774144 w 300"/>
                <a:gd name="T51" fmla="*/ 2147483647 h 369"/>
                <a:gd name="T52" fmla="*/ 1305997726 w 300"/>
                <a:gd name="T53" fmla="*/ 2147483647 h 369"/>
                <a:gd name="T54" fmla="*/ 1568707738 w 300"/>
                <a:gd name="T55" fmla="*/ 2147483647 h 369"/>
                <a:gd name="T56" fmla="*/ 1808876652 w 300"/>
                <a:gd name="T57" fmla="*/ 2147483647 h 369"/>
                <a:gd name="T58" fmla="*/ 1996526745 w 300"/>
                <a:gd name="T59" fmla="*/ 2147483647 h 369"/>
                <a:gd name="T60" fmla="*/ 2147483647 w 300"/>
                <a:gd name="T61" fmla="*/ 2147483647 h 369"/>
                <a:gd name="T62" fmla="*/ 2147483647 w 300"/>
                <a:gd name="T63" fmla="*/ 2061648133 h 369"/>
                <a:gd name="T64" fmla="*/ 2147483647 w 300"/>
                <a:gd name="T65" fmla="*/ 1736153543 h 369"/>
                <a:gd name="T66" fmla="*/ 2147483647 w 300"/>
                <a:gd name="T67" fmla="*/ 1449353298 h 369"/>
                <a:gd name="T68" fmla="*/ 1974024021 w 300"/>
                <a:gd name="T69" fmla="*/ 1247852981 h 369"/>
                <a:gd name="T70" fmla="*/ 1711314009 w 300"/>
                <a:gd name="T71" fmla="*/ 1116104205 h 369"/>
                <a:gd name="T72" fmla="*/ 1448603996 w 300"/>
                <a:gd name="T73" fmla="*/ 1054067983 h 369"/>
                <a:gd name="T74" fmla="*/ 1253440530 w 300"/>
                <a:gd name="T75" fmla="*/ 1007579952 h 369"/>
                <a:gd name="T76" fmla="*/ 1118347829 w 300"/>
                <a:gd name="T77" fmla="*/ 914564704 h 369"/>
                <a:gd name="T78" fmla="*/ 1095845105 w 300"/>
                <a:gd name="T79" fmla="*/ 829304158 h 369"/>
                <a:gd name="T80" fmla="*/ 1155877887 w 300"/>
                <a:gd name="T81" fmla="*/ 720819088 h 369"/>
                <a:gd name="T82" fmla="*/ 1290970392 w 300"/>
                <a:gd name="T83" fmla="*/ 666537172 h 369"/>
                <a:gd name="T84" fmla="*/ 1456117761 w 300"/>
                <a:gd name="T85" fmla="*/ 658782669 h 369"/>
                <a:gd name="T86" fmla="*/ 1718827774 w 300"/>
                <a:gd name="T87" fmla="*/ 705309885 h 369"/>
                <a:gd name="T88" fmla="*/ 2147483647 w 300"/>
                <a:gd name="T89" fmla="*/ 178275992 h 3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0" h="369">
                  <a:moveTo>
                    <a:pt x="290" y="23"/>
                  </a:moveTo>
                  <a:lnTo>
                    <a:pt x="277" y="17"/>
                  </a:lnTo>
                  <a:lnTo>
                    <a:pt x="263" y="13"/>
                  </a:lnTo>
                  <a:lnTo>
                    <a:pt x="250" y="9"/>
                  </a:lnTo>
                  <a:lnTo>
                    <a:pt x="235" y="6"/>
                  </a:lnTo>
                  <a:lnTo>
                    <a:pt x="220" y="4"/>
                  </a:lnTo>
                  <a:lnTo>
                    <a:pt x="207" y="2"/>
                  </a:lnTo>
                  <a:lnTo>
                    <a:pt x="192" y="1"/>
                  </a:lnTo>
                  <a:lnTo>
                    <a:pt x="178" y="0"/>
                  </a:lnTo>
                  <a:lnTo>
                    <a:pt x="166" y="1"/>
                  </a:lnTo>
                  <a:lnTo>
                    <a:pt x="155" y="1"/>
                  </a:lnTo>
                  <a:lnTo>
                    <a:pt x="144" y="4"/>
                  </a:lnTo>
                  <a:lnTo>
                    <a:pt x="132" y="6"/>
                  </a:lnTo>
                  <a:lnTo>
                    <a:pt x="121" y="8"/>
                  </a:lnTo>
                  <a:lnTo>
                    <a:pt x="111" y="11"/>
                  </a:lnTo>
                  <a:lnTo>
                    <a:pt x="101" y="15"/>
                  </a:lnTo>
                  <a:lnTo>
                    <a:pt x="91" y="19"/>
                  </a:lnTo>
                  <a:lnTo>
                    <a:pt x="82" y="25"/>
                  </a:lnTo>
                  <a:lnTo>
                    <a:pt x="73" y="31"/>
                  </a:lnTo>
                  <a:lnTo>
                    <a:pt x="65" y="36"/>
                  </a:lnTo>
                  <a:lnTo>
                    <a:pt x="57" y="43"/>
                  </a:lnTo>
                  <a:lnTo>
                    <a:pt x="50" y="51"/>
                  </a:lnTo>
                  <a:lnTo>
                    <a:pt x="44" y="59"/>
                  </a:lnTo>
                  <a:lnTo>
                    <a:pt x="39" y="68"/>
                  </a:lnTo>
                  <a:lnTo>
                    <a:pt x="35" y="78"/>
                  </a:lnTo>
                  <a:lnTo>
                    <a:pt x="30" y="88"/>
                  </a:lnTo>
                  <a:lnTo>
                    <a:pt x="28" y="99"/>
                  </a:lnTo>
                  <a:lnTo>
                    <a:pt x="26" y="111"/>
                  </a:lnTo>
                  <a:lnTo>
                    <a:pt x="26" y="123"/>
                  </a:lnTo>
                  <a:lnTo>
                    <a:pt x="26" y="134"/>
                  </a:lnTo>
                  <a:lnTo>
                    <a:pt x="27" y="144"/>
                  </a:lnTo>
                  <a:lnTo>
                    <a:pt x="29" y="153"/>
                  </a:lnTo>
                  <a:lnTo>
                    <a:pt x="32" y="162"/>
                  </a:lnTo>
                  <a:lnTo>
                    <a:pt x="36" y="169"/>
                  </a:lnTo>
                  <a:lnTo>
                    <a:pt x="39" y="176"/>
                  </a:lnTo>
                  <a:lnTo>
                    <a:pt x="45" y="183"/>
                  </a:lnTo>
                  <a:lnTo>
                    <a:pt x="49" y="187"/>
                  </a:lnTo>
                  <a:lnTo>
                    <a:pt x="55" y="193"/>
                  </a:lnTo>
                  <a:lnTo>
                    <a:pt x="60" y="197"/>
                  </a:lnTo>
                  <a:lnTo>
                    <a:pt x="67" y="201"/>
                  </a:lnTo>
                  <a:lnTo>
                    <a:pt x="74" y="204"/>
                  </a:lnTo>
                  <a:lnTo>
                    <a:pt x="87" y="210"/>
                  </a:lnTo>
                  <a:lnTo>
                    <a:pt x="102" y="214"/>
                  </a:lnTo>
                  <a:lnTo>
                    <a:pt x="117" y="218"/>
                  </a:lnTo>
                  <a:lnTo>
                    <a:pt x="130" y="220"/>
                  </a:lnTo>
                  <a:lnTo>
                    <a:pt x="143" y="223"/>
                  </a:lnTo>
                  <a:lnTo>
                    <a:pt x="155" y="227"/>
                  </a:lnTo>
                  <a:lnTo>
                    <a:pt x="164" y="231"/>
                  </a:lnTo>
                  <a:lnTo>
                    <a:pt x="172" y="236"/>
                  </a:lnTo>
                  <a:lnTo>
                    <a:pt x="175" y="239"/>
                  </a:lnTo>
                  <a:lnTo>
                    <a:pt x="176" y="244"/>
                  </a:lnTo>
                  <a:lnTo>
                    <a:pt x="178" y="247"/>
                  </a:lnTo>
                  <a:lnTo>
                    <a:pt x="179" y="253"/>
                  </a:lnTo>
                  <a:lnTo>
                    <a:pt x="178" y="258"/>
                  </a:lnTo>
                  <a:lnTo>
                    <a:pt x="174" y="264"/>
                  </a:lnTo>
                  <a:lnTo>
                    <a:pt x="171" y="268"/>
                  </a:lnTo>
                  <a:lnTo>
                    <a:pt x="165" y="272"/>
                  </a:lnTo>
                  <a:lnTo>
                    <a:pt x="159" y="275"/>
                  </a:lnTo>
                  <a:lnTo>
                    <a:pt x="153" y="276"/>
                  </a:lnTo>
                  <a:lnTo>
                    <a:pt x="146" y="277"/>
                  </a:lnTo>
                  <a:lnTo>
                    <a:pt x="140" y="278"/>
                  </a:lnTo>
                  <a:lnTo>
                    <a:pt x="125" y="277"/>
                  </a:lnTo>
                  <a:lnTo>
                    <a:pt x="108" y="273"/>
                  </a:lnTo>
                  <a:lnTo>
                    <a:pt x="99" y="271"/>
                  </a:lnTo>
                  <a:lnTo>
                    <a:pt x="90" y="267"/>
                  </a:lnTo>
                  <a:lnTo>
                    <a:pt x="82" y="264"/>
                  </a:lnTo>
                  <a:lnTo>
                    <a:pt x="73" y="260"/>
                  </a:lnTo>
                  <a:lnTo>
                    <a:pt x="57" y="251"/>
                  </a:lnTo>
                  <a:lnTo>
                    <a:pt x="44" y="244"/>
                  </a:lnTo>
                  <a:lnTo>
                    <a:pt x="0" y="329"/>
                  </a:lnTo>
                  <a:lnTo>
                    <a:pt x="15" y="338"/>
                  </a:lnTo>
                  <a:lnTo>
                    <a:pt x="31" y="346"/>
                  </a:lnTo>
                  <a:lnTo>
                    <a:pt x="48" y="353"/>
                  </a:lnTo>
                  <a:lnTo>
                    <a:pt x="66" y="358"/>
                  </a:lnTo>
                  <a:lnTo>
                    <a:pt x="84" y="363"/>
                  </a:lnTo>
                  <a:lnTo>
                    <a:pt x="102" y="365"/>
                  </a:lnTo>
                  <a:lnTo>
                    <a:pt x="120" y="367"/>
                  </a:lnTo>
                  <a:lnTo>
                    <a:pt x="138" y="369"/>
                  </a:lnTo>
                  <a:lnTo>
                    <a:pt x="150" y="367"/>
                  </a:lnTo>
                  <a:lnTo>
                    <a:pt x="162" y="367"/>
                  </a:lnTo>
                  <a:lnTo>
                    <a:pt x="174" y="365"/>
                  </a:lnTo>
                  <a:lnTo>
                    <a:pt x="185" y="364"/>
                  </a:lnTo>
                  <a:lnTo>
                    <a:pt x="198" y="361"/>
                  </a:lnTo>
                  <a:lnTo>
                    <a:pt x="209" y="357"/>
                  </a:lnTo>
                  <a:lnTo>
                    <a:pt x="219" y="354"/>
                  </a:lnTo>
                  <a:lnTo>
                    <a:pt x="230" y="349"/>
                  </a:lnTo>
                  <a:lnTo>
                    <a:pt x="241" y="344"/>
                  </a:lnTo>
                  <a:lnTo>
                    <a:pt x="250" y="338"/>
                  </a:lnTo>
                  <a:lnTo>
                    <a:pt x="259" y="331"/>
                  </a:lnTo>
                  <a:lnTo>
                    <a:pt x="266" y="325"/>
                  </a:lnTo>
                  <a:lnTo>
                    <a:pt x="274" y="317"/>
                  </a:lnTo>
                  <a:lnTo>
                    <a:pt x="281" y="308"/>
                  </a:lnTo>
                  <a:lnTo>
                    <a:pt x="287" y="299"/>
                  </a:lnTo>
                  <a:lnTo>
                    <a:pt x="291" y="289"/>
                  </a:lnTo>
                  <a:lnTo>
                    <a:pt x="296" y="277"/>
                  </a:lnTo>
                  <a:lnTo>
                    <a:pt x="298" y="266"/>
                  </a:lnTo>
                  <a:lnTo>
                    <a:pt x="300" y="254"/>
                  </a:lnTo>
                  <a:lnTo>
                    <a:pt x="300" y="240"/>
                  </a:lnTo>
                  <a:lnTo>
                    <a:pt x="300" y="224"/>
                  </a:lnTo>
                  <a:lnTo>
                    <a:pt x="297" y="211"/>
                  </a:lnTo>
                  <a:lnTo>
                    <a:pt x="293" y="198"/>
                  </a:lnTo>
                  <a:lnTo>
                    <a:pt x="288" y="187"/>
                  </a:lnTo>
                  <a:lnTo>
                    <a:pt x="280" y="178"/>
                  </a:lnTo>
                  <a:lnTo>
                    <a:pt x="272" y="169"/>
                  </a:lnTo>
                  <a:lnTo>
                    <a:pt x="263" y="161"/>
                  </a:lnTo>
                  <a:lnTo>
                    <a:pt x="252" y="156"/>
                  </a:lnTo>
                  <a:lnTo>
                    <a:pt x="241" y="150"/>
                  </a:lnTo>
                  <a:lnTo>
                    <a:pt x="228" y="144"/>
                  </a:lnTo>
                  <a:lnTo>
                    <a:pt x="215" y="141"/>
                  </a:lnTo>
                  <a:lnTo>
                    <a:pt x="201" y="138"/>
                  </a:lnTo>
                  <a:lnTo>
                    <a:pt x="193" y="136"/>
                  </a:lnTo>
                  <a:lnTo>
                    <a:pt x="185" y="135"/>
                  </a:lnTo>
                  <a:lnTo>
                    <a:pt x="175" y="133"/>
                  </a:lnTo>
                  <a:lnTo>
                    <a:pt x="167" y="130"/>
                  </a:lnTo>
                  <a:lnTo>
                    <a:pt x="158" y="126"/>
                  </a:lnTo>
                  <a:lnTo>
                    <a:pt x="152" y="122"/>
                  </a:lnTo>
                  <a:lnTo>
                    <a:pt x="149" y="118"/>
                  </a:lnTo>
                  <a:lnTo>
                    <a:pt x="147" y="115"/>
                  </a:lnTo>
                  <a:lnTo>
                    <a:pt x="146" y="112"/>
                  </a:lnTo>
                  <a:lnTo>
                    <a:pt x="146" y="107"/>
                  </a:lnTo>
                  <a:lnTo>
                    <a:pt x="147" y="102"/>
                  </a:lnTo>
                  <a:lnTo>
                    <a:pt x="149" y="96"/>
                  </a:lnTo>
                  <a:lnTo>
                    <a:pt x="154" y="93"/>
                  </a:lnTo>
                  <a:lnTo>
                    <a:pt x="159" y="89"/>
                  </a:lnTo>
                  <a:lnTo>
                    <a:pt x="165" y="87"/>
                  </a:lnTo>
                  <a:lnTo>
                    <a:pt x="172" y="86"/>
                  </a:lnTo>
                  <a:lnTo>
                    <a:pt x="179" y="85"/>
                  </a:lnTo>
                  <a:lnTo>
                    <a:pt x="184" y="84"/>
                  </a:lnTo>
                  <a:lnTo>
                    <a:pt x="194" y="85"/>
                  </a:lnTo>
                  <a:lnTo>
                    <a:pt x="206" y="86"/>
                  </a:lnTo>
                  <a:lnTo>
                    <a:pt x="218" y="89"/>
                  </a:lnTo>
                  <a:lnTo>
                    <a:pt x="229" y="91"/>
                  </a:lnTo>
                  <a:lnTo>
                    <a:pt x="239" y="96"/>
                  </a:lnTo>
                  <a:lnTo>
                    <a:pt x="250" y="100"/>
                  </a:lnTo>
                  <a:lnTo>
                    <a:pt x="29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8" name="Freeform 112"/>
            <p:cNvSpPr>
              <a:spLocks/>
            </p:cNvSpPr>
            <p:nvPr/>
          </p:nvSpPr>
          <p:spPr bwMode="auto">
            <a:xfrm>
              <a:off x="5888850" y="6515113"/>
              <a:ext cx="55563" cy="73025"/>
            </a:xfrm>
            <a:custGeom>
              <a:avLst/>
              <a:gdLst>
                <a:gd name="T0" fmla="*/ 2147483647 w 274"/>
                <a:gd name="T1" fmla="*/ 123994273 h 369"/>
                <a:gd name="T2" fmla="*/ 2034656833 w 274"/>
                <a:gd name="T3" fmla="*/ 61997038 h 369"/>
                <a:gd name="T4" fmla="*/ 1867908620 w 274"/>
                <a:gd name="T5" fmla="*/ 31018210 h 369"/>
                <a:gd name="T6" fmla="*/ 1692771610 w 274"/>
                <a:gd name="T7" fmla="*/ 7754503 h 369"/>
                <a:gd name="T8" fmla="*/ 1434281178 w 274"/>
                <a:gd name="T9" fmla="*/ 7754503 h 369"/>
                <a:gd name="T10" fmla="*/ 1125745517 w 274"/>
                <a:gd name="T11" fmla="*/ 61997038 h 369"/>
                <a:gd name="T12" fmla="*/ 833864359 w 274"/>
                <a:gd name="T13" fmla="*/ 170521291 h 369"/>
                <a:gd name="T14" fmla="*/ 583721355 w 274"/>
                <a:gd name="T15" fmla="*/ 317779073 h 369"/>
                <a:gd name="T16" fmla="*/ 358580485 w 274"/>
                <a:gd name="T17" fmla="*/ 511524887 h 369"/>
                <a:gd name="T18" fmla="*/ 183443475 w 274"/>
                <a:gd name="T19" fmla="*/ 744043413 h 369"/>
                <a:gd name="T20" fmla="*/ 66699326 w 274"/>
                <a:gd name="T21" fmla="*/ 1007579952 h 369"/>
                <a:gd name="T22" fmla="*/ 8347631 w 274"/>
                <a:gd name="T23" fmla="*/ 1302095516 h 369"/>
                <a:gd name="T24" fmla="*/ 8347631 w 274"/>
                <a:gd name="T25" fmla="*/ 1604365583 h 369"/>
                <a:gd name="T26" fmla="*/ 66699326 w 274"/>
                <a:gd name="T27" fmla="*/ 1891165828 h 369"/>
                <a:gd name="T28" fmla="*/ 183443475 w 274"/>
                <a:gd name="T29" fmla="*/ 2139154176 h 369"/>
                <a:gd name="T30" fmla="*/ 358580485 w 274"/>
                <a:gd name="T31" fmla="*/ 2147483647 h 369"/>
                <a:gd name="T32" fmla="*/ 575373724 w 274"/>
                <a:gd name="T33" fmla="*/ 2147483647 h 369"/>
                <a:gd name="T34" fmla="*/ 817210059 w 274"/>
                <a:gd name="T35" fmla="*/ 2147483647 h 369"/>
                <a:gd name="T36" fmla="*/ 1100743587 w 274"/>
                <a:gd name="T37" fmla="*/ 2147483647 h 369"/>
                <a:gd name="T38" fmla="*/ 1400931414 w 274"/>
                <a:gd name="T39" fmla="*/ 2147483647 h 369"/>
                <a:gd name="T40" fmla="*/ 1651074215 w 274"/>
                <a:gd name="T41" fmla="*/ 2147483647 h 369"/>
                <a:gd name="T42" fmla="*/ 1842865524 w 274"/>
                <a:gd name="T43" fmla="*/ 2147483647 h 369"/>
                <a:gd name="T44" fmla="*/ 2018002533 w 274"/>
                <a:gd name="T45" fmla="*/ 2147483647 h 369"/>
                <a:gd name="T46" fmla="*/ 2147483647 w 274"/>
                <a:gd name="T47" fmla="*/ 2147483647 h 369"/>
                <a:gd name="T48" fmla="*/ 2147483647 w 274"/>
                <a:gd name="T49" fmla="*/ 1906635848 h 369"/>
                <a:gd name="T50" fmla="*/ 2118051421 w 274"/>
                <a:gd name="T51" fmla="*/ 1999650897 h 369"/>
                <a:gd name="T52" fmla="*/ 1951303208 w 274"/>
                <a:gd name="T53" fmla="*/ 2061648133 h 369"/>
                <a:gd name="T54" fmla="*/ 1767818567 w 274"/>
                <a:gd name="T55" fmla="*/ 2077157139 h 369"/>
                <a:gd name="T56" fmla="*/ 1567720793 w 274"/>
                <a:gd name="T57" fmla="*/ 2061648133 h 369"/>
                <a:gd name="T58" fmla="*/ 1400931414 w 274"/>
                <a:gd name="T59" fmla="*/ 1999650897 h 369"/>
                <a:gd name="T60" fmla="*/ 1250837501 w 274"/>
                <a:gd name="T61" fmla="*/ 1898881147 h 369"/>
                <a:gd name="T62" fmla="*/ 1142440982 w 274"/>
                <a:gd name="T63" fmla="*/ 1767132569 h 369"/>
                <a:gd name="T64" fmla="*/ 1075700491 w 274"/>
                <a:gd name="T65" fmla="*/ 1604365583 h 369"/>
                <a:gd name="T66" fmla="*/ 1050698561 w 274"/>
                <a:gd name="T67" fmla="*/ 1426128973 h 369"/>
                <a:gd name="T68" fmla="*/ 1075700491 w 274"/>
                <a:gd name="T69" fmla="*/ 1247852981 h 369"/>
                <a:gd name="T70" fmla="*/ 1142440982 w 274"/>
                <a:gd name="T71" fmla="*/ 1092840696 h 369"/>
                <a:gd name="T72" fmla="*/ 1259144169 w 274"/>
                <a:gd name="T73" fmla="*/ 961091920 h 369"/>
                <a:gd name="T74" fmla="*/ 1400931414 w 274"/>
                <a:gd name="T75" fmla="*/ 868076673 h 369"/>
                <a:gd name="T76" fmla="*/ 1559373162 w 274"/>
                <a:gd name="T77" fmla="*/ 798325132 h 369"/>
                <a:gd name="T78" fmla="*/ 1751164268 w 274"/>
                <a:gd name="T79" fmla="*/ 775061623 h 369"/>
                <a:gd name="T80" fmla="*/ 1892910550 w 274"/>
                <a:gd name="T81" fmla="*/ 790570629 h 369"/>
                <a:gd name="T82" fmla="*/ 2026350164 w 274"/>
                <a:gd name="T83" fmla="*/ 829304158 h 369"/>
                <a:gd name="T84" fmla="*/ 2147483647 w 274"/>
                <a:gd name="T85" fmla="*/ 961091920 h 3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4" h="369">
                  <a:moveTo>
                    <a:pt x="274" y="20"/>
                  </a:moveTo>
                  <a:lnTo>
                    <a:pt x="263" y="16"/>
                  </a:lnTo>
                  <a:lnTo>
                    <a:pt x="254" y="13"/>
                  </a:lnTo>
                  <a:lnTo>
                    <a:pt x="244" y="8"/>
                  </a:lnTo>
                  <a:lnTo>
                    <a:pt x="234" y="6"/>
                  </a:lnTo>
                  <a:lnTo>
                    <a:pt x="224" y="4"/>
                  </a:lnTo>
                  <a:lnTo>
                    <a:pt x="214" y="2"/>
                  </a:lnTo>
                  <a:lnTo>
                    <a:pt x="203" y="1"/>
                  </a:lnTo>
                  <a:lnTo>
                    <a:pt x="192" y="0"/>
                  </a:lnTo>
                  <a:lnTo>
                    <a:pt x="172" y="1"/>
                  </a:lnTo>
                  <a:lnTo>
                    <a:pt x="153" y="5"/>
                  </a:lnTo>
                  <a:lnTo>
                    <a:pt x="135" y="8"/>
                  </a:lnTo>
                  <a:lnTo>
                    <a:pt x="117" y="15"/>
                  </a:lnTo>
                  <a:lnTo>
                    <a:pt x="100" y="22"/>
                  </a:lnTo>
                  <a:lnTo>
                    <a:pt x="84" y="31"/>
                  </a:lnTo>
                  <a:lnTo>
                    <a:pt x="70" y="41"/>
                  </a:lnTo>
                  <a:lnTo>
                    <a:pt x="55" y="53"/>
                  </a:lnTo>
                  <a:lnTo>
                    <a:pt x="43" y="66"/>
                  </a:lnTo>
                  <a:lnTo>
                    <a:pt x="33" y="80"/>
                  </a:lnTo>
                  <a:lnTo>
                    <a:pt x="22" y="96"/>
                  </a:lnTo>
                  <a:lnTo>
                    <a:pt x="15" y="112"/>
                  </a:lnTo>
                  <a:lnTo>
                    <a:pt x="8" y="130"/>
                  </a:lnTo>
                  <a:lnTo>
                    <a:pt x="3" y="148"/>
                  </a:lnTo>
                  <a:lnTo>
                    <a:pt x="1" y="168"/>
                  </a:lnTo>
                  <a:lnTo>
                    <a:pt x="0" y="188"/>
                  </a:lnTo>
                  <a:lnTo>
                    <a:pt x="1" y="207"/>
                  </a:lnTo>
                  <a:lnTo>
                    <a:pt x="3" y="226"/>
                  </a:lnTo>
                  <a:lnTo>
                    <a:pt x="8" y="244"/>
                  </a:lnTo>
                  <a:lnTo>
                    <a:pt x="15" y="260"/>
                  </a:lnTo>
                  <a:lnTo>
                    <a:pt x="22" y="276"/>
                  </a:lnTo>
                  <a:lnTo>
                    <a:pt x="33" y="291"/>
                  </a:lnTo>
                  <a:lnTo>
                    <a:pt x="43" y="304"/>
                  </a:lnTo>
                  <a:lnTo>
                    <a:pt x="55" y="317"/>
                  </a:lnTo>
                  <a:lnTo>
                    <a:pt x="69" y="329"/>
                  </a:lnTo>
                  <a:lnTo>
                    <a:pt x="83" y="338"/>
                  </a:lnTo>
                  <a:lnTo>
                    <a:pt x="98" y="347"/>
                  </a:lnTo>
                  <a:lnTo>
                    <a:pt x="115" y="355"/>
                  </a:lnTo>
                  <a:lnTo>
                    <a:pt x="132" y="361"/>
                  </a:lnTo>
                  <a:lnTo>
                    <a:pt x="150" y="365"/>
                  </a:lnTo>
                  <a:lnTo>
                    <a:pt x="168" y="367"/>
                  </a:lnTo>
                  <a:lnTo>
                    <a:pt x="187" y="369"/>
                  </a:lnTo>
                  <a:lnTo>
                    <a:pt x="198" y="367"/>
                  </a:lnTo>
                  <a:lnTo>
                    <a:pt x="209" y="367"/>
                  </a:lnTo>
                  <a:lnTo>
                    <a:pt x="221" y="365"/>
                  </a:lnTo>
                  <a:lnTo>
                    <a:pt x="231" y="364"/>
                  </a:lnTo>
                  <a:lnTo>
                    <a:pt x="242" y="361"/>
                  </a:lnTo>
                  <a:lnTo>
                    <a:pt x="252" y="357"/>
                  </a:lnTo>
                  <a:lnTo>
                    <a:pt x="263" y="354"/>
                  </a:lnTo>
                  <a:lnTo>
                    <a:pt x="274" y="348"/>
                  </a:lnTo>
                  <a:lnTo>
                    <a:pt x="274" y="246"/>
                  </a:lnTo>
                  <a:lnTo>
                    <a:pt x="265" y="253"/>
                  </a:lnTo>
                  <a:lnTo>
                    <a:pt x="254" y="258"/>
                  </a:lnTo>
                  <a:lnTo>
                    <a:pt x="244" y="263"/>
                  </a:lnTo>
                  <a:lnTo>
                    <a:pt x="234" y="266"/>
                  </a:lnTo>
                  <a:lnTo>
                    <a:pt x="223" y="268"/>
                  </a:lnTo>
                  <a:lnTo>
                    <a:pt x="212" y="268"/>
                  </a:lnTo>
                  <a:lnTo>
                    <a:pt x="199" y="268"/>
                  </a:lnTo>
                  <a:lnTo>
                    <a:pt x="188" y="266"/>
                  </a:lnTo>
                  <a:lnTo>
                    <a:pt x="178" y="263"/>
                  </a:lnTo>
                  <a:lnTo>
                    <a:pt x="168" y="258"/>
                  </a:lnTo>
                  <a:lnTo>
                    <a:pt x="159" y="253"/>
                  </a:lnTo>
                  <a:lnTo>
                    <a:pt x="150" y="245"/>
                  </a:lnTo>
                  <a:lnTo>
                    <a:pt x="143" y="237"/>
                  </a:lnTo>
                  <a:lnTo>
                    <a:pt x="137" y="228"/>
                  </a:lnTo>
                  <a:lnTo>
                    <a:pt x="133" y="219"/>
                  </a:lnTo>
                  <a:lnTo>
                    <a:pt x="129" y="207"/>
                  </a:lnTo>
                  <a:lnTo>
                    <a:pt x="127" y="196"/>
                  </a:lnTo>
                  <a:lnTo>
                    <a:pt x="126" y="184"/>
                  </a:lnTo>
                  <a:lnTo>
                    <a:pt x="127" y="173"/>
                  </a:lnTo>
                  <a:lnTo>
                    <a:pt x="129" y="161"/>
                  </a:lnTo>
                  <a:lnTo>
                    <a:pt x="133" y="151"/>
                  </a:lnTo>
                  <a:lnTo>
                    <a:pt x="137" y="141"/>
                  </a:lnTo>
                  <a:lnTo>
                    <a:pt x="143" y="132"/>
                  </a:lnTo>
                  <a:lnTo>
                    <a:pt x="151" y="124"/>
                  </a:lnTo>
                  <a:lnTo>
                    <a:pt x="159" y="117"/>
                  </a:lnTo>
                  <a:lnTo>
                    <a:pt x="168" y="112"/>
                  </a:lnTo>
                  <a:lnTo>
                    <a:pt x="177" y="106"/>
                  </a:lnTo>
                  <a:lnTo>
                    <a:pt x="187" y="103"/>
                  </a:lnTo>
                  <a:lnTo>
                    <a:pt x="198" y="100"/>
                  </a:lnTo>
                  <a:lnTo>
                    <a:pt x="210" y="100"/>
                  </a:lnTo>
                  <a:lnTo>
                    <a:pt x="218" y="100"/>
                  </a:lnTo>
                  <a:lnTo>
                    <a:pt x="227" y="102"/>
                  </a:lnTo>
                  <a:lnTo>
                    <a:pt x="235" y="104"/>
                  </a:lnTo>
                  <a:lnTo>
                    <a:pt x="243" y="107"/>
                  </a:lnTo>
                  <a:lnTo>
                    <a:pt x="259" y="115"/>
                  </a:lnTo>
                  <a:lnTo>
                    <a:pt x="274" y="124"/>
                  </a:lnTo>
                  <a:lnTo>
                    <a:pt x="274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9" name="Freeform 113"/>
            <p:cNvSpPr>
              <a:spLocks/>
            </p:cNvSpPr>
            <p:nvPr/>
          </p:nvSpPr>
          <p:spPr bwMode="auto">
            <a:xfrm>
              <a:off x="5958700" y="6475425"/>
              <a:ext cx="73025" cy="111125"/>
            </a:xfrm>
            <a:custGeom>
              <a:avLst/>
              <a:gdLst>
                <a:gd name="T0" fmla="*/ 0 w 364"/>
                <a:gd name="T1" fmla="*/ 2147483647 h 557"/>
                <a:gd name="T2" fmla="*/ 993150633 w 364"/>
                <a:gd name="T3" fmla="*/ 2147483647 h 557"/>
                <a:gd name="T4" fmla="*/ 1009289960 w 364"/>
                <a:gd name="T5" fmla="*/ 2147483647 h 557"/>
                <a:gd name="T6" fmla="*/ 1041608739 w 364"/>
                <a:gd name="T7" fmla="*/ 2147483647 h 557"/>
                <a:gd name="T8" fmla="*/ 1098116447 w 364"/>
                <a:gd name="T9" fmla="*/ 2147483647 h 557"/>
                <a:gd name="T10" fmla="*/ 1162713880 w 364"/>
                <a:gd name="T11" fmla="*/ 2147483647 h 557"/>
                <a:gd name="T12" fmla="*/ 1251540367 w 364"/>
                <a:gd name="T13" fmla="*/ 2147483647 h 557"/>
                <a:gd name="T14" fmla="*/ 1364555783 w 364"/>
                <a:gd name="T15" fmla="*/ 2147483647 h 557"/>
                <a:gd name="T16" fmla="*/ 1501840576 w 364"/>
                <a:gd name="T17" fmla="*/ 2147483647 h 557"/>
                <a:gd name="T18" fmla="*/ 1639084844 w 364"/>
                <a:gd name="T19" fmla="*/ 2147483647 h 557"/>
                <a:gd name="T20" fmla="*/ 1736001257 w 364"/>
                <a:gd name="T21" fmla="*/ 2147483647 h 557"/>
                <a:gd name="T22" fmla="*/ 1816738018 w 364"/>
                <a:gd name="T23" fmla="*/ 2147483647 h 557"/>
                <a:gd name="T24" fmla="*/ 1873245726 w 364"/>
                <a:gd name="T25" fmla="*/ 2147483647 h 557"/>
                <a:gd name="T26" fmla="*/ 1905564505 w 364"/>
                <a:gd name="T27" fmla="*/ 2147483647 h 557"/>
                <a:gd name="T28" fmla="*/ 1937843159 w 364"/>
                <a:gd name="T29" fmla="*/ 2147483647 h 557"/>
                <a:gd name="T30" fmla="*/ 1945932885 w 364"/>
                <a:gd name="T31" fmla="*/ 2147483647 h 557"/>
                <a:gd name="T32" fmla="*/ 2147483647 w 364"/>
                <a:gd name="T33" fmla="*/ 2147483647 h 557"/>
                <a:gd name="T34" fmla="*/ 2147483647 w 364"/>
                <a:gd name="T35" fmla="*/ 2147483647 h 557"/>
                <a:gd name="T36" fmla="*/ 2147483647 w 364"/>
                <a:gd name="T37" fmla="*/ 2147483647 h 557"/>
                <a:gd name="T38" fmla="*/ 2147483647 w 364"/>
                <a:gd name="T39" fmla="*/ 2072569432 h 557"/>
                <a:gd name="T40" fmla="*/ 2147483647 w 364"/>
                <a:gd name="T41" fmla="*/ 1961400341 h 557"/>
                <a:gd name="T42" fmla="*/ 2147483647 w 364"/>
                <a:gd name="T43" fmla="*/ 1858151849 h 557"/>
                <a:gd name="T44" fmla="*/ 2147483647 w 364"/>
                <a:gd name="T45" fmla="*/ 1778745355 h 557"/>
                <a:gd name="T46" fmla="*/ 2147483647 w 364"/>
                <a:gd name="T47" fmla="*/ 1707299562 h 557"/>
                <a:gd name="T48" fmla="*/ 2147483647 w 364"/>
                <a:gd name="T49" fmla="*/ 1651694966 h 557"/>
                <a:gd name="T50" fmla="*/ 2139725186 w 364"/>
                <a:gd name="T51" fmla="*/ 1619932368 h 557"/>
                <a:gd name="T52" fmla="*/ 1970161938 w 364"/>
                <a:gd name="T53" fmla="*/ 1596130271 h 557"/>
                <a:gd name="T54" fmla="*/ 1744090983 w 364"/>
                <a:gd name="T55" fmla="*/ 1596130271 h 557"/>
                <a:gd name="T56" fmla="*/ 1501840576 w 364"/>
                <a:gd name="T57" fmla="*/ 1651694966 h 557"/>
                <a:gd name="T58" fmla="*/ 1283819022 w 364"/>
                <a:gd name="T59" fmla="*/ 1762864057 h 557"/>
                <a:gd name="T60" fmla="*/ 1081977119 w 364"/>
                <a:gd name="T61" fmla="*/ 1929637743 h 557"/>
                <a:gd name="T62" fmla="*/ 993150633 w 364"/>
                <a:gd name="T63" fmla="*/ 2024925536 h 557"/>
                <a:gd name="T64" fmla="*/ 0 w 364"/>
                <a:gd name="T65" fmla="*/ 0 h 5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4" h="557">
                  <a:moveTo>
                    <a:pt x="0" y="0"/>
                  </a:moveTo>
                  <a:lnTo>
                    <a:pt x="0" y="557"/>
                  </a:lnTo>
                  <a:lnTo>
                    <a:pt x="123" y="557"/>
                  </a:lnTo>
                  <a:lnTo>
                    <a:pt x="123" y="380"/>
                  </a:lnTo>
                  <a:lnTo>
                    <a:pt x="123" y="365"/>
                  </a:lnTo>
                  <a:lnTo>
                    <a:pt x="125" y="350"/>
                  </a:lnTo>
                  <a:lnTo>
                    <a:pt x="127" y="343"/>
                  </a:lnTo>
                  <a:lnTo>
                    <a:pt x="129" y="336"/>
                  </a:lnTo>
                  <a:lnTo>
                    <a:pt x="133" y="330"/>
                  </a:lnTo>
                  <a:lnTo>
                    <a:pt x="136" y="324"/>
                  </a:lnTo>
                  <a:lnTo>
                    <a:pt x="140" y="318"/>
                  </a:lnTo>
                  <a:lnTo>
                    <a:pt x="144" y="314"/>
                  </a:lnTo>
                  <a:lnTo>
                    <a:pt x="150" y="309"/>
                  </a:lnTo>
                  <a:lnTo>
                    <a:pt x="155" y="305"/>
                  </a:lnTo>
                  <a:lnTo>
                    <a:pt x="162" y="303"/>
                  </a:lnTo>
                  <a:lnTo>
                    <a:pt x="169" y="300"/>
                  </a:lnTo>
                  <a:lnTo>
                    <a:pt x="178" y="298"/>
                  </a:lnTo>
                  <a:lnTo>
                    <a:pt x="186" y="298"/>
                  </a:lnTo>
                  <a:lnTo>
                    <a:pt x="195" y="298"/>
                  </a:lnTo>
                  <a:lnTo>
                    <a:pt x="203" y="300"/>
                  </a:lnTo>
                  <a:lnTo>
                    <a:pt x="209" y="303"/>
                  </a:lnTo>
                  <a:lnTo>
                    <a:pt x="215" y="305"/>
                  </a:lnTo>
                  <a:lnTo>
                    <a:pt x="221" y="309"/>
                  </a:lnTo>
                  <a:lnTo>
                    <a:pt x="225" y="314"/>
                  </a:lnTo>
                  <a:lnTo>
                    <a:pt x="229" y="318"/>
                  </a:lnTo>
                  <a:lnTo>
                    <a:pt x="232" y="324"/>
                  </a:lnTo>
                  <a:lnTo>
                    <a:pt x="234" y="330"/>
                  </a:lnTo>
                  <a:lnTo>
                    <a:pt x="236" y="336"/>
                  </a:lnTo>
                  <a:lnTo>
                    <a:pt x="239" y="343"/>
                  </a:lnTo>
                  <a:lnTo>
                    <a:pt x="240" y="350"/>
                  </a:lnTo>
                  <a:lnTo>
                    <a:pt x="241" y="365"/>
                  </a:lnTo>
                  <a:lnTo>
                    <a:pt x="241" y="380"/>
                  </a:lnTo>
                  <a:lnTo>
                    <a:pt x="241" y="557"/>
                  </a:lnTo>
                  <a:lnTo>
                    <a:pt x="364" y="557"/>
                  </a:lnTo>
                  <a:lnTo>
                    <a:pt x="364" y="346"/>
                  </a:lnTo>
                  <a:lnTo>
                    <a:pt x="363" y="324"/>
                  </a:lnTo>
                  <a:lnTo>
                    <a:pt x="360" y="305"/>
                  </a:lnTo>
                  <a:lnTo>
                    <a:pt x="356" y="286"/>
                  </a:lnTo>
                  <a:lnTo>
                    <a:pt x="349" y="269"/>
                  </a:lnTo>
                  <a:lnTo>
                    <a:pt x="346" y="261"/>
                  </a:lnTo>
                  <a:lnTo>
                    <a:pt x="341" y="254"/>
                  </a:lnTo>
                  <a:lnTo>
                    <a:pt x="337" y="247"/>
                  </a:lnTo>
                  <a:lnTo>
                    <a:pt x="331" y="241"/>
                  </a:lnTo>
                  <a:lnTo>
                    <a:pt x="325" y="234"/>
                  </a:lnTo>
                  <a:lnTo>
                    <a:pt x="320" y="228"/>
                  </a:lnTo>
                  <a:lnTo>
                    <a:pt x="313" y="224"/>
                  </a:lnTo>
                  <a:lnTo>
                    <a:pt x="306" y="219"/>
                  </a:lnTo>
                  <a:lnTo>
                    <a:pt x="298" y="215"/>
                  </a:lnTo>
                  <a:lnTo>
                    <a:pt x="290" y="211"/>
                  </a:lnTo>
                  <a:lnTo>
                    <a:pt x="283" y="208"/>
                  </a:lnTo>
                  <a:lnTo>
                    <a:pt x="274" y="206"/>
                  </a:lnTo>
                  <a:lnTo>
                    <a:pt x="265" y="204"/>
                  </a:lnTo>
                  <a:lnTo>
                    <a:pt x="254" y="202"/>
                  </a:lnTo>
                  <a:lnTo>
                    <a:pt x="244" y="201"/>
                  </a:lnTo>
                  <a:lnTo>
                    <a:pt x="234" y="200"/>
                  </a:lnTo>
                  <a:lnTo>
                    <a:pt x="216" y="201"/>
                  </a:lnTo>
                  <a:lnTo>
                    <a:pt x="200" y="204"/>
                  </a:lnTo>
                  <a:lnTo>
                    <a:pt x="186" y="208"/>
                  </a:lnTo>
                  <a:lnTo>
                    <a:pt x="171" y="214"/>
                  </a:lnTo>
                  <a:lnTo>
                    <a:pt x="159" y="222"/>
                  </a:lnTo>
                  <a:lnTo>
                    <a:pt x="146" y="232"/>
                  </a:lnTo>
                  <a:lnTo>
                    <a:pt x="134" y="243"/>
                  </a:lnTo>
                  <a:lnTo>
                    <a:pt x="124" y="255"/>
                  </a:lnTo>
                  <a:lnTo>
                    <a:pt x="123" y="255"/>
                  </a:lnTo>
                  <a:lnTo>
                    <a:pt x="1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Freeform 114"/>
            <p:cNvSpPr>
              <a:spLocks/>
            </p:cNvSpPr>
            <p:nvPr/>
          </p:nvSpPr>
          <p:spPr bwMode="auto">
            <a:xfrm>
              <a:off x="6046013" y="6518288"/>
              <a:ext cx="73025" cy="69850"/>
            </a:xfrm>
            <a:custGeom>
              <a:avLst/>
              <a:gdLst>
                <a:gd name="T0" fmla="*/ 0 w 366"/>
                <a:gd name="T1" fmla="*/ 0 h 356"/>
                <a:gd name="T2" fmla="*/ 0 w 366"/>
                <a:gd name="T3" fmla="*/ 1563576946 h 356"/>
                <a:gd name="T4" fmla="*/ 0 w 366"/>
                <a:gd name="T5" fmla="*/ 1714641305 h 356"/>
                <a:gd name="T6" fmla="*/ 31767471 w 366"/>
                <a:gd name="T7" fmla="*/ 1850614533 h 356"/>
                <a:gd name="T8" fmla="*/ 63535142 w 366"/>
                <a:gd name="T9" fmla="*/ 1986587761 h 356"/>
                <a:gd name="T10" fmla="*/ 111186548 w 366"/>
                <a:gd name="T11" fmla="*/ 2099886031 h 356"/>
                <a:gd name="T12" fmla="*/ 174721491 w 366"/>
                <a:gd name="T13" fmla="*/ 2147483647 h 356"/>
                <a:gd name="T14" fmla="*/ 246218552 w 366"/>
                <a:gd name="T15" fmla="*/ 2147483647 h 356"/>
                <a:gd name="T16" fmla="*/ 325637430 w 366"/>
                <a:gd name="T17" fmla="*/ 2147483647 h 356"/>
                <a:gd name="T18" fmla="*/ 420979947 w 366"/>
                <a:gd name="T19" fmla="*/ 2147483647 h 356"/>
                <a:gd name="T20" fmla="*/ 524204575 w 366"/>
                <a:gd name="T21" fmla="*/ 2147483647 h 356"/>
                <a:gd name="T22" fmla="*/ 635430828 w 366"/>
                <a:gd name="T23" fmla="*/ 2147483647 h 356"/>
                <a:gd name="T24" fmla="*/ 754579097 w 366"/>
                <a:gd name="T25" fmla="*/ 2147483647 h 356"/>
                <a:gd name="T26" fmla="*/ 881649381 w 366"/>
                <a:gd name="T27" fmla="*/ 2147483647 h 356"/>
                <a:gd name="T28" fmla="*/ 1016681384 w 366"/>
                <a:gd name="T29" fmla="*/ 2147483647 h 356"/>
                <a:gd name="T30" fmla="*/ 1159635404 w 366"/>
                <a:gd name="T31" fmla="*/ 2147483647 h 356"/>
                <a:gd name="T32" fmla="*/ 1302629128 w 366"/>
                <a:gd name="T33" fmla="*/ 2147483647 h 356"/>
                <a:gd name="T34" fmla="*/ 1453545067 w 366"/>
                <a:gd name="T35" fmla="*/ 2147483647 h 356"/>
                <a:gd name="T36" fmla="*/ 1604420902 w 366"/>
                <a:gd name="T37" fmla="*/ 2147483647 h 356"/>
                <a:gd name="T38" fmla="*/ 1755336841 w 366"/>
                <a:gd name="T39" fmla="*/ 2147483647 h 356"/>
                <a:gd name="T40" fmla="*/ 1898330566 w 366"/>
                <a:gd name="T41" fmla="*/ 2147483647 h 356"/>
                <a:gd name="T42" fmla="*/ 2033362569 w 366"/>
                <a:gd name="T43" fmla="*/ 2147483647 h 356"/>
                <a:gd name="T44" fmla="*/ 2147483647 w 366"/>
                <a:gd name="T45" fmla="*/ 2147483647 h 356"/>
                <a:gd name="T46" fmla="*/ 2147483647 w 366"/>
                <a:gd name="T47" fmla="*/ 2147483647 h 356"/>
                <a:gd name="T48" fmla="*/ 2147483647 w 366"/>
                <a:gd name="T49" fmla="*/ 2147483647 h 356"/>
                <a:gd name="T50" fmla="*/ 2147483647 w 366"/>
                <a:gd name="T51" fmla="*/ 2147483647 h 356"/>
                <a:gd name="T52" fmla="*/ 2147483647 w 366"/>
                <a:gd name="T53" fmla="*/ 2147483647 h 356"/>
                <a:gd name="T54" fmla="*/ 2147483647 w 366"/>
                <a:gd name="T55" fmla="*/ 2147483647 h 356"/>
                <a:gd name="T56" fmla="*/ 2147483647 w 366"/>
                <a:gd name="T57" fmla="*/ 2147483647 h 356"/>
                <a:gd name="T58" fmla="*/ 2147483647 w 366"/>
                <a:gd name="T59" fmla="*/ 2099886031 h 356"/>
                <a:gd name="T60" fmla="*/ 2147483647 w 366"/>
                <a:gd name="T61" fmla="*/ 1986587761 h 356"/>
                <a:gd name="T62" fmla="*/ 2147483647 w 366"/>
                <a:gd name="T63" fmla="*/ 1850614533 h 356"/>
                <a:gd name="T64" fmla="*/ 2147483647 w 366"/>
                <a:gd name="T65" fmla="*/ 1714641305 h 356"/>
                <a:gd name="T66" fmla="*/ 2147483647 w 366"/>
                <a:gd name="T67" fmla="*/ 1563576946 h 356"/>
                <a:gd name="T68" fmla="*/ 2147483647 w 366"/>
                <a:gd name="T69" fmla="*/ 0 h 356"/>
                <a:gd name="T70" fmla="*/ 1945981972 w 366"/>
                <a:gd name="T71" fmla="*/ 0 h 356"/>
                <a:gd name="T72" fmla="*/ 1945981972 w 366"/>
                <a:gd name="T73" fmla="*/ 1382292258 h 356"/>
                <a:gd name="T74" fmla="*/ 1945981972 w 366"/>
                <a:gd name="T75" fmla="*/ 1457824242 h 356"/>
                <a:gd name="T76" fmla="*/ 1938020252 w 366"/>
                <a:gd name="T77" fmla="*/ 1533356422 h 356"/>
                <a:gd name="T78" fmla="*/ 1930098236 w 366"/>
                <a:gd name="T79" fmla="*/ 1616434167 h 356"/>
                <a:gd name="T80" fmla="*/ 1906252581 w 366"/>
                <a:gd name="T81" fmla="*/ 1676875215 h 356"/>
                <a:gd name="T82" fmla="*/ 1882446830 w 366"/>
                <a:gd name="T83" fmla="*/ 1729770894 h 356"/>
                <a:gd name="T84" fmla="*/ 1842717439 w 366"/>
                <a:gd name="T85" fmla="*/ 1790173485 h 356"/>
                <a:gd name="T86" fmla="*/ 1810949968 w 366"/>
                <a:gd name="T87" fmla="*/ 1835523598 h 356"/>
                <a:gd name="T88" fmla="*/ 1755336841 w 366"/>
                <a:gd name="T89" fmla="*/ 1880835057 h 356"/>
                <a:gd name="T90" fmla="*/ 1699763420 w 366"/>
                <a:gd name="T91" fmla="*/ 1903471755 h 356"/>
                <a:gd name="T92" fmla="*/ 1628266558 w 366"/>
                <a:gd name="T93" fmla="*/ 1926146713 h 356"/>
                <a:gd name="T94" fmla="*/ 1548847680 w 366"/>
                <a:gd name="T95" fmla="*/ 1948821867 h 356"/>
                <a:gd name="T96" fmla="*/ 1453545067 w 366"/>
                <a:gd name="T97" fmla="*/ 1948821867 h 356"/>
                <a:gd name="T98" fmla="*/ 1366164270 w 366"/>
                <a:gd name="T99" fmla="*/ 1948821867 h 356"/>
                <a:gd name="T100" fmla="*/ 1286745392 w 366"/>
                <a:gd name="T101" fmla="*/ 1926146713 h 356"/>
                <a:gd name="T102" fmla="*/ 1207286611 w 366"/>
                <a:gd name="T103" fmla="*/ 1903471755 h 356"/>
                <a:gd name="T104" fmla="*/ 1151713388 w 366"/>
                <a:gd name="T105" fmla="*/ 1880835057 h 356"/>
                <a:gd name="T106" fmla="*/ 1104061982 w 366"/>
                <a:gd name="T107" fmla="*/ 1835523598 h 356"/>
                <a:gd name="T108" fmla="*/ 1056370871 w 366"/>
                <a:gd name="T109" fmla="*/ 1790173485 h 356"/>
                <a:gd name="T110" fmla="*/ 1032565120 w 366"/>
                <a:gd name="T111" fmla="*/ 1729770894 h 356"/>
                <a:gd name="T112" fmla="*/ 1008719465 w 366"/>
                <a:gd name="T113" fmla="*/ 1676875215 h 356"/>
                <a:gd name="T114" fmla="*/ 984913714 w 366"/>
                <a:gd name="T115" fmla="*/ 1616434167 h 356"/>
                <a:gd name="T116" fmla="*/ 976951994 w 366"/>
                <a:gd name="T117" fmla="*/ 1533356422 h 356"/>
                <a:gd name="T118" fmla="*/ 969029978 w 366"/>
                <a:gd name="T119" fmla="*/ 1457824242 h 356"/>
                <a:gd name="T120" fmla="*/ 969029978 w 366"/>
                <a:gd name="T121" fmla="*/ 1382292258 h 356"/>
                <a:gd name="T122" fmla="*/ 969029978 w 366"/>
                <a:gd name="T123" fmla="*/ 0 h 356"/>
                <a:gd name="T124" fmla="*/ 0 w 366"/>
                <a:gd name="T125" fmla="*/ 0 h 3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66" h="356">
                  <a:moveTo>
                    <a:pt x="0" y="0"/>
                  </a:moveTo>
                  <a:lnTo>
                    <a:pt x="0" y="207"/>
                  </a:lnTo>
                  <a:lnTo>
                    <a:pt x="0" y="227"/>
                  </a:lnTo>
                  <a:lnTo>
                    <a:pt x="4" y="245"/>
                  </a:lnTo>
                  <a:lnTo>
                    <a:pt x="8" y="263"/>
                  </a:lnTo>
                  <a:lnTo>
                    <a:pt x="14" y="278"/>
                  </a:lnTo>
                  <a:lnTo>
                    <a:pt x="22" y="291"/>
                  </a:lnTo>
                  <a:lnTo>
                    <a:pt x="31" y="304"/>
                  </a:lnTo>
                  <a:lnTo>
                    <a:pt x="41" y="314"/>
                  </a:lnTo>
                  <a:lnTo>
                    <a:pt x="53" y="324"/>
                  </a:lnTo>
                  <a:lnTo>
                    <a:pt x="66" y="332"/>
                  </a:lnTo>
                  <a:lnTo>
                    <a:pt x="80" y="339"/>
                  </a:lnTo>
                  <a:lnTo>
                    <a:pt x="95" y="343"/>
                  </a:lnTo>
                  <a:lnTo>
                    <a:pt x="111" y="348"/>
                  </a:lnTo>
                  <a:lnTo>
                    <a:pt x="128" y="351"/>
                  </a:lnTo>
                  <a:lnTo>
                    <a:pt x="146" y="353"/>
                  </a:lnTo>
                  <a:lnTo>
                    <a:pt x="164" y="354"/>
                  </a:lnTo>
                  <a:lnTo>
                    <a:pt x="183" y="356"/>
                  </a:lnTo>
                  <a:lnTo>
                    <a:pt x="202" y="354"/>
                  </a:lnTo>
                  <a:lnTo>
                    <a:pt x="221" y="353"/>
                  </a:lnTo>
                  <a:lnTo>
                    <a:pt x="239" y="351"/>
                  </a:lnTo>
                  <a:lnTo>
                    <a:pt x="256" y="348"/>
                  </a:lnTo>
                  <a:lnTo>
                    <a:pt x="272" y="343"/>
                  </a:lnTo>
                  <a:lnTo>
                    <a:pt x="286" y="339"/>
                  </a:lnTo>
                  <a:lnTo>
                    <a:pt x="301" y="332"/>
                  </a:lnTo>
                  <a:lnTo>
                    <a:pt x="314" y="324"/>
                  </a:lnTo>
                  <a:lnTo>
                    <a:pt x="326" y="314"/>
                  </a:lnTo>
                  <a:lnTo>
                    <a:pt x="336" y="304"/>
                  </a:lnTo>
                  <a:lnTo>
                    <a:pt x="345" y="291"/>
                  </a:lnTo>
                  <a:lnTo>
                    <a:pt x="353" y="278"/>
                  </a:lnTo>
                  <a:lnTo>
                    <a:pt x="359" y="263"/>
                  </a:lnTo>
                  <a:lnTo>
                    <a:pt x="363" y="245"/>
                  </a:lnTo>
                  <a:lnTo>
                    <a:pt x="365" y="227"/>
                  </a:lnTo>
                  <a:lnTo>
                    <a:pt x="366" y="207"/>
                  </a:lnTo>
                  <a:lnTo>
                    <a:pt x="366" y="0"/>
                  </a:lnTo>
                  <a:lnTo>
                    <a:pt x="245" y="0"/>
                  </a:lnTo>
                  <a:lnTo>
                    <a:pt x="245" y="183"/>
                  </a:lnTo>
                  <a:lnTo>
                    <a:pt x="245" y="193"/>
                  </a:lnTo>
                  <a:lnTo>
                    <a:pt x="244" y="203"/>
                  </a:lnTo>
                  <a:lnTo>
                    <a:pt x="243" y="214"/>
                  </a:lnTo>
                  <a:lnTo>
                    <a:pt x="240" y="222"/>
                  </a:lnTo>
                  <a:lnTo>
                    <a:pt x="237" y="229"/>
                  </a:lnTo>
                  <a:lnTo>
                    <a:pt x="232" y="237"/>
                  </a:lnTo>
                  <a:lnTo>
                    <a:pt x="228" y="243"/>
                  </a:lnTo>
                  <a:lnTo>
                    <a:pt x="221" y="249"/>
                  </a:lnTo>
                  <a:lnTo>
                    <a:pt x="214" y="252"/>
                  </a:lnTo>
                  <a:lnTo>
                    <a:pt x="205" y="255"/>
                  </a:lnTo>
                  <a:lnTo>
                    <a:pt x="195" y="258"/>
                  </a:lnTo>
                  <a:lnTo>
                    <a:pt x="183" y="258"/>
                  </a:lnTo>
                  <a:lnTo>
                    <a:pt x="172" y="258"/>
                  </a:lnTo>
                  <a:lnTo>
                    <a:pt x="162" y="255"/>
                  </a:lnTo>
                  <a:lnTo>
                    <a:pt x="152" y="252"/>
                  </a:lnTo>
                  <a:lnTo>
                    <a:pt x="145" y="249"/>
                  </a:lnTo>
                  <a:lnTo>
                    <a:pt x="139" y="243"/>
                  </a:lnTo>
                  <a:lnTo>
                    <a:pt x="133" y="237"/>
                  </a:lnTo>
                  <a:lnTo>
                    <a:pt x="130" y="229"/>
                  </a:lnTo>
                  <a:lnTo>
                    <a:pt x="127" y="222"/>
                  </a:lnTo>
                  <a:lnTo>
                    <a:pt x="124" y="214"/>
                  </a:lnTo>
                  <a:lnTo>
                    <a:pt x="123" y="203"/>
                  </a:lnTo>
                  <a:lnTo>
                    <a:pt x="122" y="193"/>
                  </a:lnTo>
                  <a:lnTo>
                    <a:pt x="122" y="183"/>
                  </a:lnTo>
                  <a:lnTo>
                    <a:pt x="1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1" name="Rectangle 115"/>
            <p:cNvSpPr>
              <a:spLocks noChangeArrowheads="1"/>
            </p:cNvSpPr>
            <p:nvPr/>
          </p:nvSpPr>
          <p:spPr bwMode="auto">
            <a:xfrm>
              <a:off x="6134914" y="6475426"/>
              <a:ext cx="23812" cy="1111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  <p:sp>
          <p:nvSpPr>
            <p:cNvPr id="22" name="Freeform 116"/>
            <p:cNvSpPr>
              <a:spLocks noEditPoints="1"/>
            </p:cNvSpPr>
            <p:nvPr/>
          </p:nvSpPr>
          <p:spPr bwMode="auto">
            <a:xfrm>
              <a:off x="6169838" y="6515113"/>
              <a:ext cx="76200" cy="73025"/>
            </a:xfrm>
            <a:custGeom>
              <a:avLst/>
              <a:gdLst>
                <a:gd name="T0" fmla="*/ 1015966178 w 380"/>
                <a:gd name="T1" fmla="*/ 976561940 h 369"/>
                <a:gd name="T2" fmla="*/ 1080504570 w 380"/>
                <a:gd name="T3" fmla="*/ 860322170 h 369"/>
                <a:gd name="T4" fmla="*/ 1161127178 w 380"/>
                <a:gd name="T5" fmla="*/ 767306922 h 369"/>
                <a:gd name="T6" fmla="*/ 1265956721 w 380"/>
                <a:gd name="T7" fmla="*/ 689800879 h 369"/>
                <a:gd name="T8" fmla="*/ 1378828372 w 380"/>
                <a:gd name="T9" fmla="*/ 651067350 h 369"/>
                <a:gd name="T10" fmla="*/ 1515907159 w 380"/>
                <a:gd name="T11" fmla="*/ 620049338 h 369"/>
                <a:gd name="T12" fmla="*/ 1652985745 w 380"/>
                <a:gd name="T13" fmla="*/ 620049338 h 369"/>
                <a:gd name="T14" fmla="*/ 1781981918 w 380"/>
                <a:gd name="T15" fmla="*/ 651067350 h 369"/>
                <a:gd name="T16" fmla="*/ 1894893875 w 380"/>
                <a:gd name="T17" fmla="*/ 697555382 h 369"/>
                <a:gd name="T18" fmla="*/ 1999723418 w 380"/>
                <a:gd name="T19" fmla="*/ 775061623 h 369"/>
                <a:gd name="T20" fmla="*/ 2072263813 w 380"/>
                <a:gd name="T21" fmla="*/ 868076673 h 369"/>
                <a:gd name="T22" fmla="*/ 2128719791 w 380"/>
                <a:gd name="T23" fmla="*/ 976561940 h 369"/>
                <a:gd name="T24" fmla="*/ 999841656 w 380"/>
                <a:gd name="T25" fmla="*/ 1038598161 h 369"/>
                <a:gd name="T26" fmla="*/ 2147483647 w 380"/>
                <a:gd name="T27" fmla="*/ 1379601757 h 369"/>
                <a:gd name="T28" fmla="*/ 2147483647 w 380"/>
                <a:gd name="T29" fmla="*/ 1162592237 h 369"/>
                <a:gd name="T30" fmla="*/ 2147483647 w 380"/>
                <a:gd name="T31" fmla="*/ 968807437 h 369"/>
                <a:gd name="T32" fmla="*/ 2147483647 w 380"/>
                <a:gd name="T33" fmla="*/ 790570629 h 369"/>
                <a:gd name="T34" fmla="*/ 2147483647 w 380"/>
                <a:gd name="T35" fmla="*/ 620049338 h 369"/>
                <a:gd name="T36" fmla="*/ 2147483647 w 380"/>
                <a:gd name="T37" fmla="*/ 472791556 h 369"/>
                <a:gd name="T38" fmla="*/ 2147483647 w 380"/>
                <a:gd name="T39" fmla="*/ 341042780 h 369"/>
                <a:gd name="T40" fmla="*/ 2147483647 w 380"/>
                <a:gd name="T41" fmla="*/ 240273029 h 369"/>
                <a:gd name="T42" fmla="*/ 2147483647 w 380"/>
                <a:gd name="T43" fmla="*/ 139503279 h 369"/>
                <a:gd name="T44" fmla="*/ 2088388334 w 380"/>
                <a:gd name="T45" fmla="*/ 77506241 h 369"/>
                <a:gd name="T46" fmla="*/ 1878769353 w 380"/>
                <a:gd name="T47" fmla="*/ 38733529 h 369"/>
                <a:gd name="T48" fmla="*/ 1652985745 w 380"/>
                <a:gd name="T49" fmla="*/ 7754503 h 369"/>
                <a:gd name="T50" fmla="*/ 1370746159 w 380"/>
                <a:gd name="T51" fmla="*/ 7754503 h 369"/>
                <a:gd name="T52" fmla="*/ 1064339743 w 380"/>
                <a:gd name="T53" fmla="*/ 61997038 h 369"/>
                <a:gd name="T54" fmla="*/ 782140262 w 380"/>
                <a:gd name="T55" fmla="*/ 155012285 h 369"/>
                <a:gd name="T56" fmla="*/ 532190024 w 380"/>
                <a:gd name="T57" fmla="*/ 294515564 h 369"/>
                <a:gd name="T58" fmla="*/ 338655459 w 380"/>
                <a:gd name="T59" fmla="*/ 480546059 h 369"/>
                <a:gd name="T60" fmla="*/ 169327629 w 380"/>
                <a:gd name="T61" fmla="*/ 705309885 h 369"/>
                <a:gd name="T62" fmla="*/ 64498086 w 380"/>
                <a:gd name="T63" fmla="*/ 968807437 h 369"/>
                <a:gd name="T64" fmla="*/ 8082414 w 380"/>
                <a:gd name="T65" fmla="*/ 1271116688 h 369"/>
                <a:gd name="T66" fmla="*/ 8082414 w 380"/>
                <a:gd name="T67" fmla="*/ 1596611080 h 369"/>
                <a:gd name="T68" fmla="*/ 72580500 w 380"/>
                <a:gd name="T69" fmla="*/ 1906635848 h 369"/>
                <a:gd name="T70" fmla="*/ 193534565 w 380"/>
                <a:gd name="T71" fmla="*/ 2147483647 h 369"/>
                <a:gd name="T72" fmla="*/ 354779981 w 380"/>
                <a:gd name="T73" fmla="*/ 2147483647 h 369"/>
                <a:gd name="T74" fmla="*/ 572481175 w 380"/>
                <a:gd name="T75" fmla="*/ 2147483647 h 369"/>
                <a:gd name="T76" fmla="*/ 830514027 w 380"/>
                <a:gd name="T77" fmla="*/ 2147483647 h 369"/>
                <a:gd name="T78" fmla="*/ 1120795721 w 380"/>
                <a:gd name="T79" fmla="*/ 2147483647 h 369"/>
                <a:gd name="T80" fmla="*/ 1435284351 w 380"/>
                <a:gd name="T81" fmla="*/ 2147483647 h 369"/>
                <a:gd name="T82" fmla="*/ 1725566245 w 380"/>
                <a:gd name="T83" fmla="*/ 2147483647 h 369"/>
                <a:gd name="T84" fmla="*/ 1959391961 w 380"/>
                <a:gd name="T85" fmla="*/ 2147483647 h 369"/>
                <a:gd name="T86" fmla="*/ 2147483647 w 380"/>
                <a:gd name="T87" fmla="*/ 2147483647 h 369"/>
                <a:gd name="T88" fmla="*/ 2147483647 w 380"/>
                <a:gd name="T89" fmla="*/ 2147483647 h 369"/>
                <a:gd name="T90" fmla="*/ 2147483647 w 380"/>
                <a:gd name="T91" fmla="*/ 2147483647 h 369"/>
                <a:gd name="T92" fmla="*/ 2147483647 w 380"/>
                <a:gd name="T93" fmla="*/ 2147483647 h 369"/>
                <a:gd name="T94" fmla="*/ 2147483647 w 380"/>
                <a:gd name="T95" fmla="*/ 2147483647 h 369"/>
                <a:gd name="T96" fmla="*/ 2147483647 w 380"/>
                <a:gd name="T97" fmla="*/ 2053893432 h 369"/>
                <a:gd name="T98" fmla="*/ 2072263813 w 380"/>
                <a:gd name="T99" fmla="*/ 1937653860 h 369"/>
                <a:gd name="T100" fmla="*/ 1991641004 w 380"/>
                <a:gd name="T101" fmla="*/ 2053893432 h 369"/>
                <a:gd name="T102" fmla="*/ 1878769353 w 380"/>
                <a:gd name="T103" fmla="*/ 2123684355 h 369"/>
                <a:gd name="T104" fmla="*/ 1749732875 w 380"/>
                <a:gd name="T105" fmla="*/ 2147483647 h 369"/>
                <a:gd name="T106" fmla="*/ 1604612181 w 380"/>
                <a:gd name="T107" fmla="*/ 2147483647 h 369"/>
                <a:gd name="T108" fmla="*/ 1459451181 w 380"/>
                <a:gd name="T109" fmla="*/ 2147483647 h 369"/>
                <a:gd name="T110" fmla="*/ 1338496915 w 380"/>
                <a:gd name="T111" fmla="*/ 2139154176 h 369"/>
                <a:gd name="T112" fmla="*/ 1225625264 w 380"/>
                <a:gd name="T113" fmla="*/ 2100420648 h 369"/>
                <a:gd name="T114" fmla="*/ 1145002656 w 380"/>
                <a:gd name="T115" fmla="*/ 2030669107 h 369"/>
                <a:gd name="T116" fmla="*/ 1072422156 w 380"/>
                <a:gd name="T117" fmla="*/ 1945408363 h 369"/>
                <a:gd name="T118" fmla="*/ 1024048592 w 380"/>
                <a:gd name="T119" fmla="*/ 1844638612 h 369"/>
                <a:gd name="T120" fmla="*/ 999841656 w 380"/>
                <a:gd name="T121" fmla="*/ 1720644537 h 369"/>
                <a:gd name="T122" fmla="*/ 991799548 w 380"/>
                <a:gd name="T123" fmla="*/ 1588856577 h 369"/>
                <a:gd name="T124" fmla="*/ 2147483647 w 380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80" h="369">
                  <a:moveTo>
                    <a:pt x="124" y="134"/>
                  </a:moveTo>
                  <a:lnTo>
                    <a:pt x="126" y="126"/>
                  </a:lnTo>
                  <a:lnTo>
                    <a:pt x="130" y="118"/>
                  </a:lnTo>
                  <a:lnTo>
                    <a:pt x="134" y="111"/>
                  </a:lnTo>
                  <a:lnTo>
                    <a:pt x="139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7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9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4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80" y="192"/>
                  </a:moveTo>
                  <a:lnTo>
                    <a:pt x="380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3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5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2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7" y="7"/>
                  </a:lnTo>
                  <a:lnTo>
                    <a:pt x="233" y="5"/>
                  </a:lnTo>
                  <a:lnTo>
                    <a:pt x="220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4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9" y="246"/>
                  </a:lnTo>
                  <a:lnTo>
                    <a:pt x="15" y="264"/>
                  </a:lnTo>
                  <a:lnTo>
                    <a:pt x="24" y="280"/>
                  </a:lnTo>
                  <a:lnTo>
                    <a:pt x="33" y="295"/>
                  </a:lnTo>
                  <a:lnTo>
                    <a:pt x="44" y="309"/>
                  </a:lnTo>
                  <a:lnTo>
                    <a:pt x="57" y="321"/>
                  </a:lnTo>
                  <a:lnTo>
                    <a:pt x="71" y="333"/>
                  </a:lnTo>
                  <a:lnTo>
                    <a:pt x="87" y="342"/>
                  </a:lnTo>
                  <a:lnTo>
                    <a:pt x="103" y="349"/>
                  </a:lnTo>
                  <a:lnTo>
                    <a:pt x="121" y="356"/>
                  </a:lnTo>
                  <a:lnTo>
                    <a:pt x="139" y="362"/>
                  </a:lnTo>
                  <a:lnTo>
                    <a:pt x="158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9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10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7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9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6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30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3" y="205"/>
                  </a:lnTo>
                  <a:lnTo>
                    <a:pt x="380" y="205"/>
                  </a:lnTo>
                  <a:lnTo>
                    <a:pt x="380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3" name="Freeform 117"/>
            <p:cNvSpPr>
              <a:spLocks/>
            </p:cNvSpPr>
            <p:nvPr/>
          </p:nvSpPr>
          <p:spPr bwMode="auto">
            <a:xfrm>
              <a:off x="6298425" y="6483363"/>
              <a:ext cx="74613" cy="104775"/>
            </a:xfrm>
            <a:custGeom>
              <a:avLst/>
              <a:gdLst>
                <a:gd name="T0" fmla="*/ 2147483647 w 375"/>
                <a:gd name="T1" fmla="*/ 220298775 h 533"/>
                <a:gd name="T2" fmla="*/ 2147483647 w 375"/>
                <a:gd name="T3" fmla="*/ 106343087 h 533"/>
                <a:gd name="T4" fmla="*/ 1961321489 w 375"/>
                <a:gd name="T5" fmla="*/ 30372759 h 533"/>
                <a:gd name="T6" fmla="*/ 1646238351 w 375"/>
                <a:gd name="T7" fmla="*/ 0 h 533"/>
                <a:gd name="T8" fmla="*/ 1252414422 w 375"/>
                <a:gd name="T9" fmla="*/ 22798883 h 533"/>
                <a:gd name="T10" fmla="*/ 858590295 w 375"/>
                <a:gd name="T11" fmla="*/ 144328251 h 533"/>
                <a:gd name="T12" fmla="*/ 551385295 w 375"/>
                <a:gd name="T13" fmla="*/ 349402019 h 533"/>
                <a:gd name="T14" fmla="*/ 322961077 w 375"/>
                <a:gd name="T15" fmla="*/ 638058716 h 533"/>
                <a:gd name="T16" fmla="*/ 189033926 w 375"/>
                <a:gd name="T17" fmla="*/ 1010298147 h 533"/>
                <a:gd name="T18" fmla="*/ 173277849 w 375"/>
                <a:gd name="T19" fmla="*/ 1390072924 h 533"/>
                <a:gd name="T20" fmla="*/ 212668141 w 375"/>
                <a:gd name="T21" fmla="*/ 1671155746 h 533"/>
                <a:gd name="T22" fmla="*/ 315082939 w 375"/>
                <a:gd name="T23" fmla="*/ 1883841919 h 533"/>
                <a:gd name="T24" fmla="*/ 456848634 w 375"/>
                <a:gd name="T25" fmla="*/ 2043356647 h 533"/>
                <a:gd name="T26" fmla="*/ 645882560 w 375"/>
                <a:gd name="T27" fmla="*/ 2147483647 h 533"/>
                <a:gd name="T28" fmla="*/ 882184915 w 375"/>
                <a:gd name="T29" fmla="*/ 2147483647 h 533"/>
                <a:gd name="T30" fmla="*/ 1142121486 w 375"/>
                <a:gd name="T31" fmla="*/ 2147483647 h 533"/>
                <a:gd name="T32" fmla="*/ 1394179918 w 375"/>
                <a:gd name="T33" fmla="*/ 2147483647 h 533"/>
                <a:gd name="T34" fmla="*/ 1646238351 w 375"/>
                <a:gd name="T35" fmla="*/ 2147483647 h 533"/>
                <a:gd name="T36" fmla="*/ 1827433932 w 375"/>
                <a:gd name="T37" fmla="*/ 2147483647 h 533"/>
                <a:gd name="T38" fmla="*/ 1866784629 w 375"/>
                <a:gd name="T39" fmla="*/ 2147483647 h 533"/>
                <a:gd name="T40" fmla="*/ 1866784629 w 375"/>
                <a:gd name="T41" fmla="*/ 2147483647 h 533"/>
                <a:gd name="T42" fmla="*/ 1803799717 w 375"/>
                <a:gd name="T43" fmla="*/ 2147483647 h 533"/>
                <a:gd name="T44" fmla="*/ 1717140995 w 375"/>
                <a:gd name="T45" fmla="*/ 2147483647 h 533"/>
                <a:gd name="T46" fmla="*/ 1457204425 w 375"/>
                <a:gd name="T47" fmla="*/ 2147483647 h 533"/>
                <a:gd name="T48" fmla="*/ 1197267855 w 375"/>
                <a:gd name="T49" fmla="*/ 2147483647 h 533"/>
                <a:gd name="T50" fmla="*/ 953087560 w 375"/>
                <a:gd name="T51" fmla="*/ 2147483647 h 533"/>
                <a:gd name="T52" fmla="*/ 716785205 w 375"/>
                <a:gd name="T53" fmla="*/ 2147483647 h 533"/>
                <a:gd name="T54" fmla="*/ 519873141 w 375"/>
                <a:gd name="T55" fmla="*/ 2147483647 h 533"/>
                <a:gd name="T56" fmla="*/ 110292937 w 375"/>
                <a:gd name="T57" fmla="*/ 2147483647 h 533"/>
                <a:gd name="T58" fmla="*/ 433214419 w 375"/>
                <a:gd name="T59" fmla="*/ 2147483647 h 533"/>
                <a:gd name="T60" fmla="*/ 787687650 w 375"/>
                <a:gd name="T61" fmla="*/ 2147483647 h 533"/>
                <a:gd name="T62" fmla="*/ 1157877563 w 375"/>
                <a:gd name="T63" fmla="*/ 2147483647 h 533"/>
                <a:gd name="T64" fmla="*/ 1512350993 w 375"/>
                <a:gd name="T65" fmla="*/ 2147483647 h 533"/>
                <a:gd name="T66" fmla="*/ 1811677855 w 375"/>
                <a:gd name="T67" fmla="*/ 2147483647 h 533"/>
                <a:gd name="T68" fmla="*/ 2103086985 w 375"/>
                <a:gd name="T69" fmla="*/ 2147483647 h 533"/>
                <a:gd name="T70" fmla="*/ 2147483647 w 375"/>
                <a:gd name="T71" fmla="*/ 2147483647 h 533"/>
                <a:gd name="T72" fmla="*/ 2147483647 w 375"/>
                <a:gd name="T73" fmla="*/ 2147483647 h 533"/>
                <a:gd name="T74" fmla="*/ 2147483647 w 375"/>
                <a:gd name="T75" fmla="*/ 2147483647 h 533"/>
                <a:gd name="T76" fmla="*/ 2147483647 w 375"/>
                <a:gd name="T77" fmla="*/ 2147483647 h 533"/>
                <a:gd name="T78" fmla="*/ 2147483647 w 375"/>
                <a:gd name="T79" fmla="*/ 2147483647 h 533"/>
                <a:gd name="T80" fmla="*/ 2147483647 w 375"/>
                <a:gd name="T81" fmla="*/ 2147483647 h 533"/>
                <a:gd name="T82" fmla="*/ 2147483647 w 375"/>
                <a:gd name="T83" fmla="*/ 2147483647 h 533"/>
                <a:gd name="T84" fmla="*/ 2147483647 w 375"/>
                <a:gd name="T85" fmla="*/ 2020557765 h 533"/>
                <a:gd name="T86" fmla="*/ 2147483647 w 375"/>
                <a:gd name="T87" fmla="*/ 1838244154 h 533"/>
                <a:gd name="T88" fmla="*/ 2147483647 w 375"/>
                <a:gd name="T89" fmla="*/ 1701528308 h 533"/>
                <a:gd name="T90" fmla="*/ 1969199428 w 375"/>
                <a:gd name="T91" fmla="*/ 1595185222 h 533"/>
                <a:gd name="T92" fmla="*/ 1551741285 w 375"/>
                <a:gd name="T93" fmla="*/ 1473655854 h 533"/>
                <a:gd name="T94" fmla="*/ 1339073144 w 375"/>
                <a:gd name="T95" fmla="*/ 1359700166 h 533"/>
                <a:gd name="T96" fmla="*/ 1252414422 w 375"/>
                <a:gd name="T97" fmla="*/ 1230558196 h 533"/>
                <a:gd name="T98" fmla="*/ 1244536284 w 375"/>
                <a:gd name="T99" fmla="*/ 1116641233 h 533"/>
                <a:gd name="T100" fmla="*/ 1291804714 w 375"/>
                <a:gd name="T101" fmla="*/ 1017872023 h 533"/>
                <a:gd name="T102" fmla="*/ 1465082563 w 375"/>
                <a:gd name="T103" fmla="*/ 881156177 h 533"/>
                <a:gd name="T104" fmla="*/ 1685628643 w 375"/>
                <a:gd name="T105" fmla="*/ 835558608 h 533"/>
                <a:gd name="T106" fmla="*/ 1961321489 w 375"/>
                <a:gd name="T107" fmla="*/ 873543772 h 533"/>
                <a:gd name="T108" fmla="*/ 2147483647 w 375"/>
                <a:gd name="T109" fmla="*/ 979886859 h 533"/>
                <a:gd name="T110" fmla="*/ 2147483647 w 375"/>
                <a:gd name="T111" fmla="*/ 311455384 h 5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75" h="533">
                  <a:moveTo>
                    <a:pt x="354" y="41"/>
                  </a:moveTo>
                  <a:lnTo>
                    <a:pt x="343" y="35"/>
                  </a:lnTo>
                  <a:lnTo>
                    <a:pt x="330" y="29"/>
                  </a:lnTo>
                  <a:lnTo>
                    <a:pt x="318" y="25"/>
                  </a:lnTo>
                  <a:lnTo>
                    <a:pt x="304" y="19"/>
                  </a:lnTo>
                  <a:lnTo>
                    <a:pt x="291" y="14"/>
                  </a:lnTo>
                  <a:lnTo>
                    <a:pt x="277" y="11"/>
                  </a:lnTo>
                  <a:lnTo>
                    <a:pt x="263" y="8"/>
                  </a:lnTo>
                  <a:lnTo>
                    <a:pt x="249" y="4"/>
                  </a:lnTo>
                  <a:lnTo>
                    <a:pt x="236" y="3"/>
                  </a:lnTo>
                  <a:lnTo>
                    <a:pt x="222" y="1"/>
                  </a:lnTo>
                  <a:lnTo>
                    <a:pt x="209" y="0"/>
                  </a:lnTo>
                  <a:lnTo>
                    <a:pt x="195" y="0"/>
                  </a:lnTo>
                  <a:lnTo>
                    <a:pt x="177" y="1"/>
                  </a:lnTo>
                  <a:lnTo>
                    <a:pt x="159" y="3"/>
                  </a:lnTo>
                  <a:lnTo>
                    <a:pt x="142" y="7"/>
                  </a:lnTo>
                  <a:lnTo>
                    <a:pt x="125" y="12"/>
                  </a:lnTo>
                  <a:lnTo>
                    <a:pt x="109" y="19"/>
                  </a:lnTo>
                  <a:lnTo>
                    <a:pt x="96" y="27"/>
                  </a:lnTo>
                  <a:lnTo>
                    <a:pt x="82" y="36"/>
                  </a:lnTo>
                  <a:lnTo>
                    <a:pt x="70" y="46"/>
                  </a:lnTo>
                  <a:lnTo>
                    <a:pt x="59" y="58"/>
                  </a:lnTo>
                  <a:lnTo>
                    <a:pt x="49" y="71"/>
                  </a:lnTo>
                  <a:lnTo>
                    <a:pt x="41" y="84"/>
                  </a:lnTo>
                  <a:lnTo>
                    <a:pt x="34" y="100"/>
                  </a:lnTo>
                  <a:lnTo>
                    <a:pt x="28" y="116"/>
                  </a:lnTo>
                  <a:lnTo>
                    <a:pt x="24" y="133"/>
                  </a:lnTo>
                  <a:lnTo>
                    <a:pt x="22" y="151"/>
                  </a:lnTo>
                  <a:lnTo>
                    <a:pt x="21" y="170"/>
                  </a:lnTo>
                  <a:lnTo>
                    <a:pt x="22" y="183"/>
                  </a:lnTo>
                  <a:lnTo>
                    <a:pt x="23" y="197"/>
                  </a:lnTo>
                  <a:lnTo>
                    <a:pt x="24" y="209"/>
                  </a:lnTo>
                  <a:lnTo>
                    <a:pt x="27" y="220"/>
                  </a:lnTo>
                  <a:lnTo>
                    <a:pt x="31" y="230"/>
                  </a:lnTo>
                  <a:lnTo>
                    <a:pt x="35" y="240"/>
                  </a:lnTo>
                  <a:lnTo>
                    <a:pt x="40" y="248"/>
                  </a:lnTo>
                  <a:lnTo>
                    <a:pt x="45" y="256"/>
                  </a:lnTo>
                  <a:lnTo>
                    <a:pt x="51" y="262"/>
                  </a:lnTo>
                  <a:lnTo>
                    <a:pt x="58" y="269"/>
                  </a:lnTo>
                  <a:lnTo>
                    <a:pt x="66" y="275"/>
                  </a:lnTo>
                  <a:lnTo>
                    <a:pt x="73" y="280"/>
                  </a:lnTo>
                  <a:lnTo>
                    <a:pt x="82" y="286"/>
                  </a:lnTo>
                  <a:lnTo>
                    <a:pt x="91" y="290"/>
                  </a:lnTo>
                  <a:lnTo>
                    <a:pt x="102" y="294"/>
                  </a:lnTo>
                  <a:lnTo>
                    <a:pt x="112" y="298"/>
                  </a:lnTo>
                  <a:lnTo>
                    <a:pt x="123" y="302"/>
                  </a:lnTo>
                  <a:lnTo>
                    <a:pt x="134" y="306"/>
                  </a:lnTo>
                  <a:lnTo>
                    <a:pt x="145" y="310"/>
                  </a:lnTo>
                  <a:lnTo>
                    <a:pt x="158" y="313"/>
                  </a:lnTo>
                  <a:lnTo>
                    <a:pt x="167" y="315"/>
                  </a:lnTo>
                  <a:lnTo>
                    <a:pt x="177" y="319"/>
                  </a:lnTo>
                  <a:lnTo>
                    <a:pt x="187" y="322"/>
                  </a:lnTo>
                  <a:lnTo>
                    <a:pt x="198" y="327"/>
                  </a:lnTo>
                  <a:lnTo>
                    <a:pt x="209" y="331"/>
                  </a:lnTo>
                  <a:lnTo>
                    <a:pt x="218" y="337"/>
                  </a:lnTo>
                  <a:lnTo>
                    <a:pt x="225" y="343"/>
                  </a:lnTo>
                  <a:lnTo>
                    <a:pt x="232" y="351"/>
                  </a:lnTo>
                  <a:lnTo>
                    <a:pt x="234" y="356"/>
                  </a:lnTo>
                  <a:lnTo>
                    <a:pt x="237" y="360"/>
                  </a:lnTo>
                  <a:lnTo>
                    <a:pt x="237" y="365"/>
                  </a:lnTo>
                  <a:lnTo>
                    <a:pt x="238" y="370"/>
                  </a:lnTo>
                  <a:lnTo>
                    <a:pt x="237" y="377"/>
                  </a:lnTo>
                  <a:lnTo>
                    <a:pt x="237" y="383"/>
                  </a:lnTo>
                  <a:lnTo>
                    <a:pt x="234" y="389"/>
                  </a:lnTo>
                  <a:lnTo>
                    <a:pt x="232" y="394"/>
                  </a:lnTo>
                  <a:lnTo>
                    <a:pt x="229" y="399"/>
                  </a:lnTo>
                  <a:lnTo>
                    <a:pt x="225" y="402"/>
                  </a:lnTo>
                  <a:lnTo>
                    <a:pt x="222" y="407"/>
                  </a:lnTo>
                  <a:lnTo>
                    <a:pt x="218" y="410"/>
                  </a:lnTo>
                  <a:lnTo>
                    <a:pt x="207" y="414"/>
                  </a:lnTo>
                  <a:lnTo>
                    <a:pt x="197" y="419"/>
                  </a:lnTo>
                  <a:lnTo>
                    <a:pt x="185" y="421"/>
                  </a:lnTo>
                  <a:lnTo>
                    <a:pt x="174" y="421"/>
                  </a:lnTo>
                  <a:lnTo>
                    <a:pt x="162" y="421"/>
                  </a:lnTo>
                  <a:lnTo>
                    <a:pt x="152" y="420"/>
                  </a:lnTo>
                  <a:lnTo>
                    <a:pt x="141" y="418"/>
                  </a:lnTo>
                  <a:lnTo>
                    <a:pt x="131" y="414"/>
                  </a:lnTo>
                  <a:lnTo>
                    <a:pt x="121" y="411"/>
                  </a:lnTo>
                  <a:lnTo>
                    <a:pt x="111" y="407"/>
                  </a:lnTo>
                  <a:lnTo>
                    <a:pt x="102" y="401"/>
                  </a:lnTo>
                  <a:lnTo>
                    <a:pt x="91" y="395"/>
                  </a:lnTo>
                  <a:lnTo>
                    <a:pt x="82" y="390"/>
                  </a:lnTo>
                  <a:lnTo>
                    <a:pt x="73" y="383"/>
                  </a:lnTo>
                  <a:lnTo>
                    <a:pt x="66" y="376"/>
                  </a:lnTo>
                  <a:lnTo>
                    <a:pt x="57" y="369"/>
                  </a:lnTo>
                  <a:lnTo>
                    <a:pt x="0" y="475"/>
                  </a:lnTo>
                  <a:lnTo>
                    <a:pt x="14" y="484"/>
                  </a:lnTo>
                  <a:lnTo>
                    <a:pt x="27" y="492"/>
                  </a:lnTo>
                  <a:lnTo>
                    <a:pt x="41" y="500"/>
                  </a:lnTo>
                  <a:lnTo>
                    <a:pt x="55" y="507"/>
                  </a:lnTo>
                  <a:lnTo>
                    <a:pt x="70" y="512"/>
                  </a:lnTo>
                  <a:lnTo>
                    <a:pt x="85" y="518"/>
                  </a:lnTo>
                  <a:lnTo>
                    <a:pt x="100" y="523"/>
                  </a:lnTo>
                  <a:lnTo>
                    <a:pt x="115" y="526"/>
                  </a:lnTo>
                  <a:lnTo>
                    <a:pt x="131" y="529"/>
                  </a:lnTo>
                  <a:lnTo>
                    <a:pt x="147" y="532"/>
                  </a:lnTo>
                  <a:lnTo>
                    <a:pt x="162" y="533"/>
                  </a:lnTo>
                  <a:lnTo>
                    <a:pt x="178" y="533"/>
                  </a:lnTo>
                  <a:lnTo>
                    <a:pt x="192" y="533"/>
                  </a:lnTo>
                  <a:lnTo>
                    <a:pt x="204" y="532"/>
                  </a:lnTo>
                  <a:lnTo>
                    <a:pt x="216" y="530"/>
                  </a:lnTo>
                  <a:lnTo>
                    <a:pt x="230" y="528"/>
                  </a:lnTo>
                  <a:lnTo>
                    <a:pt x="242" y="526"/>
                  </a:lnTo>
                  <a:lnTo>
                    <a:pt x="255" y="523"/>
                  </a:lnTo>
                  <a:lnTo>
                    <a:pt x="267" y="518"/>
                  </a:lnTo>
                  <a:lnTo>
                    <a:pt x="278" y="512"/>
                  </a:lnTo>
                  <a:lnTo>
                    <a:pt x="291" y="507"/>
                  </a:lnTo>
                  <a:lnTo>
                    <a:pt x="301" y="501"/>
                  </a:lnTo>
                  <a:lnTo>
                    <a:pt x="312" y="493"/>
                  </a:lnTo>
                  <a:lnTo>
                    <a:pt x="322" y="485"/>
                  </a:lnTo>
                  <a:lnTo>
                    <a:pt x="331" y="476"/>
                  </a:lnTo>
                  <a:lnTo>
                    <a:pt x="340" y="467"/>
                  </a:lnTo>
                  <a:lnTo>
                    <a:pt x="347" y="457"/>
                  </a:lnTo>
                  <a:lnTo>
                    <a:pt x="354" y="446"/>
                  </a:lnTo>
                  <a:lnTo>
                    <a:pt x="359" y="435"/>
                  </a:lnTo>
                  <a:lnTo>
                    <a:pt x="364" y="423"/>
                  </a:lnTo>
                  <a:lnTo>
                    <a:pt x="367" y="411"/>
                  </a:lnTo>
                  <a:lnTo>
                    <a:pt x="370" y="400"/>
                  </a:lnTo>
                  <a:lnTo>
                    <a:pt x="372" y="387"/>
                  </a:lnTo>
                  <a:lnTo>
                    <a:pt x="374" y="374"/>
                  </a:lnTo>
                  <a:lnTo>
                    <a:pt x="374" y="361"/>
                  </a:lnTo>
                  <a:lnTo>
                    <a:pt x="375" y="349"/>
                  </a:lnTo>
                  <a:lnTo>
                    <a:pt x="374" y="334"/>
                  </a:lnTo>
                  <a:lnTo>
                    <a:pt x="372" y="321"/>
                  </a:lnTo>
                  <a:lnTo>
                    <a:pt x="370" y="307"/>
                  </a:lnTo>
                  <a:lnTo>
                    <a:pt x="365" y="296"/>
                  </a:lnTo>
                  <a:lnTo>
                    <a:pt x="359" y="285"/>
                  </a:lnTo>
                  <a:lnTo>
                    <a:pt x="354" y="275"/>
                  </a:lnTo>
                  <a:lnTo>
                    <a:pt x="347" y="266"/>
                  </a:lnTo>
                  <a:lnTo>
                    <a:pt x="339" y="257"/>
                  </a:lnTo>
                  <a:lnTo>
                    <a:pt x="330" y="249"/>
                  </a:lnTo>
                  <a:lnTo>
                    <a:pt x="320" y="242"/>
                  </a:lnTo>
                  <a:lnTo>
                    <a:pt x="310" y="235"/>
                  </a:lnTo>
                  <a:lnTo>
                    <a:pt x="299" y="230"/>
                  </a:lnTo>
                  <a:lnTo>
                    <a:pt x="287" y="224"/>
                  </a:lnTo>
                  <a:lnTo>
                    <a:pt x="275" y="220"/>
                  </a:lnTo>
                  <a:lnTo>
                    <a:pt x="263" y="215"/>
                  </a:lnTo>
                  <a:lnTo>
                    <a:pt x="250" y="210"/>
                  </a:lnTo>
                  <a:lnTo>
                    <a:pt x="216" y="200"/>
                  </a:lnTo>
                  <a:lnTo>
                    <a:pt x="207" y="198"/>
                  </a:lnTo>
                  <a:lnTo>
                    <a:pt x="197" y="194"/>
                  </a:lnTo>
                  <a:lnTo>
                    <a:pt x="187" y="190"/>
                  </a:lnTo>
                  <a:lnTo>
                    <a:pt x="178" y="185"/>
                  </a:lnTo>
                  <a:lnTo>
                    <a:pt x="170" y="179"/>
                  </a:lnTo>
                  <a:lnTo>
                    <a:pt x="164" y="171"/>
                  </a:lnTo>
                  <a:lnTo>
                    <a:pt x="161" y="167"/>
                  </a:lnTo>
                  <a:lnTo>
                    <a:pt x="159" y="162"/>
                  </a:lnTo>
                  <a:lnTo>
                    <a:pt x="158" y="158"/>
                  </a:lnTo>
                  <a:lnTo>
                    <a:pt x="158" y="152"/>
                  </a:lnTo>
                  <a:lnTo>
                    <a:pt x="158" y="147"/>
                  </a:lnTo>
                  <a:lnTo>
                    <a:pt x="159" y="143"/>
                  </a:lnTo>
                  <a:lnTo>
                    <a:pt x="161" y="138"/>
                  </a:lnTo>
                  <a:lnTo>
                    <a:pt x="164" y="134"/>
                  </a:lnTo>
                  <a:lnTo>
                    <a:pt x="169" y="126"/>
                  </a:lnTo>
                  <a:lnTo>
                    <a:pt x="177" y="120"/>
                  </a:lnTo>
                  <a:lnTo>
                    <a:pt x="186" y="116"/>
                  </a:lnTo>
                  <a:lnTo>
                    <a:pt x="195" y="112"/>
                  </a:lnTo>
                  <a:lnTo>
                    <a:pt x="205" y="110"/>
                  </a:lnTo>
                  <a:lnTo>
                    <a:pt x="214" y="110"/>
                  </a:lnTo>
                  <a:lnTo>
                    <a:pt x="227" y="110"/>
                  </a:lnTo>
                  <a:lnTo>
                    <a:pt x="238" y="112"/>
                  </a:lnTo>
                  <a:lnTo>
                    <a:pt x="249" y="115"/>
                  </a:lnTo>
                  <a:lnTo>
                    <a:pt x="260" y="119"/>
                  </a:lnTo>
                  <a:lnTo>
                    <a:pt x="272" y="124"/>
                  </a:lnTo>
                  <a:lnTo>
                    <a:pt x="282" y="129"/>
                  </a:lnTo>
                  <a:lnTo>
                    <a:pt x="292" y="136"/>
                  </a:lnTo>
                  <a:lnTo>
                    <a:pt x="301" y="144"/>
                  </a:lnTo>
                  <a:lnTo>
                    <a:pt x="354" y="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Freeform 118"/>
            <p:cNvSpPr>
              <a:spLocks noEditPoints="1"/>
            </p:cNvSpPr>
            <p:nvPr/>
          </p:nvSpPr>
          <p:spPr bwMode="auto">
            <a:xfrm>
              <a:off x="6379388" y="6515113"/>
              <a:ext cx="74613" cy="73025"/>
            </a:xfrm>
            <a:custGeom>
              <a:avLst/>
              <a:gdLst>
                <a:gd name="T0" fmla="*/ 961368424 w 379"/>
                <a:gd name="T1" fmla="*/ 976561940 h 369"/>
                <a:gd name="T2" fmla="*/ 1022410718 w 379"/>
                <a:gd name="T3" fmla="*/ 860322170 h 369"/>
                <a:gd name="T4" fmla="*/ 1098723280 w 379"/>
                <a:gd name="T5" fmla="*/ 767306922 h 369"/>
                <a:gd name="T6" fmla="*/ 1190267328 w 379"/>
                <a:gd name="T7" fmla="*/ 689800879 h 369"/>
                <a:gd name="T8" fmla="*/ 1304716976 w 379"/>
                <a:gd name="T9" fmla="*/ 651067350 h 369"/>
                <a:gd name="T10" fmla="*/ 1434436697 w 379"/>
                <a:gd name="T11" fmla="*/ 620049338 h 369"/>
                <a:gd name="T12" fmla="*/ 1564156614 w 379"/>
                <a:gd name="T13" fmla="*/ 620049338 h 369"/>
                <a:gd name="T14" fmla="*/ 1686241200 w 379"/>
                <a:gd name="T15" fmla="*/ 651067350 h 369"/>
                <a:gd name="T16" fmla="*/ 1793055714 w 379"/>
                <a:gd name="T17" fmla="*/ 697555382 h 369"/>
                <a:gd name="T18" fmla="*/ 1892234897 w 379"/>
                <a:gd name="T19" fmla="*/ 775061623 h 369"/>
                <a:gd name="T20" fmla="*/ 1960912325 w 379"/>
                <a:gd name="T21" fmla="*/ 868076673 h 369"/>
                <a:gd name="T22" fmla="*/ 2006684349 w 379"/>
                <a:gd name="T23" fmla="*/ 976561940 h 369"/>
                <a:gd name="T24" fmla="*/ 946136742 w 379"/>
                <a:gd name="T25" fmla="*/ 1038598161 h 369"/>
                <a:gd name="T26" fmla="*/ 2147483647 w 379"/>
                <a:gd name="T27" fmla="*/ 1379601757 h 369"/>
                <a:gd name="T28" fmla="*/ 2147483647 w 379"/>
                <a:gd name="T29" fmla="*/ 1162592237 h 369"/>
                <a:gd name="T30" fmla="*/ 2147483647 w 379"/>
                <a:gd name="T31" fmla="*/ 968807437 h 369"/>
                <a:gd name="T32" fmla="*/ 2147483647 w 379"/>
                <a:gd name="T33" fmla="*/ 790570629 h 369"/>
                <a:gd name="T34" fmla="*/ 2147483647 w 379"/>
                <a:gd name="T35" fmla="*/ 620049338 h 369"/>
                <a:gd name="T36" fmla="*/ 2147483647 w 379"/>
                <a:gd name="T37" fmla="*/ 472791556 h 369"/>
                <a:gd name="T38" fmla="*/ 2147483647 w 379"/>
                <a:gd name="T39" fmla="*/ 341042780 h 369"/>
                <a:gd name="T40" fmla="*/ 2147483647 w 379"/>
                <a:gd name="T41" fmla="*/ 240273029 h 369"/>
                <a:gd name="T42" fmla="*/ 2144039401 w 379"/>
                <a:gd name="T43" fmla="*/ 139503279 h 369"/>
                <a:gd name="T44" fmla="*/ 1976182594 w 379"/>
                <a:gd name="T45" fmla="*/ 77506241 h 369"/>
                <a:gd name="T46" fmla="*/ 1777785445 w 379"/>
                <a:gd name="T47" fmla="*/ 38733529 h 369"/>
                <a:gd name="T48" fmla="*/ 1564156614 w 379"/>
                <a:gd name="T49" fmla="*/ 7754503 h 369"/>
                <a:gd name="T50" fmla="*/ 1297120625 w 379"/>
                <a:gd name="T51" fmla="*/ 7754503 h 369"/>
                <a:gd name="T52" fmla="*/ 1007179232 w 379"/>
                <a:gd name="T53" fmla="*/ 61997038 h 369"/>
                <a:gd name="T54" fmla="*/ 740104459 w 379"/>
                <a:gd name="T55" fmla="*/ 155012285 h 369"/>
                <a:gd name="T56" fmla="*/ 503570224 w 379"/>
                <a:gd name="T57" fmla="*/ 294515564 h 369"/>
                <a:gd name="T58" fmla="*/ 320443148 w 379"/>
                <a:gd name="T59" fmla="*/ 480546059 h 369"/>
                <a:gd name="T60" fmla="*/ 160221673 w 379"/>
                <a:gd name="T61" fmla="*/ 705309885 h 369"/>
                <a:gd name="T62" fmla="*/ 61042293 w 379"/>
                <a:gd name="T63" fmla="*/ 968807437 h 369"/>
                <a:gd name="T64" fmla="*/ 7635135 w 379"/>
                <a:gd name="T65" fmla="*/ 1271116688 h 369"/>
                <a:gd name="T66" fmla="*/ 7635135 w 379"/>
                <a:gd name="T67" fmla="*/ 1596611080 h 369"/>
                <a:gd name="T68" fmla="*/ 68677428 w 379"/>
                <a:gd name="T69" fmla="*/ 1906635848 h 369"/>
                <a:gd name="T70" fmla="*/ 183127076 w 379"/>
                <a:gd name="T71" fmla="*/ 2147483647 h 369"/>
                <a:gd name="T72" fmla="*/ 335713417 w 379"/>
                <a:gd name="T73" fmla="*/ 2147483647 h 369"/>
                <a:gd name="T74" fmla="*/ 541745897 w 379"/>
                <a:gd name="T75" fmla="*/ 2147483647 h 369"/>
                <a:gd name="T76" fmla="*/ 778280131 w 379"/>
                <a:gd name="T77" fmla="*/ 2147483647 h 369"/>
                <a:gd name="T78" fmla="*/ 1052951256 w 379"/>
                <a:gd name="T79" fmla="*/ 2147483647 h 369"/>
                <a:gd name="T80" fmla="*/ 1358162918 w 379"/>
                <a:gd name="T81" fmla="*/ 2147483647 h 369"/>
                <a:gd name="T82" fmla="*/ 1632834042 w 379"/>
                <a:gd name="T83" fmla="*/ 2147483647 h 369"/>
                <a:gd name="T84" fmla="*/ 1854098007 w 379"/>
                <a:gd name="T85" fmla="*/ 2147483647 h 369"/>
                <a:gd name="T86" fmla="*/ 2067726839 w 379"/>
                <a:gd name="T87" fmla="*/ 2147483647 h 369"/>
                <a:gd name="T88" fmla="*/ 2147483647 w 379"/>
                <a:gd name="T89" fmla="*/ 2147483647 h 369"/>
                <a:gd name="T90" fmla="*/ 2147483647 w 379"/>
                <a:gd name="T91" fmla="*/ 2147483647 h 369"/>
                <a:gd name="T92" fmla="*/ 2147483647 w 379"/>
                <a:gd name="T93" fmla="*/ 2147483647 h 369"/>
                <a:gd name="T94" fmla="*/ 2147483647 w 379"/>
                <a:gd name="T95" fmla="*/ 2147483647 h 369"/>
                <a:gd name="T96" fmla="*/ 2147483647 w 379"/>
                <a:gd name="T97" fmla="*/ 2053893432 h 369"/>
                <a:gd name="T98" fmla="*/ 1960912325 w 379"/>
                <a:gd name="T99" fmla="*/ 1937653860 h 369"/>
                <a:gd name="T100" fmla="*/ 1884599763 w 379"/>
                <a:gd name="T101" fmla="*/ 2053893432 h 369"/>
                <a:gd name="T102" fmla="*/ 1777785445 w 379"/>
                <a:gd name="T103" fmla="*/ 2123684355 h 369"/>
                <a:gd name="T104" fmla="*/ 1655700662 w 379"/>
                <a:gd name="T105" fmla="*/ 2147483647 h 369"/>
                <a:gd name="T106" fmla="*/ 1518384590 w 379"/>
                <a:gd name="T107" fmla="*/ 2147483647 h 369"/>
                <a:gd name="T108" fmla="*/ 1381029538 w 379"/>
                <a:gd name="T109" fmla="*/ 2147483647 h 369"/>
                <a:gd name="T110" fmla="*/ 1258944952 w 379"/>
                <a:gd name="T111" fmla="*/ 2139154176 h 369"/>
                <a:gd name="T112" fmla="*/ 1159765573 w 379"/>
                <a:gd name="T113" fmla="*/ 2100420648 h 369"/>
                <a:gd name="T114" fmla="*/ 1083453011 w 379"/>
                <a:gd name="T115" fmla="*/ 2030669107 h 369"/>
                <a:gd name="T116" fmla="*/ 1014775583 w 379"/>
                <a:gd name="T117" fmla="*/ 1945408363 h 369"/>
                <a:gd name="T118" fmla="*/ 969003559 w 379"/>
                <a:gd name="T119" fmla="*/ 1844638612 h 369"/>
                <a:gd name="T120" fmla="*/ 946136742 w 379"/>
                <a:gd name="T121" fmla="*/ 1720644537 h 369"/>
                <a:gd name="T122" fmla="*/ 938501607 w 379"/>
                <a:gd name="T123" fmla="*/ 1588856577 h 369"/>
                <a:gd name="T124" fmla="*/ 2147483647 w 379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9" h="369">
                  <a:moveTo>
                    <a:pt x="124" y="134"/>
                  </a:moveTo>
                  <a:lnTo>
                    <a:pt x="126" y="126"/>
                  </a:lnTo>
                  <a:lnTo>
                    <a:pt x="129" y="118"/>
                  </a:lnTo>
                  <a:lnTo>
                    <a:pt x="134" y="111"/>
                  </a:lnTo>
                  <a:lnTo>
                    <a:pt x="138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6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7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3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79" y="192"/>
                  </a:moveTo>
                  <a:lnTo>
                    <a:pt x="379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3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5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1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7" y="7"/>
                  </a:lnTo>
                  <a:lnTo>
                    <a:pt x="233" y="5"/>
                  </a:lnTo>
                  <a:lnTo>
                    <a:pt x="220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3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9" y="246"/>
                  </a:lnTo>
                  <a:lnTo>
                    <a:pt x="15" y="264"/>
                  </a:lnTo>
                  <a:lnTo>
                    <a:pt x="24" y="280"/>
                  </a:lnTo>
                  <a:lnTo>
                    <a:pt x="33" y="295"/>
                  </a:lnTo>
                  <a:lnTo>
                    <a:pt x="44" y="309"/>
                  </a:lnTo>
                  <a:lnTo>
                    <a:pt x="57" y="321"/>
                  </a:lnTo>
                  <a:lnTo>
                    <a:pt x="71" y="333"/>
                  </a:lnTo>
                  <a:lnTo>
                    <a:pt x="87" y="342"/>
                  </a:lnTo>
                  <a:lnTo>
                    <a:pt x="102" y="349"/>
                  </a:lnTo>
                  <a:lnTo>
                    <a:pt x="120" y="356"/>
                  </a:lnTo>
                  <a:lnTo>
                    <a:pt x="138" y="362"/>
                  </a:lnTo>
                  <a:lnTo>
                    <a:pt x="158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9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10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7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9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5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29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3" y="205"/>
                  </a:lnTo>
                  <a:lnTo>
                    <a:pt x="379" y="205"/>
                  </a:lnTo>
                  <a:lnTo>
                    <a:pt x="379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Freeform 119"/>
            <p:cNvSpPr>
              <a:spLocks noEditPoints="1"/>
            </p:cNvSpPr>
            <p:nvPr/>
          </p:nvSpPr>
          <p:spPr bwMode="auto">
            <a:xfrm>
              <a:off x="6460350" y="6515113"/>
              <a:ext cx="76200" cy="73025"/>
            </a:xfrm>
            <a:custGeom>
              <a:avLst/>
              <a:gdLst>
                <a:gd name="T0" fmla="*/ 1024042954 w 379"/>
                <a:gd name="T1" fmla="*/ 976561940 h 369"/>
                <a:gd name="T2" fmla="*/ 1089043564 w 379"/>
                <a:gd name="T3" fmla="*/ 860322170 h 369"/>
                <a:gd name="T4" fmla="*/ 1170334689 w 379"/>
                <a:gd name="T5" fmla="*/ 767306922 h 369"/>
                <a:gd name="T6" fmla="*/ 1267876118 w 379"/>
                <a:gd name="T7" fmla="*/ 689800879 h 369"/>
                <a:gd name="T8" fmla="*/ 1389752288 w 379"/>
                <a:gd name="T9" fmla="*/ 651067350 h 369"/>
                <a:gd name="T10" fmla="*/ 1527918972 w 379"/>
                <a:gd name="T11" fmla="*/ 620049338 h 369"/>
                <a:gd name="T12" fmla="*/ 1666085858 w 379"/>
                <a:gd name="T13" fmla="*/ 620049338 h 369"/>
                <a:gd name="T14" fmla="*/ 1796127491 w 379"/>
                <a:gd name="T15" fmla="*/ 651067350 h 369"/>
                <a:gd name="T16" fmla="*/ 1909919022 w 379"/>
                <a:gd name="T17" fmla="*/ 697555382 h 369"/>
                <a:gd name="T18" fmla="*/ 2015585501 w 379"/>
                <a:gd name="T19" fmla="*/ 775061623 h 369"/>
                <a:gd name="T20" fmla="*/ 2088711163 w 379"/>
                <a:gd name="T21" fmla="*/ 868076673 h 369"/>
                <a:gd name="T22" fmla="*/ 2137502083 w 379"/>
                <a:gd name="T23" fmla="*/ 976561940 h 369"/>
                <a:gd name="T24" fmla="*/ 1007792650 w 379"/>
                <a:gd name="T25" fmla="*/ 1038598161 h 369"/>
                <a:gd name="T26" fmla="*/ 2147483647 w 379"/>
                <a:gd name="T27" fmla="*/ 1379601757 h 369"/>
                <a:gd name="T28" fmla="*/ 2147483647 w 379"/>
                <a:gd name="T29" fmla="*/ 1162592237 h 369"/>
                <a:gd name="T30" fmla="*/ 2147483647 w 379"/>
                <a:gd name="T31" fmla="*/ 968807437 h 369"/>
                <a:gd name="T32" fmla="*/ 2147483647 w 379"/>
                <a:gd name="T33" fmla="*/ 790570629 h 369"/>
                <a:gd name="T34" fmla="*/ 2147483647 w 379"/>
                <a:gd name="T35" fmla="*/ 620049338 h 369"/>
                <a:gd name="T36" fmla="*/ 2147483647 w 379"/>
                <a:gd name="T37" fmla="*/ 472791556 h 369"/>
                <a:gd name="T38" fmla="*/ 2147483647 w 379"/>
                <a:gd name="T39" fmla="*/ 341042780 h 369"/>
                <a:gd name="T40" fmla="*/ 2147483647 w 379"/>
                <a:gd name="T41" fmla="*/ 240273029 h 369"/>
                <a:gd name="T42" fmla="*/ 2147483647 w 379"/>
                <a:gd name="T43" fmla="*/ 139503279 h 369"/>
                <a:gd name="T44" fmla="*/ 2104961265 w 379"/>
                <a:gd name="T45" fmla="*/ 77506241 h 369"/>
                <a:gd name="T46" fmla="*/ 1893668919 w 379"/>
                <a:gd name="T47" fmla="*/ 38733529 h 369"/>
                <a:gd name="T48" fmla="*/ 1666085858 w 379"/>
                <a:gd name="T49" fmla="*/ 7754503 h 369"/>
                <a:gd name="T50" fmla="*/ 1381627236 w 379"/>
                <a:gd name="T51" fmla="*/ 7754503 h 369"/>
                <a:gd name="T52" fmla="*/ 1072793261 w 379"/>
                <a:gd name="T53" fmla="*/ 61997038 h 369"/>
                <a:gd name="T54" fmla="*/ 788334841 w 379"/>
                <a:gd name="T55" fmla="*/ 155012285 h 369"/>
                <a:gd name="T56" fmla="*/ 536416836 w 379"/>
                <a:gd name="T57" fmla="*/ 294515564 h 369"/>
                <a:gd name="T58" fmla="*/ 341334180 w 379"/>
                <a:gd name="T59" fmla="*/ 480546059 h 369"/>
                <a:gd name="T60" fmla="*/ 170667090 w 379"/>
                <a:gd name="T61" fmla="*/ 705309885 h 369"/>
                <a:gd name="T62" fmla="*/ 65000611 w 379"/>
                <a:gd name="T63" fmla="*/ 968807437 h 369"/>
                <a:gd name="T64" fmla="*/ 8125051 w 379"/>
                <a:gd name="T65" fmla="*/ 1271116688 h 369"/>
                <a:gd name="T66" fmla="*/ 8125051 w 379"/>
                <a:gd name="T67" fmla="*/ 1596611080 h 369"/>
                <a:gd name="T68" fmla="*/ 65000611 w 379"/>
                <a:gd name="T69" fmla="*/ 1906635848 h 369"/>
                <a:gd name="T70" fmla="*/ 186917193 w 379"/>
                <a:gd name="T71" fmla="*/ 2147483647 h 369"/>
                <a:gd name="T72" fmla="*/ 357584283 w 379"/>
                <a:gd name="T73" fmla="*/ 2147483647 h 369"/>
                <a:gd name="T74" fmla="*/ 577042293 w 379"/>
                <a:gd name="T75" fmla="*/ 2147483647 h 369"/>
                <a:gd name="T76" fmla="*/ 829000509 w 379"/>
                <a:gd name="T77" fmla="*/ 2147483647 h 369"/>
                <a:gd name="T78" fmla="*/ 1121584181 w 379"/>
                <a:gd name="T79" fmla="*/ 2147483647 h 369"/>
                <a:gd name="T80" fmla="*/ 1446668259 w 379"/>
                <a:gd name="T81" fmla="*/ 2147483647 h 369"/>
                <a:gd name="T82" fmla="*/ 1739251931 w 379"/>
                <a:gd name="T83" fmla="*/ 2147483647 h 369"/>
                <a:gd name="T84" fmla="*/ 1974919632 w 379"/>
                <a:gd name="T85" fmla="*/ 2147483647 h 369"/>
                <a:gd name="T86" fmla="*/ 2147483647 w 379"/>
                <a:gd name="T87" fmla="*/ 2147483647 h 369"/>
                <a:gd name="T88" fmla="*/ 2147483647 w 379"/>
                <a:gd name="T89" fmla="*/ 2147483647 h 369"/>
                <a:gd name="T90" fmla="*/ 2147483647 w 379"/>
                <a:gd name="T91" fmla="*/ 2147483647 h 369"/>
                <a:gd name="T92" fmla="*/ 2147483647 w 379"/>
                <a:gd name="T93" fmla="*/ 2147483647 h 369"/>
                <a:gd name="T94" fmla="*/ 2147483647 w 379"/>
                <a:gd name="T95" fmla="*/ 2147483647 h 369"/>
                <a:gd name="T96" fmla="*/ 2147483647 w 379"/>
                <a:gd name="T97" fmla="*/ 2053893432 h 369"/>
                <a:gd name="T98" fmla="*/ 2088711163 w 379"/>
                <a:gd name="T99" fmla="*/ 1937653860 h 369"/>
                <a:gd name="T100" fmla="*/ 1991210147 w 379"/>
                <a:gd name="T101" fmla="*/ 2053893432 h 369"/>
                <a:gd name="T102" fmla="*/ 1893668919 w 379"/>
                <a:gd name="T103" fmla="*/ 2123684355 h 369"/>
                <a:gd name="T104" fmla="*/ 1763627085 w 379"/>
                <a:gd name="T105" fmla="*/ 2147483647 h 369"/>
                <a:gd name="T106" fmla="*/ 1609210298 w 379"/>
                <a:gd name="T107" fmla="*/ 2147483647 h 369"/>
                <a:gd name="T108" fmla="*/ 1471043413 w 379"/>
                <a:gd name="T109" fmla="*/ 2147483647 h 369"/>
                <a:gd name="T110" fmla="*/ 1341001779 w 379"/>
                <a:gd name="T111" fmla="*/ 2139154176 h 369"/>
                <a:gd name="T112" fmla="*/ 1235335300 w 379"/>
                <a:gd name="T113" fmla="*/ 2100420648 h 369"/>
                <a:gd name="T114" fmla="*/ 1154084587 w 379"/>
                <a:gd name="T115" fmla="*/ 2030669107 h 369"/>
                <a:gd name="T116" fmla="*/ 1080918513 w 379"/>
                <a:gd name="T117" fmla="*/ 1945408363 h 369"/>
                <a:gd name="T118" fmla="*/ 1032168005 w 379"/>
                <a:gd name="T119" fmla="*/ 1844638612 h 369"/>
                <a:gd name="T120" fmla="*/ 1007792650 w 379"/>
                <a:gd name="T121" fmla="*/ 1720644537 h 369"/>
                <a:gd name="T122" fmla="*/ 983417497 w 379"/>
                <a:gd name="T123" fmla="*/ 1588856577 h 369"/>
                <a:gd name="T124" fmla="*/ 2147483647 w 379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9" h="369">
                  <a:moveTo>
                    <a:pt x="124" y="134"/>
                  </a:moveTo>
                  <a:lnTo>
                    <a:pt x="126" y="126"/>
                  </a:lnTo>
                  <a:lnTo>
                    <a:pt x="129" y="118"/>
                  </a:lnTo>
                  <a:lnTo>
                    <a:pt x="134" y="111"/>
                  </a:lnTo>
                  <a:lnTo>
                    <a:pt x="138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6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7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3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79" y="192"/>
                  </a:moveTo>
                  <a:lnTo>
                    <a:pt x="379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2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4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1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6" y="7"/>
                  </a:lnTo>
                  <a:lnTo>
                    <a:pt x="233" y="5"/>
                  </a:lnTo>
                  <a:lnTo>
                    <a:pt x="219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3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8" y="246"/>
                  </a:lnTo>
                  <a:lnTo>
                    <a:pt x="14" y="264"/>
                  </a:lnTo>
                  <a:lnTo>
                    <a:pt x="23" y="280"/>
                  </a:lnTo>
                  <a:lnTo>
                    <a:pt x="32" y="295"/>
                  </a:lnTo>
                  <a:lnTo>
                    <a:pt x="44" y="309"/>
                  </a:lnTo>
                  <a:lnTo>
                    <a:pt x="56" y="321"/>
                  </a:lnTo>
                  <a:lnTo>
                    <a:pt x="71" y="333"/>
                  </a:lnTo>
                  <a:lnTo>
                    <a:pt x="85" y="342"/>
                  </a:lnTo>
                  <a:lnTo>
                    <a:pt x="102" y="349"/>
                  </a:lnTo>
                  <a:lnTo>
                    <a:pt x="120" y="356"/>
                  </a:lnTo>
                  <a:lnTo>
                    <a:pt x="138" y="362"/>
                  </a:lnTo>
                  <a:lnTo>
                    <a:pt x="157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8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09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5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8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5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29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1" y="205"/>
                  </a:lnTo>
                  <a:lnTo>
                    <a:pt x="379" y="205"/>
                  </a:lnTo>
                  <a:lnTo>
                    <a:pt x="379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6" name="Freeform 120"/>
            <p:cNvSpPr>
              <a:spLocks/>
            </p:cNvSpPr>
            <p:nvPr/>
          </p:nvSpPr>
          <p:spPr bwMode="auto">
            <a:xfrm>
              <a:off x="6541313" y="6497650"/>
              <a:ext cx="46038" cy="88900"/>
            </a:xfrm>
            <a:custGeom>
              <a:avLst/>
              <a:gdLst>
                <a:gd name="T0" fmla="*/ 1265894186 w 232"/>
                <a:gd name="T1" fmla="*/ 1594038119 h 448"/>
                <a:gd name="T2" fmla="*/ 1812898056 w 232"/>
                <a:gd name="T3" fmla="*/ 1594038119 h 448"/>
                <a:gd name="T4" fmla="*/ 1812898056 w 232"/>
                <a:gd name="T5" fmla="*/ 812671611 h 448"/>
                <a:gd name="T6" fmla="*/ 1265894186 w 232"/>
                <a:gd name="T7" fmla="*/ 812671611 h 448"/>
                <a:gd name="T8" fmla="*/ 1265894186 w 232"/>
                <a:gd name="T9" fmla="*/ 0 h 448"/>
                <a:gd name="T10" fmla="*/ 320381815 w 232"/>
                <a:gd name="T11" fmla="*/ 0 h 448"/>
                <a:gd name="T12" fmla="*/ 320381815 w 232"/>
                <a:gd name="T13" fmla="*/ 812671611 h 448"/>
                <a:gd name="T14" fmla="*/ 0 w 232"/>
                <a:gd name="T15" fmla="*/ 812671611 h 448"/>
                <a:gd name="T16" fmla="*/ 0 w 232"/>
                <a:gd name="T17" fmla="*/ 1594038119 h 448"/>
                <a:gd name="T18" fmla="*/ 320381815 w 232"/>
                <a:gd name="T19" fmla="*/ 1594038119 h 448"/>
                <a:gd name="T20" fmla="*/ 320381815 w 232"/>
                <a:gd name="T21" fmla="*/ 2147483647 h 448"/>
                <a:gd name="T22" fmla="*/ 1265894186 w 232"/>
                <a:gd name="T23" fmla="*/ 2147483647 h 448"/>
                <a:gd name="T24" fmla="*/ 1265894186 w 232"/>
                <a:gd name="T25" fmla="*/ 1594038119 h 4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2" h="448">
                  <a:moveTo>
                    <a:pt x="162" y="204"/>
                  </a:moveTo>
                  <a:lnTo>
                    <a:pt x="232" y="204"/>
                  </a:lnTo>
                  <a:lnTo>
                    <a:pt x="232" y="104"/>
                  </a:lnTo>
                  <a:lnTo>
                    <a:pt x="162" y="104"/>
                  </a:lnTo>
                  <a:lnTo>
                    <a:pt x="162" y="0"/>
                  </a:lnTo>
                  <a:lnTo>
                    <a:pt x="41" y="0"/>
                  </a:lnTo>
                  <a:lnTo>
                    <a:pt x="41" y="104"/>
                  </a:lnTo>
                  <a:lnTo>
                    <a:pt x="0" y="104"/>
                  </a:lnTo>
                  <a:lnTo>
                    <a:pt x="0" y="204"/>
                  </a:lnTo>
                  <a:lnTo>
                    <a:pt x="41" y="204"/>
                  </a:lnTo>
                  <a:lnTo>
                    <a:pt x="41" y="448"/>
                  </a:lnTo>
                  <a:lnTo>
                    <a:pt x="162" y="448"/>
                  </a:lnTo>
                  <a:lnTo>
                    <a:pt x="162" y="2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7" name="Freeform 121"/>
            <p:cNvSpPr>
              <a:spLocks noEditPoints="1"/>
            </p:cNvSpPr>
            <p:nvPr/>
          </p:nvSpPr>
          <p:spPr bwMode="auto">
            <a:xfrm>
              <a:off x="6590525" y="6515113"/>
              <a:ext cx="79375" cy="73025"/>
            </a:xfrm>
            <a:custGeom>
              <a:avLst/>
              <a:gdLst>
                <a:gd name="T0" fmla="*/ 1670458919 w 402"/>
                <a:gd name="T1" fmla="*/ 829304158 h 369"/>
                <a:gd name="T2" fmla="*/ 1839816737 w 402"/>
                <a:gd name="T3" fmla="*/ 875831373 h 369"/>
                <a:gd name="T4" fmla="*/ 1962975342 w 402"/>
                <a:gd name="T5" fmla="*/ 953337417 h 369"/>
                <a:gd name="T6" fmla="*/ 2070734408 w 402"/>
                <a:gd name="T7" fmla="*/ 1069577187 h 369"/>
                <a:gd name="T8" fmla="*/ 2140013579 w 402"/>
                <a:gd name="T9" fmla="*/ 1201325765 h 369"/>
                <a:gd name="T10" fmla="*/ 2147483647 w 402"/>
                <a:gd name="T11" fmla="*/ 1356338050 h 369"/>
                <a:gd name="T12" fmla="*/ 2147483647 w 402"/>
                <a:gd name="T13" fmla="*/ 1511350533 h 369"/>
                <a:gd name="T14" fmla="*/ 2140013579 w 402"/>
                <a:gd name="T15" fmla="*/ 1666362818 h 369"/>
                <a:gd name="T16" fmla="*/ 2070734408 w 402"/>
                <a:gd name="T17" fmla="*/ 1798150581 h 369"/>
                <a:gd name="T18" fmla="*/ 1962975342 w 402"/>
                <a:gd name="T19" fmla="*/ 1906635848 h 369"/>
                <a:gd name="T20" fmla="*/ 1839816737 w 402"/>
                <a:gd name="T21" fmla="*/ 1984141891 h 369"/>
                <a:gd name="T22" fmla="*/ 1670458919 w 402"/>
                <a:gd name="T23" fmla="*/ 2030669107 h 369"/>
                <a:gd name="T24" fmla="*/ 1477982048 w 402"/>
                <a:gd name="T25" fmla="*/ 2030669107 h 369"/>
                <a:gd name="T26" fmla="*/ 1324023968 w 402"/>
                <a:gd name="T27" fmla="*/ 1984141891 h 369"/>
                <a:gd name="T28" fmla="*/ 1185465625 w 402"/>
                <a:gd name="T29" fmla="*/ 1906635848 h 369"/>
                <a:gd name="T30" fmla="*/ 1085386979 w 402"/>
                <a:gd name="T31" fmla="*/ 1798150581 h 369"/>
                <a:gd name="T32" fmla="*/ 1016107808 w 402"/>
                <a:gd name="T33" fmla="*/ 1666362818 h 369"/>
                <a:gd name="T34" fmla="*/ 977627914 w 402"/>
                <a:gd name="T35" fmla="*/ 1511350533 h 369"/>
                <a:gd name="T36" fmla="*/ 977627914 w 402"/>
                <a:gd name="T37" fmla="*/ 1356338050 h 369"/>
                <a:gd name="T38" fmla="*/ 1016107808 w 402"/>
                <a:gd name="T39" fmla="*/ 1201325765 h 369"/>
                <a:gd name="T40" fmla="*/ 1085386979 w 402"/>
                <a:gd name="T41" fmla="*/ 1069577187 h 369"/>
                <a:gd name="T42" fmla="*/ 1185465625 w 402"/>
                <a:gd name="T43" fmla="*/ 953337417 h 369"/>
                <a:gd name="T44" fmla="*/ 1324023968 w 402"/>
                <a:gd name="T45" fmla="*/ 875831373 h 369"/>
                <a:gd name="T46" fmla="*/ 1477982048 w 402"/>
                <a:gd name="T47" fmla="*/ 829304158 h 369"/>
                <a:gd name="T48" fmla="*/ 2147483647 w 402"/>
                <a:gd name="T49" fmla="*/ 100769750 h 369"/>
                <a:gd name="T50" fmla="*/ 2147483647 w 402"/>
                <a:gd name="T51" fmla="*/ 348758099 h 369"/>
                <a:gd name="T52" fmla="*/ 2047654251 w 402"/>
                <a:gd name="T53" fmla="*/ 248027532 h 369"/>
                <a:gd name="T54" fmla="*/ 1916776130 w 402"/>
                <a:gd name="T55" fmla="*/ 155012285 h 369"/>
                <a:gd name="T56" fmla="*/ 1785898207 w 402"/>
                <a:gd name="T57" fmla="*/ 85260744 h 369"/>
                <a:gd name="T58" fmla="*/ 1639659445 w 402"/>
                <a:gd name="T59" fmla="*/ 46488032 h 369"/>
                <a:gd name="T60" fmla="*/ 1477982048 w 402"/>
                <a:gd name="T61" fmla="*/ 15509006 h 369"/>
                <a:gd name="T62" fmla="*/ 1324023968 w 402"/>
                <a:gd name="T63" fmla="*/ 0 h 369"/>
                <a:gd name="T64" fmla="*/ 1046907282 w 402"/>
                <a:gd name="T65" fmla="*/ 38733529 h 369"/>
                <a:gd name="T66" fmla="*/ 785190137 w 402"/>
                <a:gd name="T67" fmla="*/ 123994273 h 369"/>
                <a:gd name="T68" fmla="*/ 561952886 w 402"/>
                <a:gd name="T69" fmla="*/ 255782035 h 369"/>
                <a:gd name="T70" fmla="*/ 369514911 w 402"/>
                <a:gd name="T71" fmla="*/ 426264340 h 369"/>
                <a:gd name="T72" fmla="*/ 215556831 w 402"/>
                <a:gd name="T73" fmla="*/ 635558344 h 369"/>
                <a:gd name="T74" fmla="*/ 92359328 w 402"/>
                <a:gd name="T75" fmla="*/ 883585876 h 369"/>
                <a:gd name="T76" fmla="*/ 23080157 w 402"/>
                <a:gd name="T77" fmla="*/ 1147083231 h 369"/>
                <a:gd name="T78" fmla="*/ 0 w 402"/>
                <a:gd name="T79" fmla="*/ 1426128973 h 369"/>
                <a:gd name="T80" fmla="*/ 15399737 w 402"/>
                <a:gd name="T81" fmla="*/ 1650892799 h 369"/>
                <a:gd name="T82" fmla="*/ 61598752 w 402"/>
                <a:gd name="T83" fmla="*/ 1867902319 h 369"/>
                <a:gd name="T84" fmla="*/ 138558343 w 402"/>
                <a:gd name="T85" fmla="*/ 2069402636 h 369"/>
                <a:gd name="T86" fmla="*/ 238636988 w 402"/>
                <a:gd name="T87" fmla="*/ 2147483647 h 369"/>
                <a:gd name="T88" fmla="*/ 369514911 w 402"/>
                <a:gd name="T89" fmla="*/ 2147483647 h 369"/>
                <a:gd name="T90" fmla="*/ 523472991 w 402"/>
                <a:gd name="T91" fmla="*/ 2147483647 h 369"/>
                <a:gd name="T92" fmla="*/ 700511228 w 402"/>
                <a:gd name="T93" fmla="*/ 2147483647 h 369"/>
                <a:gd name="T94" fmla="*/ 900668520 w 402"/>
                <a:gd name="T95" fmla="*/ 2147483647 h 369"/>
                <a:gd name="T96" fmla="*/ 1108506034 w 402"/>
                <a:gd name="T97" fmla="*/ 2147483647 h 369"/>
                <a:gd name="T98" fmla="*/ 1339423705 w 402"/>
                <a:gd name="T99" fmla="*/ 2147483647 h 369"/>
                <a:gd name="T100" fmla="*/ 1501101102 w 402"/>
                <a:gd name="T101" fmla="*/ 2147483647 h 369"/>
                <a:gd name="T102" fmla="*/ 1647339865 w 402"/>
                <a:gd name="T103" fmla="*/ 2147483647 h 369"/>
                <a:gd name="T104" fmla="*/ 1793617525 w 402"/>
                <a:gd name="T105" fmla="*/ 2147483647 h 369"/>
                <a:gd name="T106" fmla="*/ 1932175868 w 402"/>
                <a:gd name="T107" fmla="*/ 2147483647 h 369"/>
                <a:gd name="T108" fmla="*/ 2047654251 w 402"/>
                <a:gd name="T109" fmla="*/ 2147483647 h 369"/>
                <a:gd name="T110" fmla="*/ 2140013579 w 402"/>
                <a:gd name="T111" fmla="*/ 2147483647 h 369"/>
                <a:gd name="T112" fmla="*/ 2147483647 w 402"/>
                <a:gd name="T113" fmla="*/ 2147483647 h 369"/>
                <a:gd name="T114" fmla="*/ 2147483647 w 402"/>
                <a:gd name="T115" fmla="*/ 100769750 h 3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2" h="369">
                  <a:moveTo>
                    <a:pt x="205" y="107"/>
                  </a:moveTo>
                  <a:lnTo>
                    <a:pt x="217" y="107"/>
                  </a:lnTo>
                  <a:lnTo>
                    <a:pt x="228" y="109"/>
                  </a:lnTo>
                  <a:lnTo>
                    <a:pt x="239" y="113"/>
                  </a:lnTo>
                  <a:lnTo>
                    <a:pt x="248" y="117"/>
                  </a:lnTo>
                  <a:lnTo>
                    <a:pt x="255" y="123"/>
                  </a:lnTo>
                  <a:lnTo>
                    <a:pt x="263" y="130"/>
                  </a:lnTo>
                  <a:lnTo>
                    <a:pt x="269" y="138"/>
                  </a:lnTo>
                  <a:lnTo>
                    <a:pt x="275" y="146"/>
                  </a:lnTo>
                  <a:lnTo>
                    <a:pt x="278" y="155"/>
                  </a:lnTo>
                  <a:lnTo>
                    <a:pt x="281" y="165"/>
                  </a:lnTo>
                  <a:lnTo>
                    <a:pt x="282" y="175"/>
                  </a:lnTo>
                  <a:lnTo>
                    <a:pt x="284" y="185"/>
                  </a:lnTo>
                  <a:lnTo>
                    <a:pt x="282" y="195"/>
                  </a:lnTo>
                  <a:lnTo>
                    <a:pt x="281" y="205"/>
                  </a:lnTo>
                  <a:lnTo>
                    <a:pt x="278" y="215"/>
                  </a:lnTo>
                  <a:lnTo>
                    <a:pt x="275" y="224"/>
                  </a:lnTo>
                  <a:lnTo>
                    <a:pt x="269" y="232"/>
                  </a:lnTo>
                  <a:lnTo>
                    <a:pt x="263" y="240"/>
                  </a:lnTo>
                  <a:lnTo>
                    <a:pt x="255" y="246"/>
                  </a:lnTo>
                  <a:lnTo>
                    <a:pt x="248" y="251"/>
                  </a:lnTo>
                  <a:lnTo>
                    <a:pt x="239" y="256"/>
                  </a:lnTo>
                  <a:lnTo>
                    <a:pt x="228" y="259"/>
                  </a:lnTo>
                  <a:lnTo>
                    <a:pt x="217" y="262"/>
                  </a:lnTo>
                  <a:lnTo>
                    <a:pt x="205" y="262"/>
                  </a:lnTo>
                  <a:lnTo>
                    <a:pt x="192" y="262"/>
                  </a:lnTo>
                  <a:lnTo>
                    <a:pt x="182" y="259"/>
                  </a:lnTo>
                  <a:lnTo>
                    <a:pt x="172" y="256"/>
                  </a:lnTo>
                  <a:lnTo>
                    <a:pt x="162" y="251"/>
                  </a:lnTo>
                  <a:lnTo>
                    <a:pt x="154" y="246"/>
                  </a:lnTo>
                  <a:lnTo>
                    <a:pt x="147" y="240"/>
                  </a:lnTo>
                  <a:lnTo>
                    <a:pt x="141" y="232"/>
                  </a:lnTo>
                  <a:lnTo>
                    <a:pt x="135" y="224"/>
                  </a:lnTo>
                  <a:lnTo>
                    <a:pt x="132" y="215"/>
                  </a:lnTo>
                  <a:lnTo>
                    <a:pt x="128" y="205"/>
                  </a:lnTo>
                  <a:lnTo>
                    <a:pt x="127" y="195"/>
                  </a:lnTo>
                  <a:lnTo>
                    <a:pt x="126" y="185"/>
                  </a:lnTo>
                  <a:lnTo>
                    <a:pt x="127" y="175"/>
                  </a:lnTo>
                  <a:lnTo>
                    <a:pt x="128" y="165"/>
                  </a:lnTo>
                  <a:lnTo>
                    <a:pt x="132" y="155"/>
                  </a:lnTo>
                  <a:lnTo>
                    <a:pt x="135" y="146"/>
                  </a:lnTo>
                  <a:lnTo>
                    <a:pt x="141" y="138"/>
                  </a:lnTo>
                  <a:lnTo>
                    <a:pt x="147" y="130"/>
                  </a:lnTo>
                  <a:lnTo>
                    <a:pt x="154" y="123"/>
                  </a:lnTo>
                  <a:lnTo>
                    <a:pt x="162" y="117"/>
                  </a:lnTo>
                  <a:lnTo>
                    <a:pt x="172" y="113"/>
                  </a:lnTo>
                  <a:lnTo>
                    <a:pt x="182" y="109"/>
                  </a:lnTo>
                  <a:lnTo>
                    <a:pt x="192" y="107"/>
                  </a:lnTo>
                  <a:lnTo>
                    <a:pt x="205" y="107"/>
                  </a:lnTo>
                  <a:close/>
                  <a:moveTo>
                    <a:pt x="402" y="13"/>
                  </a:moveTo>
                  <a:lnTo>
                    <a:pt x="279" y="13"/>
                  </a:lnTo>
                  <a:lnTo>
                    <a:pt x="279" y="45"/>
                  </a:lnTo>
                  <a:lnTo>
                    <a:pt x="272" y="38"/>
                  </a:lnTo>
                  <a:lnTo>
                    <a:pt x="266" y="32"/>
                  </a:lnTo>
                  <a:lnTo>
                    <a:pt x="258" y="26"/>
                  </a:lnTo>
                  <a:lnTo>
                    <a:pt x="249" y="20"/>
                  </a:lnTo>
                  <a:lnTo>
                    <a:pt x="241" y="16"/>
                  </a:lnTo>
                  <a:lnTo>
                    <a:pt x="232" y="11"/>
                  </a:lnTo>
                  <a:lnTo>
                    <a:pt x="222" y="8"/>
                  </a:lnTo>
                  <a:lnTo>
                    <a:pt x="213" y="6"/>
                  </a:lnTo>
                  <a:lnTo>
                    <a:pt x="202" y="4"/>
                  </a:lnTo>
                  <a:lnTo>
                    <a:pt x="192" y="2"/>
                  </a:lnTo>
                  <a:lnTo>
                    <a:pt x="182" y="1"/>
                  </a:lnTo>
                  <a:lnTo>
                    <a:pt x="172" y="0"/>
                  </a:lnTo>
                  <a:lnTo>
                    <a:pt x="154" y="1"/>
                  </a:lnTo>
                  <a:lnTo>
                    <a:pt x="136" y="5"/>
                  </a:lnTo>
                  <a:lnTo>
                    <a:pt x="119" y="9"/>
                  </a:lnTo>
                  <a:lnTo>
                    <a:pt x="102" y="16"/>
                  </a:lnTo>
                  <a:lnTo>
                    <a:pt x="88" y="24"/>
                  </a:lnTo>
                  <a:lnTo>
                    <a:pt x="73" y="33"/>
                  </a:lnTo>
                  <a:lnTo>
                    <a:pt x="59" y="43"/>
                  </a:lnTo>
                  <a:lnTo>
                    <a:pt x="48" y="55"/>
                  </a:lnTo>
                  <a:lnTo>
                    <a:pt x="37" y="69"/>
                  </a:lnTo>
                  <a:lnTo>
                    <a:pt x="28" y="82"/>
                  </a:lnTo>
                  <a:lnTo>
                    <a:pt x="19" y="98"/>
                  </a:lnTo>
                  <a:lnTo>
                    <a:pt x="12" y="114"/>
                  </a:lnTo>
                  <a:lnTo>
                    <a:pt x="7" y="131"/>
                  </a:lnTo>
                  <a:lnTo>
                    <a:pt x="3" y="148"/>
                  </a:lnTo>
                  <a:lnTo>
                    <a:pt x="1" y="166"/>
                  </a:lnTo>
                  <a:lnTo>
                    <a:pt x="0" y="184"/>
                  </a:lnTo>
                  <a:lnTo>
                    <a:pt x="1" y="198"/>
                  </a:lnTo>
                  <a:lnTo>
                    <a:pt x="2" y="213"/>
                  </a:lnTo>
                  <a:lnTo>
                    <a:pt x="4" y="228"/>
                  </a:lnTo>
                  <a:lnTo>
                    <a:pt x="8" y="241"/>
                  </a:lnTo>
                  <a:lnTo>
                    <a:pt x="12" y="255"/>
                  </a:lnTo>
                  <a:lnTo>
                    <a:pt x="18" y="267"/>
                  </a:lnTo>
                  <a:lnTo>
                    <a:pt x="25" y="280"/>
                  </a:lnTo>
                  <a:lnTo>
                    <a:pt x="31" y="292"/>
                  </a:lnTo>
                  <a:lnTo>
                    <a:pt x="40" y="303"/>
                  </a:lnTo>
                  <a:lnTo>
                    <a:pt x="48" y="313"/>
                  </a:lnTo>
                  <a:lnTo>
                    <a:pt x="58" y="322"/>
                  </a:lnTo>
                  <a:lnTo>
                    <a:pt x="68" y="331"/>
                  </a:lnTo>
                  <a:lnTo>
                    <a:pt x="80" y="340"/>
                  </a:lnTo>
                  <a:lnTo>
                    <a:pt x="91" y="347"/>
                  </a:lnTo>
                  <a:lnTo>
                    <a:pt x="103" y="353"/>
                  </a:lnTo>
                  <a:lnTo>
                    <a:pt x="117" y="358"/>
                  </a:lnTo>
                  <a:lnTo>
                    <a:pt x="130" y="363"/>
                  </a:lnTo>
                  <a:lnTo>
                    <a:pt x="144" y="365"/>
                  </a:lnTo>
                  <a:lnTo>
                    <a:pt x="159" y="367"/>
                  </a:lnTo>
                  <a:lnTo>
                    <a:pt x="174" y="369"/>
                  </a:lnTo>
                  <a:lnTo>
                    <a:pt x="184" y="367"/>
                  </a:lnTo>
                  <a:lnTo>
                    <a:pt x="195" y="367"/>
                  </a:lnTo>
                  <a:lnTo>
                    <a:pt x="204" y="365"/>
                  </a:lnTo>
                  <a:lnTo>
                    <a:pt x="214" y="363"/>
                  </a:lnTo>
                  <a:lnTo>
                    <a:pt x="224" y="360"/>
                  </a:lnTo>
                  <a:lnTo>
                    <a:pt x="233" y="356"/>
                  </a:lnTo>
                  <a:lnTo>
                    <a:pt x="242" y="352"/>
                  </a:lnTo>
                  <a:lnTo>
                    <a:pt x="251" y="347"/>
                  </a:lnTo>
                  <a:lnTo>
                    <a:pt x="259" y="340"/>
                  </a:lnTo>
                  <a:lnTo>
                    <a:pt x="266" y="334"/>
                  </a:lnTo>
                  <a:lnTo>
                    <a:pt x="272" y="327"/>
                  </a:lnTo>
                  <a:lnTo>
                    <a:pt x="278" y="319"/>
                  </a:lnTo>
                  <a:lnTo>
                    <a:pt x="279" y="319"/>
                  </a:lnTo>
                  <a:lnTo>
                    <a:pt x="279" y="357"/>
                  </a:lnTo>
                  <a:lnTo>
                    <a:pt x="402" y="357"/>
                  </a:lnTo>
                  <a:lnTo>
                    <a:pt x="40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8" name="Rectangle 122"/>
            <p:cNvSpPr>
              <a:spLocks noChangeArrowheads="1"/>
            </p:cNvSpPr>
            <p:nvPr/>
          </p:nvSpPr>
          <p:spPr bwMode="auto">
            <a:xfrm>
              <a:off x="6685776" y="6475426"/>
              <a:ext cx="23813" cy="1111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  <p:sp>
          <p:nvSpPr>
            <p:cNvPr id="29" name="Rectangle 123"/>
            <p:cNvSpPr>
              <a:spLocks noChangeArrowheads="1"/>
            </p:cNvSpPr>
            <p:nvPr/>
          </p:nvSpPr>
          <p:spPr bwMode="auto">
            <a:xfrm>
              <a:off x="6776264" y="6223013"/>
              <a:ext cx="7937" cy="3635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</p:grpSp>
      <p:sp>
        <p:nvSpPr>
          <p:cNvPr id="70" name="Freeform 13"/>
          <p:cNvSpPr>
            <a:spLocks/>
          </p:cNvSpPr>
          <p:nvPr userDrawn="1"/>
        </p:nvSpPr>
        <p:spPr bwMode="auto">
          <a:xfrm>
            <a:off x="2121" y="2581678"/>
            <a:ext cx="1156921" cy="916532"/>
          </a:xfrm>
          <a:custGeom>
            <a:avLst/>
            <a:gdLst>
              <a:gd name="T0" fmla="*/ 1977 w 2479"/>
              <a:gd name="T1" fmla="*/ 1374 h 2620"/>
              <a:gd name="T2" fmla="*/ 1974 w 2479"/>
              <a:gd name="T3" fmla="*/ 131 h 2620"/>
              <a:gd name="T4" fmla="*/ 2479 w 2479"/>
              <a:gd name="T5" fmla="*/ 134 h 2620"/>
              <a:gd name="T6" fmla="*/ 2479 w 2479"/>
              <a:gd name="T7" fmla="*/ 2620 h 2620"/>
              <a:gd name="T8" fmla="*/ 1098 w 2479"/>
              <a:gd name="T9" fmla="*/ 1577 h 2620"/>
              <a:gd name="T10" fmla="*/ 575 w 2479"/>
              <a:gd name="T11" fmla="*/ 1190 h 2620"/>
              <a:gd name="T12" fmla="*/ 569 w 2479"/>
              <a:gd name="T13" fmla="*/ 2363 h 2620"/>
              <a:gd name="T14" fmla="*/ 0 w 2479"/>
              <a:gd name="T15" fmla="*/ 2363 h 2620"/>
              <a:gd name="T16" fmla="*/ 0 w 2479"/>
              <a:gd name="T17" fmla="*/ 0 h 2620"/>
              <a:gd name="T18" fmla="*/ 1977 w 2479"/>
              <a:gd name="T19" fmla="*/ 1374 h 2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9" h="2620">
                <a:moveTo>
                  <a:pt x="1977" y="1374"/>
                </a:moveTo>
                <a:lnTo>
                  <a:pt x="1974" y="131"/>
                </a:lnTo>
                <a:lnTo>
                  <a:pt x="2479" y="134"/>
                </a:lnTo>
                <a:lnTo>
                  <a:pt x="2479" y="2620"/>
                </a:lnTo>
                <a:lnTo>
                  <a:pt x="1098" y="1577"/>
                </a:lnTo>
                <a:lnTo>
                  <a:pt x="575" y="1190"/>
                </a:lnTo>
                <a:lnTo>
                  <a:pt x="569" y="2363"/>
                </a:lnTo>
                <a:lnTo>
                  <a:pt x="0" y="2363"/>
                </a:lnTo>
                <a:lnTo>
                  <a:pt x="0" y="0"/>
                </a:lnTo>
                <a:lnTo>
                  <a:pt x="1977" y="1374"/>
                </a:lnTo>
                <a:close/>
              </a:path>
            </a:pathLst>
          </a:custGeom>
          <a:solidFill>
            <a:srgbClr val="D8DAD7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71" name="Freeform 14"/>
          <p:cNvSpPr>
            <a:spLocks/>
          </p:cNvSpPr>
          <p:nvPr userDrawn="1"/>
        </p:nvSpPr>
        <p:spPr bwMode="auto">
          <a:xfrm>
            <a:off x="2121" y="1"/>
            <a:ext cx="1156921" cy="874553"/>
          </a:xfrm>
          <a:custGeom>
            <a:avLst/>
            <a:gdLst>
              <a:gd name="T0" fmla="*/ 1491 w 2479"/>
              <a:gd name="T1" fmla="*/ 680 h 2500"/>
              <a:gd name="T2" fmla="*/ 0 w 2479"/>
              <a:gd name="T3" fmla="*/ 680 h 2500"/>
              <a:gd name="T4" fmla="*/ 0 w 2479"/>
              <a:gd name="T5" fmla="*/ 0 h 2500"/>
              <a:gd name="T6" fmla="*/ 2479 w 2479"/>
              <a:gd name="T7" fmla="*/ 0 h 2500"/>
              <a:gd name="T8" fmla="*/ 2479 w 2479"/>
              <a:gd name="T9" fmla="*/ 630 h 2500"/>
              <a:gd name="T10" fmla="*/ 993 w 2479"/>
              <a:gd name="T11" fmla="*/ 1821 h 2500"/>
              <a:gd name="T12" fmla="*/ 2479 w 2479"/>
              <a:gd name="T13" fmla="*/ 1821 h 2500"/>
              <a:gd name="T14" fmla="*/ 2479 w 2479"/>
              <a:gd name="T15" fmla="*/ 2500 h 2500"/>
              <a:gd name="T16" fmla="*/ 0 w 2479"/>
              <a:gd name="T17" fmla="*/ 2500 h 2500"/>
              <a:gd name="T18" fmla="*/ 0 w 2479"/>
              <a:gd name="T19" fmla="*/ 1878 h 2500"/>
              <a:gd name="T20" fmla="*/ 1491 w 2479"/>
              <a:gd name="T21" fmla="*/ 680 h 2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79" h="2500">
                <a:moveTo>
                  <a:pt x="1491" y="680"/>
                </a:moveTo>
                <a:lnTo>
                  <a:pt x="0" y="680"/>
                </a:lnTo>
                <a:lnTo>
                  <a:pt x="0" y="0"/>
                </a:lnTo>
                <a:lnTo>
                  <a:pt x="2479" y="0"/>
                </a:lnTo>
                <a:lnTo>
                  <a:pt x="2479" y="630"/>
                </a:lnTo>
                <a:lnTo>
                  <a:pt x="993" y="1821"/>
                </a:lnTo>
                <a:lnTo>
                  <a:pt x="2479" y="1821"/>
                </a:lnTo>
                <a:lnTo>
                  <a:pt x="2479" y="2500"/>
                </a:lnTo>
                <a:lnTo>
                  <a:pt x="0" y="2500"/>
                </a:lnTo>
                <a:lnTo>
                  <a:pt x="0" y="1878"/>
                </a:lnTo>
                <a:lnTo>
                  <a:pt x="1491" y="680"/>
                </a:lnTo>
                <a:close/>
              </a:path>
            </a:pathLst>
          </a:custGeom>
          <a:solidFill>
            <a:srgbClr val="D8DAD7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72" name="Freeform 15"/>
          <p:cNvSpPr>
            <a:spLocks/>
          </p:cNvSpPr>
          <p:nvPr userDrawn="1"/>
        </p:nvSpPr>
        <p:spPr bwMode="auto">
          <a:xfrm>
            <a:off x="2120" y="3545435"/>
            <a:ext cx="1191909" cy="836072"/>
          </a:xfrm>
          <a:custGeom>
            <a:avLst/>
            <a:gdLst>
              <a:gd name="T0" fmla="*/ 1624 w 2555"/>
              <a:gd name="T1" fmla="*/ 1630 h 2389"/>
              <a:gd name="T2" fmla="*/ 1720 w 2555"/>
              <a:gd name="T3" fmla="*/ 1603 h 2389"/>
              <a:gd name="T4" fmla="*/ 1808 w 2555"/>
              <a:gd name="T5" fmla="*/ 1560 h 2389"/>
              <a:gd name="T6" fmla="*/ 1849 w 2555"/>
              <a:gd name="T7" fmla="*/ 1533 h 2389"/>
              <a:gd name="T8" fmla="*/ 1885 w 2555"/>
              <a:gd name="T9" fmla="*/ 1503 h 2389"/>
              <a:gd name="T10" fmla="*/ 1917 w 2555"/>
              <a:gd name="T11" fmla="*/ 1466 h 2389"/>
              <a:gd name="T12" fmla="*/ 1943 w 2555"/>
              <a:gd name="T13" fmla="*/ 1425 h 2389"/>
              <a:gd name="T14" fmla="*/ 1964 w 2555"/>
              <a:gd name="T15" fmla="*/ 1379 h 2389"/>
              <a:gd name="T16" fmla="*/ 1985 w 2555"/>
              <a:gd name="T17" fmla="*/ 1291 h 2389"/>
              <a:gd name="T18" fmla="*/ 1994 w 2555"/>
              <a:gd name="T19" fmla="*/ 1182 h 2389"/>
              <a:gd name="T20" fmla="*/ 1990 w 2555"/>
              <a:gd name="T21" fmla="*/ 1109 h 2389"/>
              <a:gd name="T22" fmla="*/ 1980 w 2555"/>
              <a:gd name="T23" fmla="*/ 1055 h 2389"/>
              <a:gd name="T24" fmla="*/ 1965 w 2555"/>
              <a:gd name="T25" fmla="*/ 1004 h 2389"/>
              <a:gd name="T26" fmla="*/ 1943 w 2555"/>
              <a:gd name="T27" fmla="*/ 955 h 2389"/>
              <a:gd name="T28" fmla="*/ 1915 w 2555"/>
              <a:gd name="T29" fmla="*/ 909 h 2389"/>
              <a:gd name="T30" fmla="*/ 1879 w 2555"/>
              <a:gd name="T31" fmla="*/ 868 h 2389"/>
              <a:gd name="T32" fmla="*/ 1837 w 2555"/>
              <a:gd name="T33" fmla="*/ 831 h 2389"/>
              <a:gd name="T34" fmla="*/ 1788 w 2555"/>
              <a:gd name="T35" fmla="*/ 800 h 2389"/>
              <a:gd name="T36" fmla="*/ 1734 w 2555"/>
              <a:gd name="T37" fmla="*/ 778 h 2389"/>
              <a:gd name="T38" fmla="*/ 1658 w 2555"/>
              <a:gd name="T39" fmla="*/ 759 h 2389"/>
              <a:gd name="T40" fmla="*/ 1539 w 2555"/>
              <a:gd name="T41" fmla="*/ 742 h 2389"/>
              <a:gd name="T42" fmla="*/ 1732 w 2555"/>
              <a:gd name="T43" fmla="*/ 0 h 2389"/>
              <a:gd name="T44" fmla="*/ 1822 w 2555"/>
              <a:gd name="T45" fmla="*/ 11 h 2389"/>
              <a:gd name="T46" fmla="*/ 1910 w 2555"/>
              <a:gd name="T47" fmla="*/ 34 h 2389"/>
              <a:gd name="T48" fmla="*/ 1995 w 2555"/>
              <a:gd name="T49" fmla="*/ 65 h 2389"/>
              <a:gd name="T50" fmla="*/ 2078 w 2555"/>
              <a:gd name="T51" fmla="*/ 109 h 2389"/>
              <a:gd name="T52" fmla="*/ 2155 w 2555"/>
              <a:gd name="T53" fmla="*/ 159 h 2389"/>
              <a:gd name="T54" fmla="*/ 2228 w 2555"/>
              <a:gd name="T55" fmla="*/ 218 h 2389"/>
              <a:gd name="T56" fmla="*/ 2293 w 2555"/>
              <a:gd name="T57" fmla="*/ 284 h 2389"/>
              <a:gd name="T58" fmla="*/ 2351 w 2555"/>
              <a:gd name="T59" fmla="*/ 357 h 2389"/>
              <a:gd name="T60" fmla="*/ 2400 w 2555"/>
              <a:gd name="T61" fmla="*/ 434 h 2389"/>
              <a:gd name="T62" fmla="*/ 2440 w 2555"/>
              <a:gd name="T63" fmla="*/ 516 h 2389"/>
              <a:gd name="T64" fmla="*/ 2470 w 2555"/>
              <a:gd name="T65" fmla="*/ 610 h 2389"/>
              <a:gd name="T66" fmla="*/ 2500 w 2555"/>
              <a:gd name="T67" fmla="*/ 724 h 2389"/>
              <a:gd name="T68" fmla="*/ 2522 w 2555"/>
              <a:gd name="T69" fmla="*/ 841 h 2389"/>
              <a:gd name="T70" fmla="*/ 2540 w 2555"/>
              <a:gd name="T71" fmla="*/ 962 h 2389"/>
              <a:gd name="T72" fmla="*/ 2550 w 2555"/>
              <a:gd name="T73" fmla="*/ 1086 h 2389"/>
              <a:gd name="T74" fmla="*/ 2555 w 2555"/>
              <a:gd name="T75" fmla="*/ 1209 h 2389"/>
              <a:gd name="T76" fmla="*/ 2546 w 2555"/>
              <a:gd name="T77" fmla="*/ 1403 h 2389"/>
              <a:gd name="T78" fmla="*/ 2528 w 2555"/>
              <a:gd name="T79" fmla="*/ 1530 h 2389"/>
              <a:gd name="T80" fmla="*/ 2508 w 2555"/>
              <a:gd name="T81" fmla="*/ 1623 h 2389"/>
              <a:gd name="T82" fmla="*/ 2482 w 2555"/>
              <a:gd name="T83" fmla="*/ 1713 h 2389"/>
              <a:gd name="T84" fmla="*/ 2451 w 2555"/>
              <a:gd name="T85" fmla="*/ 1801 h 2389"/>
              <a:gd name="T86" fmla="*/ 2413 w 2555"/>
              <a:gd name="T87" fmla="*/ 1886 h 2389"/>
              <a:gd name="T88" fmla="*/ 2368 w 2555"/>
              <a:gd name="T89" fmla="*/ 1967 h 2389"/>
              <a:gd name="T90" fmla="*/ 2317 w 2555"/>
              <a:gd name="T91" fmla="*/ 2045 h 2389"/>
              <a:gd name="T92" fmla="*/ 2258 w 2555"/>
              <a:gd name="T93" fmla="*/ 2116 h 2389"/>
              <a:gd name="T94" fmla="*/ 2190 w 2555"/>
              <a:gd name="T95" fmla="*/ 2182 h 2389"/>
              <a:gd name="T96" fmla="*/ 2117 w 2555"/>
              <a:gd name="T97" fmla="*/ 2236 h 2389"/>
              <a:gd name="T98" fmla="*/ 2040 w 2555"/>
              <a:gd name="T99" fmla="*/ 2280 h 2389"/>
              <a:gd name="T100" fmla="*/ 1959 w 2555"/>
              <a:gd name="T101" fmla="*/ 2315 h 2389"/>
              <a:gd name="T102" fmla="*/ 1875 w 2555"/>
              <a:gd name="T103" fmla="*/ 2341 h 2389"/>
              <a:gd name="T104" fmla="*/ 1788 w 2555"/>
              <a:gd name="T105" fmla="*/ 2361 h 2389"/>
              <a:gd name="T106" fmla="*/ 1698 w 2555"/>
              <a:gd name="T107" fmla="*/ 2375 h 2389"/>
              <a:gd name="T108" fmla="*/ 1512 w 2555"/>
              <a:gd name="T109" fmla="*/ 2388 h 2389"/>
              <a:gd name="T110" fmla="*/ 1320 w 2555"/>
              <a:gd name="T111" fmla="*/ 2389 h 2389"/>
              <a:gd name="T112" fmla="*/ 1560 w 2555"/>
              <a:gd name="T113" fmla="*/ 1639 h 2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555" h="2389">
                <a:moveTo>
                  <a:pt x="1560" y="1639"/>
                </a:moveTo>
                <a:lnTo>
                  <a:pt x="1592" y="1636"/>
                </a:lnTo>
                <a:lnTo>
                  <a:pt x="1624" y="1630"/>
                </a:lnTo>
                <a:lnTo>
                  <a:pt x="1656" y="1622"/>
                </a:lnTo>
                <a:lnTo>
                  <a:pt x="1688" y="1613"/>
                </a:lnTo>
                <a:lnTo>
                  <a:pt x="1720" y="1603"/>
                </a:lnTo>
                <a:lnTo>
                  <a:pt x="1750" y="1591"/>
                </a:lnTo>
                <a:lnTo>
                  <a:pt x="1780" y="1577"/>
                </a:lnTo>
                <a:lnTo>
                  <a:pt x="1808" y="1560"/>
                </a:lnTo>
                <a:lnTo>
                  <a:pt x="1822" y="1552"/>
                </a:lnTo>
                <a:lnTo>
                  <a:pt x="1835" y="1544"/>
                </a:lnTo>
                <a:lnTo>
                  <a:pt x="1849" y="1533"/>
                </a:lnTo>
                <a:lnTo>
                  <a:pt x="1861" y="1524"/>
                </a:lnTo>
                <a:lnTo>
                  <a:pt x="1873" y="1513"/>
                </a:lnTo>
                <a:lnTo>
                  <a:pt x="1885" y="1503"/>
                </a:lnTo>
                <a:lnTo>
                  <a:pt x="1896" y="1491"/>
                </a:lnTo>
                <a:lnTo>
                  <a:pt x="1906" y="1479"/>
                </a:lnTo>
                <a:lnTo>
                  <a:pt x="1917" y="1466"/>
                </a:lnTo>
                <a:lnTo>
                  <a:pt x="1926" y="1453"/>
                </a:lnTo>
                <a:lnTo>
                  <a:pt x="1934" y="1439"/>
                </a:lnTo>
                <a:lnTo>
                  <a:pt x="1943" y="1425"/>
                </a:lnTo>
                <a:lnTo>
                  <a:pt x="1951" y="1410"/>
                </a:lnTo>
                <a:lnTo>
                  <a:pt x="1958" y="1395"/>
                </a:lnTo>
                <a:lnTo>
                  <a:pt x="1964" y="1379"/>
                </a:lnTo>
                <a:lnTo>
                  <a:pt x="1970" y="1362"/>
                </a:lnTo>
                <a:lnTo>
                  <a:pt x="1978" y="1327"/>
                </a:lnTo>
                <a:lnTo>
                  <a:pt x="1985" y="1291"/>
                </a:lnTo>
                <a:lnTo>
                  <a:pt x="1990" y="1255"/>
                </a:lnTo>
                <a:lnTo>
                  <a:pt x="1993" y="1218"/>
                </a:lnTo>
                <a:lnTo>
                  <a:pt x="1994" y="1182"/>
                </a:lnTo>
                <a:lnTo>
                  <a:pt x="1993" y="1144"/>
                </a:lnTo>
                <a:lnTo>
                  <a:pt x="1992" y="1127"/>
                </a:lnTo>
                <a:lnTo>
                  <a:pt x="1990" y="1109"/>
                </a:lnTo>
                <a:lnTo>
                  <a:pt x="1987" y="1091"/>
                </a:lnTo>
                <a:lnTo>
                  <a:pt x="1984" y="1073"/>
                </a:lnTo>
                <a:lnTo>
                  <a:pt x="1980" y="1055"/>
                </a:lnTo>
                <a:lnTo>
                  <a:pt x="1976" y="1039"/>
                </a:lnTo>
                <a:lnTo>
                  <a:pt x="1971" y="1021"/>
                </a:lnTo>
                <a:lnTo>
                  <a:pt x="1965" y="1004"/>
                </a:lnTo>
                <a:lnTo>
                  <a:pt x="1958" y="988"/>
                </a:lnTo>
                <a:lnTo>
                  <a:pt x="1951" y="972"/>
                </a:lnTo>
                <a:lnTo>
                  <a:pt x="1943" y="955"/>
                </a:lnTo>
                <a:lnTo>
                  <a:pt x="1934" y="940"/>
                </a:lnTo>
                <a:lnTo>
                  <a:pt x="1925" y="925"/>
                </a:lnTo>
                <a:lnTo>
                  <a:pt x="1915" y="909"/>
                </a:lnTo>
                <a:lnTo>
                  <a:pt x="1904" y="895"/>
                </a:lnTo>
                <a:lnTo>
                  <a:pt x="1892" y="881"/>
                </a:lnTo>
                <a:lnTo>
                  <a:pt x="1879" y="868"/>
                </a:lnTo>
                <a:lnTo>
                  <a:pt x="1866" y="854"/>
                </a:lnTo>
                <a:lnTo>
                  <a:pt x="1852" y="842"/>
                </a:lnTo>
                <a:lnTo>
                  <a:pt x="1837" y="831"/>
                </a:lnTo>
                <a:lnTo>
                  <a:pt x="1821" y="819"/>
                </a:lnTo>
                <a:lnTo>
                  <a:pt x="1804" y="808"/>
                </a:lnTo>
                <a:lnTo>
                  <a:pt x="1788" y="800"/>
                </a:lnTo>
                <a:lnTo>
                  <a:pt x="1770" y="792"/>
                </a:lnTo>
                <a:lnTo>
                  <a:pt x="1751" y="785"/>
                </a:lnTo>
                <a:lnTo>
                  <a:pt x="1734" y="778"/>
                </a:lnTo>
                <a:lnTo>
                  <a:pt x="1715" y="772"/>
                </a:lnTo>
                <a:lnTo>
                  <a:pt x="1696" y="767"/>
                </a:lnTo>
                <a:lnTo>
                  <a:pt x="1658" y="759"/>
                </a:lnTo>
                <a:lnTo>
                  <a:pt x="1619" y="753"/>
                </a:lnTo>
                <a:lnTo>
                  <a:pt x="1579" y="747"/>
                </a:lnTo>
                <a:lnTo>
                  <a:pt x="1539" y="742"/>
                </a:lnTo>
                <a:lnTo>
                  <a:pt x="0" y="742"/>
                </a:lnTo>
                <a:lnTo>
                  <a:pt x="0" y="0"/>
                </a:lnTo>
                <a:lnTo>
                  <a:pt x="1732" y="0"/>
                </a:lnTo>
                <a:lnTo>
                  <a:pt x="1762" y="2"/>
                </a:lnTo>
                <a:lnTo>
                  <a:pt x="1791" y="5"/>
                </a:lnTo>
                <a:lnTo>
                  <a:pt x="1822" y="11"/>
                </a:lnTo>
                <a:lnTo>
                  <a:pt x="1851" y="17"/>
                </a:lnTo>
                <a:lnTo>
                  <a:pt x="1881" y="24"/>
                </a:lnTo>
                <a:lnTo>
                  <a:pt x="1910" y="34"/>
                </a:lnTo>
                <a:lnTo>
                  <a:pt x="1938" y="43"/>
                </a:lnTo>
                <a:lnTo>
                  <a:pt x="1967" y="54"/>
                </a:lnTo>
                <a:lnTo>
                  <a:pt x="1995" y="65"/>
                </a:lnTo>
                <a:lnTo>
                  <a:pt x="2024" y="80"/>
                </a:lnTo>
                <a:lnTo>
                  <a:pt x="2051" y="94"/>
                </a:lnTo>
                <a:lnTo>
                  <a:pt x="2078" y="109"/>
                </a:lnTo>
                <a:lnTo>
                  <a:pt x="2103" y="124"/>
                </a:lnTo>
                <a:lnTo>
                  <a:pt x="2130" y="142"/>
                </a:lnTo>
                <a:lnTo>
                  <a:pt x="2155" y="159"/>
                </a:lnTo>
                <a:lnTo>
                  <a:pt x="2180" y="178"/>
                </a:lnTo>
                <a:lnTo>
                  <a:pt x="2204" y="198"/>
                </a:lnTo>
                <a:lnTo>
                  <a:pt x="2228" y="218"/>
                </a:lnTo>
                <a:lnTo>
                  <a:pt x="2250" y="239"/>
                </a:lnTo>
                <a:lnTo>
                  <a:pt x="2272" y="262"/>
                </a:lnTo>
                <a:lnTo>
                  <a:pt x="2293" y="284"/>
                </a:lnTo>
                <a:lnTo>
                  <a:pt x="2313" y="308"/>
                </a:lnTo>
                <a:lnTo>
                  <a:pt x="2332" y="332"/>
                </a:lnTo>
                <a:lnTo>
                  <a:pt x="2351" y="357"/>
                </a:lnTo>
                <a:lnTo>
                  <a:pt x="2368" y="382"/>
                </a:lnTo>
                <a:lnTo>
                  <a:pt x="2385" y="407"/>
                </a:lnTo>
                <a:lnTo>
                  <a:pt x="2400" y="434"/>
                </a:lnTo>
                <a:lnTo>
                  <a:pt x="2414" y="460"/>
                </a:lnTo>
                <a:lnTo>
                  <a:pt x="2427" y="489"/>
                </a:lnTo>
                <a:lnTo>
                  <a:pt x="2440" y="516"/>
                </a:lnTo>
                <a:lnTo>
                  <a:pt x="2451" y="544"/>
                </a:lnTo>
                <a:lnTo>
                  <a:pt x="2460" y="573"/>
                </a:lnTo>
                <a:lnTo>
                  <a:pt x="2470" y="610"/>
                </a:lnTo>
                <a:lnTo>
                  <a:pt x="2481" y="647"/>
                </a:lnTo>
                <a:lnTo>
                  <a:pt x="2490" y="685"/>
                </a:lnTo>
                <a:lnTo>
                  <a:pt x="2500" y="724"/>
                </a:lnTo>
                <a:lnTo>
                  <a:pt x="2508" y="762"/>
                </a:lnTo>
                <a:lnTo>
                  <a:pt x="2515" y="801"/>
                </a:lnTo>
                <a:lnTo>
                  <a:pt x="2522" y="841"/>
                </a:lnTo>
                <a:lnTo>
                  <a:pt x="2529" y="881"/>
                </a:lnTo>
                <a:lnTo>
                  <a:pt x="2535" y="921"/>
                </a:lnTo>
                <a:lnTo>
                  <a:pt x="2540" y="962"/>
                </a:lnTo>
                <a:lnTo>
                  <a:pt x="2544" y="1003"/>
                </a:lnTo>
                <a:lnTo>
                  <a:pt x="2548" y="1044"/>
                </a:lnTo>
                <a:lnTo>
                  <a:pt x="2550" y="1086"/>
                </a:lnTo>
                <a:lnTo>
                  <a:pt x="2553" y="1127"/>
                </a:lnTo>
                <a:lnTo>
                  <a:pt x="2554" y="1168"/>
                </a:lnTo>
                <a:lnTo>
                  <a:pt x="2555" y="1209"/>
                </a:lnTo>
                <a:lnTo>
                  <a:pt x="2554" y="1274"/>
                </a:lnTo>
                <a:lnTo>
                  <a:pt x="2550" y="1338"/>
                </a:lnTo>
                <a:lnTo>
                  <a:pt x="2546" y="1403"/>
                </a:lnTo>
                <a:lnTo>
                  <a:pt x="2537" y="1466"/>
                </a:lnTo>
                <a:lnTo>
                  <a:pt x="2533" y="1498"/>
                </a:lnTo>
                <a:lnTo>
                  <a:pt x="2528" y="1530"/>
                </a:lnTo>
                <a:lnTo>
                  <a:pt x="2522" y="1560"/>
                </a:lnTo>
                <a:lnTo>
                  <a:pt x="2515" y="1592"/>
                </a:lnTo>
                <a:lnTo>
                  <a:pt x="2508" y="1623"/>
                </a:lnTo>
                <a:lnTo>
                  <a:pt x="2500" y="1653"/>
                </a:lnTo>
                <a:lnTo>
                  <a:pt x="2492" y="1684"/>
                </a:lnTo>
                <a:lnTo>
                  <a:pt x="2482" y="1713"/>
                </a:lnTo>
                <a:lnTo>
                  <a:pt x="2473" y="1743"/>
                </a:lnTo>
                <a:lnTo>
                  <a:pt x="2462" y="1772"/>
                </a:lnTo>
                <a:lnTo>
                  <a:pt x="2451" y="1801"/>
                </a:lnTo>
                <a:lnTo>
                  <a:pt x="2439" y="1831"/>
                </a:lnTo>
                <a:lnTo>
                  <a:pt x="2426" y="1859"/>
                </a:lnTo>
                <a:lnTo>
                  <a:pt x="2413" y="1886"/>
                </a:lnTo>
                <a:lnTo>
                  <a:pt x="2399" y="1914"/>
                </a:lnTo>
                <a:lnTo>
                  <a:pt x="2384" y="1941"/>
                </a:lnTo>
                <a:lnTo>
                  <a:pt x="2368" y="1967"/>
                </a:lnTo>
                <a:lnTo>
                  <a:pt x="2352" y="1994"/>
                </a:lnTo>
                <a:lnTo>
                  <a:pt x="2334" y="2019"/>
                </a:lnTo>
                <a:lnTo>
                  <a:pt x="2317" y="2045"/>
                </a:lnTo>
                <a:lnTo>
                  <a:pt x="2298" y="2069"/>
                </a:lnTo>
                <a:lnTo>
                  <a:pt x="2278" y="2093"/>
                </a:lnTo>
                <a:lnTo>
                  <a:pt x="2258" y="2116"/>
                </a:lnTo>
                <a:lnTo>
                  <a:pt x="2237" y="2140"/>
                </a:lnTo>
                <a:lnTo>
                  <a:pt x="2214" y="2161"/>
                </a:lnTo>
                <a:lnTo>
                  <a:pt x="2190" y="2182"/>
                </a:lnTo>
                <a:lnTo>
                  <a:pt x="2167" y="2201"/>
                </a:lnTo>
                <a:lnTo>
                  <a:pt x="2142" y="2219"/>
                </a:lnTo>
                <a:lnTo>
                  <a:pt x="2117" y="2236"/>
                </a:lnTo>
                <a:lnTo>
                  <a:pt x="2092" y="2251"/>
                </a:lnTo>
                <a:lnTo>
                  <a:pt x="2066" y="2266"/>
                </a:lnTo>
                <a:lnTo>
                  <a:pt x="2040" y="2280"/>
                </a:lnTo>
                <a:lnTo>
                  <a:pt x="2013" y="2293"/>
                </a:lnTo>
                <a:lnTo>
                  <a:pt x="1986" y="2304"/>
                </a:lnTo>
                <a:lnTo>
                  <a:pt x="1959" y="2315"/>
                </a:lnTo>
                <a:lnTo>
                  <a:pt x="1931" y="2324"/>
                </a:lnTo>
                <a:lnTo>
                  <a:pt x="1903" y="2334"/>
                </a:lnTo>
                <a:lnTo>
                  <a:pt x="1875" y="2341"/>
                </a:lnTo>
                <a:lnTo>
                  <a:pt x="1846" y="2349"/>
                </a:lnTo>
                <a:lnTo>
                  <a:pt x="1817" y="2355"/>
                </a:lnTo>
                <a:lnTo>
                  <a:pt x="1788" y="2361"/>
                </a:lnTo>
                <a:lnTo>
                  <a:pt x="1757" y="2365"/>
                </a:lnTo>
                <a:lnTo>
                  <a:pt x="1728" y="2370"/>
                </a:lnTo>
                <a:lnTo>
                  <a:pt x="1698" y="2375"/>
                </a:lnTo>
                <a:lnTo>
                  <a:pt x="1637" y="2381"/>
                </a:lnTo>
                <a:lnTo>
                  <a:pt x="1574" y="2384"/>
                </a:lnTo>
                <a:lnTo>
                  <a:pt x="1512" y="2388"/>
                </a:lnTo>
                <a:lnTo>
                  <a:pt x="1449" y="2389"/>
                </a:lnTo>
                <a:lnTo>
                  <a:pt x="1384" y="2389"/>
                </a:lnTo>
                <a:lnTo>
                  <a:pt x="1320" y="2389"/>
                </a:lnTo>
                <a:lnTo>
                  <a:pt x="0" y="2389"/>
                </a:lnTo>
                <a:lnTo>
                  <a:pt x="0" y="1644"/>
                </a:lnTo>
                <a:lnTo>
                  <a:pt x="1560" y="1639"/>
                </a:lnTo>
                <a:close/>
              </a:path>
            </a:pathLst>
          </a:custGeom>
          <a:solidFill>
            <a:srgbClr val="D8DAD7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73" name="Freeform 16"/>
          <p:cNvSpPr>
            <a:spLocks/>
          </p:cNvSpPr>
          <p:nvPr userDrawn="1"/>
        </p:nvSpPr>
        <p:spPr bwMode="auto">
          <a:xfrm>
            <a:off x="2121" y="1938007"/>
            <a:ext cx="1156921" cy="545720"/>
          </a:xfrm>
          <a:custGeom>
            <a:avLst/>
            <a:gdLst>
              <a:gd name="T0" fmla="*/ 530 w 2479"/>
              <a:gd name="T1" fmla="*/ 0 h 1558"/>
              <a:gd name="T2" fmla="*/ 530 w 2479"/>
              <a:gd name="T3" fmla="*/ 898 h 1558"/>
              <a:gd name="T4" fmla="*/ 947 w 2479"/>
              <a:gd name="T5" fmla="*/ 898 h 1558"/>
              <a:gd name="T6" fmla="*/ 952 w 2479"/>
              <a:gd name="T7" fmla="*/ 111 h 1558"/>
              <a:gd name="T8" fmla="*/ 1493 w 2479"/>
              <a:gd name="T9" fmla="*/ 111 h 1558"/>
              <a:gd name="T10" fmla="*/ 1493 w 2479"/>
              <a:gd name="T11" fmla="*/ 898 h 1558"/>
              <a:gd name="T12" fmla="*/ 1951 w 2479"/>
              <a:gd name="T13" fmla="*/ 898 h 1558"/>
              <a:gd name="T14" fmla="*/ 1957 w 2479"/>
              <a:gd name="T15" fmla="*/ 0 h 1558"/>
              <a:gd name="T16" fmla="*/ 2479 w 2479"/>
              <a:gd name="T17" fmla="*/ 0 h 1558"/>
              <a:gd name="T18" fmla="*/ 2479 w 2479"/>
              <a:gd name="T19" fmla="*/ 1558 h 1558"/>
              <a:gd name="T20" fmla="*/ 0 w 2479"/>
              <a:gd name="T21" fmla="*/ 1558 h 1558"/>
              <a:gd name="T22" fmla="*/ 0 w 2479"/>
              <a:gd name="T23" fmla="*/ 0 h 1558"/>
              <a:gd name="T24" fmla="*/ 530 w 2479"/>
              <a:gd name="T25" fmla="*/ 0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79" h="1558">
                <a:moveTo>
                  <a:pt x="530" y="0"/>
                </a:moveTo>
                <a:lnTo>
                  <a:pt x="530" y="898"/>
                </a:lnTo>
                <a:lnTo>
                  <a:pt x="947" y="898"/>
                </a:lnTo>
                <a:lnTo>
                  <a:pt x="952" y="111"/>
                </a:lnTo>
                <a:lnTo>
                  <a:pt x="1493" y="111"/>
                </a:lnTo>
                <a:lnTo>
                  <a:pt x="1493" y="898"/>
                </a:lnTo>
                <a:lnTo>
                  <a:pt x="1951" y="898"/>
                </a:lnTo>
                <a:lnTo>
                  <a:pt x="1957" y="0"/>
                </a:lnTo>
                <a:lnTo>
                  <a:pt x="2479" y="0"/>
                </a:lnTo>
                <a:lnTo>
                  <a:pt x="2479" y="1558"/>
                </a:lnTo>
                <a:lnTo>
                  <a:pt x="0" y="1558"/>
                </a:lnTo>
                <a:lnTo>
                  <a:pt x="0" y="0"/>
                </a:lnTo>
                <a:lnTo>
                  <a:pt x="530" y="0"/>
                </a:lnTo>
                <a:close/>
              </a:path>
            </a:pathLst>
          </a:custGeom>
          <a:solidFill>
            <a:srgbClr val="D8DAD7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74" name="Freeform 17"/>
          <p:cNvSpPr>
            <a:spLocks/>
          </p:cNvSpPr>
          <p:nvPr userDrawn="1"/>
        </p:nvSpPr>
        <p:spPr bwMode="auto">
          <a:xfrm>
            <a:off x="2121" y="4465470"/>
            <a:ext cx="1156921" cy="563211"/>
          </a:xfrm>
          <a:custGeom>
            <a:avLst/>
            <a:gdLst>
              <a:gd name="T0" fmla="*/ 1910 w 2479"/>
              <a:gd name="T1" fmla="*/ 863 h 1611"/>
              <a:gd name="T2" fmla="*/ 1915 w 2479"/>
              <a:gd name="T3" fmla="*/ 0 h 1611"/>
              <a:gd name="T4" fmla="*/ 2479 w 2479"/>
              <a:gd name="T5" fmla="*/ 0 h 1611"/>
              <a:gd name="T6" fmla="*/ 2479 w 2479"/>
              <a:gd name="T7" fmla="*/ 1611 h 1611"/>
              <a:gd name="T8" fmla="*/ 0 w 2479"/>
              <a:gd name="T9" fmla="*/ 1611 h 1611"/>
              <a:gd name="T10" fmla="*/ 0 w 2479"/>
              <a:gd name="T11" fmla="*/ 863 h 1611"/>
              <a:gd name="T12" fmla="*/ 1910 w 2479"/>
              <a:gd name="T13" fmla="*/ 863 h 1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79" h="1611">
                <a:moveTo>
                  <a:pt x="1910" y="863"/>
                </a:moveTo>
                <a:lnTo>
                  <a:pt x="1915" y="0"/>
                </a:lnTo>
                <a:lnTo>
                  <a:pt x="2479" y="0"/>
                </a:lnTo>
                <a:lnTo>
                  <a:pt x="2479" y="1611"/>
                </a:lnTo>
                <a:lnTo>
                  <a:pt x="0" y="1611"/>
                </a:lnTo>
                <a:lnTo>
                  <a:pt x="0" y="863"/>
                </a:lnTo>
                <a:lnTo>
                  <a:pt x="1910" y="863"/>
                </a:lnTo>
                <a:close/>
              </a:path>
            </a:pathLst>
          </a:custGeom>
          <a:solidFill>
            <a:srgbClr val="D8DAD7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75" name="Freeform 18"/>
          <p:cNvSpPr>
            <a:spLocks noEditPoints="1"/>
          </p:cNvSpPr>
          <p:nvPr userDrawn="1"/>
        </p:nvSpPr>
        <p:spPr bwMode="auto">
          <a:xfrm>
            <a:off x="2121" y="953262"/>
            <a:ext cx="1159255" cy="818582"/>
          </a:xfrm>
          <a:custGeom>
            <a:avLst/>
            <a:gdLst>
              <a:gd name="T0" fmla="*/ 6 w 2483"/>
              <a:gd name="T1" fmla="*/ 1005 h 2340"/>
              <a:gd name="T2" fmla="*/ 23 w 2483"/>
              <a:gd name="T3" fmla="*/ 928 h 2340"/>
              <a:gd name="T4" fmla="*/ 46 w 2483"/>
              <a:gd name="T5" fmla="*/ 850 h 2340"/>
              <a:gd name="T6" fmla="*/ 79 w 2483"/>
              <a:gd name="T7" fmla="*/ 775 h 2340"/>
              <a:gd name="T8" fmla="*/ 119 w 2483"/>
              <a:gd name="T9" fmla="*/ 703 h 2340"/>
              <a:gd name="T10" fmla="*/ 165 w 2483"/>
              <a:gd name="T11" fmla="*/ 636 h 2340"/>
              <a:gd name="T12" fmla="*/ 218 w 2483"/>
              <a:gd name="T13" fmla="*/ 574 h 2340"/>
              <a:gd name="T14" fmla="*/ 277 w 2483"/>
              <a:gd name="T15" fmla="*/ 517 h 2340"/>
              <a:gd name="T16" fmla="*/ 342 w 2483"/>
              <a:gd name="T17" fmla="*/ 469 h 2340"/>
              <a:gd name="T18" fmla="*/ 412 w 2483"/>
              <a:gd name="T19" fmla="*/ 428 h 2340"/>
              <a:gd name="T20" fmla="*/ 486 w 2483"/>
              <a:gd name="T21" fmla="*/ 397 h 2340"/>
              <a:gd name="T22" fmla="*/ 554 w 2483"/>
              <a:gd name="T23" fmla="*/ 379 h 2340"/>
              <a:gd name="T24" fmla="*/ 624 w 2483"/>
              <a:gd name="T25" fmla="*/ 366 h 2340"/>
              <a:gd name="T26" fmla="*/ 696 w 2483"/>
              <a:gd name="T27" fmla="*/ 358 h 2340"/>
              <a:gd name="T28" fmla="*/ 767 w 2483"/>
              <a:gd name="T29" fmla="*/ 356 h 2340"/>
              <a:gd name="T30" fmla="*/ 839 w 2483"/>
              <a:gd name="T31" fmla="*/ 360 h 2340"/>
              <a:gd name="T32" fmla="*/ 911 w 2483"/>
              <a:gd name="T33" fmla="*/ 370 h 2340"/>
              <a:gd name="T34" fmla="*/ 980 w 2483"/>
              <a:gd name="T35" fmla="*/ 388 h 2340"/>
              <a:gd name="T36" fmla="*/ 1045 w 2483"/>
              <a:gd name="T37" fmla="*/ 412 h 2340"/>
              <a:gd name="T38" fmla="*/ 1109 w 2483"/>
              <a:gd name="T39" fmla="*/ 441 h 2340"/>
              <a:gd name="T40" fmla="*/ 1167 w 2483"/>
              <a:gd name="T41" fmla="*/ 479 h 2340"/>
              <a:gd name="T42" fmla="*/ 1225 w 2483"/>
              <a:gd name="T43" fmla="*/ 528 h 2340"/>
              <a:gd name="T44" fmla="*/ 1283 w 2483"/>
              <a:gd name="T45" fmla="*/ 594 h 2340"/>
              <a:gd name="T46" fmla="*/ 1334 w 2483"/>
              <a:gd name="T47" fmla="*/ 665 h 2340"/>
              <a:gd name="T48" fmla="*/ 1375 w 2483"/>
              <a:gd name="T49" fmla="*/ 742 h 2340"/>
              <a:gd name="T50" fmla="*/ 1422 w 2483"/>
              <a:gd name="T51" fmla="*/ 848 h 2340"/>
              <a:gd name="T52" fmla="*/ 2483 w 2483"/>
              <a:gd name="T53" fmla="*/ 0 h 2340"/>
              <a:gd name="T54" fmla="*/ 2479 w 2483"/>
              <a:gd name="T55" fmla="*/ 1594 h 2340"/>
              <a:gd name="T56" fmla="*/ 0 w 2483"/>
              <a:gd name="T57" fmla="*/ 1058 h 2340"/>
              <a:gd name="T58" fmla="*/ 661 w 2483"/>
              <a:gd name="T59" fmla="*/ 1112 h 2340"/>
              <a:gd name="T60" fmla="*/ 722 w 2483"/>
              <a:gd name="T61" fmla="*/ 1091 h 2340"/>
              <a:gd name="T62" fmla="*/ 787 w 2483"/>
              <a:gd name="T63" fmla="*/ 1080 h 2340"/>
              <a:gd name="T64" fmla="*/ 854 w 2483"/>
              <a:gd name="T65" fmla="*/ 1083 h 2340"/>
              <a:gd name="T66" fmla="*/ 919 w 2483"/>
              <a:gd name="T67" fmla="*/ 1098 h 2340"/>
              <a:gd name="T68" fmla="*/ 973 w 2483"/>
              <a:gd name="T69" fmla="*/ 1123 h 2340"/>
              <a:gd name="T70" fmla="*/ 1010 w 2483"/>
              <a:gd name="T71" fmla="*/ 1152 h 2340"/>
              <a:gd name="T72" fmla="*/ 1041 w 2483"/>
              <a:gd name="T73" fmla="*/ 1186 h 2340"/>
              <a:gd name="T74" fmla="*/ 1063 w 2483"/>
              <a:gd name="T75" fmla="*/ 1227 h 2340"/>
              <a:gd name="T76" fmla="*/ 1081 w 2483"/>
              <a:gd name="T77" fmla="*/ 1273 h 2340"/>
              <a:gd name="T78" fmla="*/ 1091 w 2483"/>
              <a:gd name="T79" fmla="*/ 1322 h 2340"/>
              <a:gd name="T80" fmla="*/ 1102 w 2483"/>
              <a:gd name="T81" fmla="*/ 1427 h 2340"/>
              <a:gd name="T82" fmla="*/ 1102 w 2483"/>
              <a:gd name="T83" fmla="*/ 1601 h 2340"/>
              <a:gd name="T84" fmla="*/ 486 w 2483"/>
              <a:gd name="T85" fmla="*/ 1467 h 2340"/>
              <a:gd name="T86" fmla="*/ 489 w 2483"/>
              <a:gd name="T87" fmla="*/ 1367 h 2340"/>
              <a:gd name="T88" fmla="*/ 500 w 2483"/>
              <a:gd name="T89" fmla="*/ 1304 h 2340"/>
              <a:gd name="T90" fmla="*/ 513 w 2483"/>
              <a:gd name="T91" fmla="*/ 1259 h 2340"/>
              <a:gd name="T92" fmla="*/ 533 w 2483"/>
              <a:gd name="T93" fmla="*/ 1219 h 2340"/>
              <a:gd name="T94" fmla="*/ 560 w 2483"/>
              <a:gd name="T95" fmla="*/ 1181 h 2340"/>
              <a:gd name="T96" fmla="*/ 595 w 2483"/>
              <a:gd name="T97" fmla="*/ 1151 h 2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83" h="2340">
                <a:moveTo>
                  <a:pt x="0" y="1058"/>
                </a:moveTo>
                <a:lnTo>
                  <a:pt x="3" y="1032"/>
                </a:lnTo>
                <a:lnTo>
                  <a:pt x="6" y="1005"/>
                </a:lnTo>
                <a:lnTo>
                  <a:pt x="11" y="979"/>
                </a:lnTo>
                <a:lnTo>
                  <a:pt x="16" y="953"/>
                </a:lnTo>
                <a:lnTo>
                  <a:pt x="23" y="928"/>
                </a:lnTo>
                <a:lnTo>
                  <a:pt x="30" y="902"/>
                </a:lnTo>
                <a:lnTo>
                  <a:pt x="38" y="876"/>
                </a:lnTo>
                <a:lnTo>
                  <a:pt x="46" y="850"/>
                </a:lnTo>
                <a:lnTo>
                  <a:pt x="57" y="825"/>
                </a:lnTo>
                <a:lnTo>
                  <a:pt x="67" y="799"/>
                </a:lnTo>
                <a:lnTo>
                  <a:pt x="79" y="775"/>
                </a:lnTo>
                <a:lnTo>
                  <a:pt x="91" y="751"/>
                </a:lnTo>
                <a:lnTo>
                  <a:pt x="105" y="727"/>
                </a:lnTo>
                <a:lnTo>
                  <a:pt x="119" y="703"/>
                </a:lnTo>
                <a:lnTo>
                  <a:pt x="133" y="681"/>
                </a:lnTo>
                <a:lnTo>
                  <a:pt x="149" y="657"/>
                </a:lnTo>
                <a:lnTo>
                  <a:pt x="165" y="636"/>
                </a:lnTo>
                <a:lnTo>
                  <a:pt x="182" y="614"/>
                </a:lnTo>
                <a:lnTo>
                  <a:pt x="200" y="594"/>
                </a:lnTo>
                <a:lnTo>
                  <a:pt x="218" y="574"/>
                </a:lnTo>
                <a:lnTo>
                  <a:pt x="237" y="554"/>
                </a:lnTo>
                <a:lnTo>
                  <a:pt x="257" y="535"/>
                </a:lnTo>
                <a:lnTo>
                  <a:pt x="277" y="517"/>
                </a:lnTo>
                <a:lnTo>
                  <a:pt x="298" y="500"/>
                </a:lnTo>
                <a:lnTo>
                  <a:pt x="319" y="484"/>
                </a:lnTo>
                <a:lnTo>
                  <a:pt x="342" y="469"/>
                </a:lnTo>
                <a:lnTo>
                  <a:pt x="365" y="454"/>
                </a:lnTo>
                <a:lnTo>
                  <a:pt x="389" y="441"/>
                </a:lnTo>
                <a:lnTo>
                  <a:pt x="412" y="428"/>
                </a:lnTo>
                <a:lnTo>
                  <a:pt x="437" y="417"/>
                </a:lnTo>
                <a:lnTo>
                  <a:pt x="461" y="407"/>
                </a:lnTo>
                <a:lnTo>
                  <a:pt x="486" y="397"/>
                </a:lnTo>
                <a:lnTo>
                  <a:pt x="508" y="390"/>
                </a:lnTo>
                <a:lnTo>
                  <a:pt x="532" y="385"/>
                </a:lnTo>
                <a:lnTo>
                  <a:pt x="554" y="379"/>
                </a:lnTo>
                <a:lnTo>
                  <a:pt x="577" y="374"/>
                </a:lnTo>
                <a:lnTo>
                  <a:pt x="601" y="369"/>
                </a:lnTo>
                <a:lnTo>
                  <a:pt x="624" y="366"/>
                </a:lnTo>
                <a:lnTo>
                  <a:pt x="648" y="362"/>
                </a:lnTo>
                <a:lnTo>
                  <a:pt x="671" y="360"/>
                </a:lnTo>
                <a:lnTo>
                  <a:pt x="696" y="358"/>
                </a:lnTo>
                <a:lnTo>
                  <a:pt x="719" y="356"/>
                </a:lnTo>
                <a:lnTo>
                  <a:pt x="744" y="356"/>
                </a:lnTo>
                <a:lnTo>
                  <a:pt x="767" y="356"/>
                </a:lnTo>
                <a:lnTo>
                  <a:pt x="792" y="356"/>
                </a:lnTo>
                <a:lnTo>
                  <a:pt x="815" y="358"/>
                </a:lnTo>
                <a:lnTo>
                  <a:pt x="839" y="360"/>
                </a:lnTo>
                <a:lnTo>
                  <a:pt x="864" y="363"/>
                </a:lnTo>
                <a:lnTo>
                  <a:pt x="887" y="367"/>
                </a:lnTo>
                <a:lnTo>
                  <a:pt x="911" y="370"/>
                </a:lnTo>
                <a:lnTo>
                  <a:pt x="934" y="375"/>
                </a:lnTo>
                <a:lnTo>
                  <a:pt x="956" y="381"/>
                </a:lnTo>
                <a:lnTo>
                  <a:pt x="980" y="388"/>
                </a:lnTo>
                <a:lnTo>
                  <a:pt x="1002" y="395"/>
                </a:lnTo>
                <a:lnTo>
                  <a:pt x="1024" y="402"/>
                </a:lnTo>
                <a:lnTo>
                  <a:pt x="1045" y="412"/>
                </a:lnTo>
                <a:lnTo>
                  <a:pt x="1066" y="421"/>
                </a:lnTo>
                <a:lnTo>
                  <a:pt x="1088" y="430"/>
                </a:lnTo>
                <a:lnTo>
                  <a:pt x="1109" y="441"/>
                </a:lnTo>
                <a:lnTo>
                  <a:pt x="1129" y="453"/>
                </a:lnTo>
                <a:lnTo>
                  <a:pt x="1149" y="466"/>
                </a:lnTo>
                <a:lnTo>
                  <a:pt x="1167" y="479"/>
                </a:lnTo>
                <a:lnTo>
                  <a:pt x="1186" y="493"/>
                </a:lnTo>
                <a:lnTo>
                  <a:pt x="1204" y="508"/>
                </a:lnTo>
                <a:lnTo>
                  <a:pt x="1225" y="528"/>
                </a:lnTo>
                <a:lnTo>
                  <a:pt x="1246" y="549"/>
                </a:lnTo>
                <a:lnTo>
                  <a:pt x="1266" y="571"/>
                </a:lnTo>
                <a:lnTo>
                  <a:pt x="1283" y="594"/>
                </a:lnTo>
                <a:lnTo>
                  <a:pt x="1301" y="617"/>
                </a:lnTo>
                <a:lnTo>
                  <a:pt x="1318" y="641"/>
                </a:lnTo>
                <a:lnTo>
                  <a:pt x="1334" y="665"/>
                </a:lnTo>
                <a:lnTo>
                  <a:pt x="1348" y="690"/>
                </a:lnTo>
                <a:lnTo>
                  <a:pt x="1362" y="716"/>
                </a:lnTo>
                <a:lnTo>
                  <a:pt x="1375" y="742"/>
                </a:lnTo>
                <a:lnTo>
                  <a:pt x="1388" y="768"/>
                </a:lnTo>
                <a:lnTo>
                  <a:pt x="1400" y="794"/>
                </a:lnTo>
                <a:lnTo>
                  <a:pt x="1422" y="848"/>
                </a:lnTo>
                <a:lnTo>
                  <a:pt x="1442" y="902"/>
                </a:lnTo>
                <a:lnTo>
                  <a:pt x="1832" y="574"/>
                </a:lnTo>
                <a:lnTo>
                  <a:pt x="2483" y="0"/>
                </a:lnTo>
                <a:lnTo>
                  <a:pt x="2483" y="834"/>
                </a:lnTo>
                <a:lnTo>
                  <a:pt x="1554" y="1594"/>
                </a:lnTo>
                <a:lnTo>
                  <a:pt x="2479" y="1594"/>
                </a:lnTo>
                <a:lnTo>
                  <a:pt x="2479" y="2340"/>
                </a:lnTo>
                <a:lnTo>
                  <a:pt x="0" y="2340"/>
                </a:lnTo>
                <a:lnTo>
                  <a:pt x="0" y="1058"/>
                </a:lnTo>
                <a:close/>
                <a:moveTo>
                  <a:pt x="623" y="1132"/>
                </a:moveTo>
                <a:lnTo>
                  <a:pt x="642" y="1121"/>
                </a:lnTo>
                <a:lnTo>
                  <a:pt x="661" y="1112"/>
                </a:lnTo>
                <a:lnTo>
                  <a:pt x="681" y="1104"/>
                </a:lnTo>
                <a:lnTo>
                  <a:pt x="701" y="1097"/>
                </a:lnTo>
                <a:lnTo>
                  <a:pt x="722" y="1091"/>
                </a:lnTo>
                <a:lnTo>
                  <a:pt x="744" y="1086"/>
                </a:lnTo>
                <a:lnTo>
                  <a:pt x="765" y="1083"/>
                </a:lnTo>
                <a:lnTo>
                  <a:pt x="787" y="1080"/>
                </a:lnTo>
                <a:lnTo>
                  <a:pt x="810" y="1080"/>
                </a:lnTo>
                <a:lnTo>
                  <a:pt x="832" y="1080"/>
                </a:lnTo>
                <a:lnTo>
                  <a:pt x="854" y="1083"/>
                </a:lnTo>
                <a:lnTo>
                  <a:pt x="875" y="1086"/>
                </a:lnTo>
                <a:lnTo>
                  <a:pt x="898" y="1091"/>
                </a:lnTo>
                <a:lnTo>
                  <a:pt x="919" y="1098"/>
                </a:lnTo>
                <a:lnTo>
                  <a:pt x="939" y="1106"/>
                </a:lnTo>
                <a:lnTo>
                  <a:pt x="957" y="1116"/>
                </a:lnTo>
                <a:lnTo>
                  <a:pt x="973" y="1123"/>
                </a:lnTo>
                <a:lnTo>
                  <a:pt x="987" y="1132"/>
                </a:lnTo>
                <a:lnTo>
                  <a:pt x="998" y="1141"/>
                </a:lnTo>
                <a:lnTo>
                  <a:pt x="1010" y="1152"/>
                </a:lnTo>
                <a:lnTo>
                  <a:pt x="1022" y="1163"/>
                </a:lnTo>
                <a:lnTo>
                  <a:pt x="1031" y="1174"/>
                </a:lnTo>
                <a:lnTo>
                  <a:pt x="1041" y="1186"/>
                </a:lnTo>
                <a:lnTo>
                  <a:pt x="1049" y="1200"/>
                </a:lnTo>
                <a:lnTo>
                  <a:pt x="1057" y="1213"/>
                </a:lnTo>
                <a:lnTo>
                  <a:pt x="1063" y="1227"/>
                </a:lnTo>
                <a:lnTo>
                  <a:pt x="1070" y="1243"/>
                </a:lnTo>
                <a:lnTo>
                  <a:pt x="1075" y="1258"/>
                </a:lnTo>
                <a:lnTo>
                  <a:pt x="1081" y="1273"/>
                </a:lnTo>
                <a:lnTo>
                  <a:pt x="1084" y="1290"/>
                </a:lnTo>
                <a:lnTo>
                  <a:pt x="1089" y="1305"/>
                </a:lnTo>
                <a:lnTo>
                  <a:pt x="1091" y="1322"/>
                </a:lnTo>
                <a:lnTo>
                  <a:pt x="1097" y="1357"/>
                </a:lnTo>
                <a:lnTo>
                  <a:pt x="1101" y="1392"/>
                </a:lnTo>
                <a:lnTo>
                  <a:pt x="1102" y="1427"/>
                </a:lnTo>
                <a:lnTo>
                  <a:pt x="1103" y="1462"/>
                </a:lnTo>
                <a:lnTo>
                  <a:pt x="1103" y="1534"/>
                </a:lnTo>
                <a:lnTo>
                  <a:pt x="1102" y="1601"/>
                </a:lnTo>
                <a:lnTo>
                  <a:pt x="486" y="1601"/>
                </a:lnTo>
                <a:lnTo>
                  <a:pt x="486" y="1535"/>
                </a:lnTo>
                <a:lnTo>
                  <a:pt x="486" y="1467"/>
                </a:lnTo>
                <a:lnTo>
                  <a:pt x="486" y="1433"/>
                </a:lnTo>
                <a:lnTo>
                  <a:pt x="487" y="1400"/>
                </a:lnTo>
                <a:lnTo>
                  <a:pt x="489" y="1367"/>
                </a:lnTo>
                <a:lnTo>
                  <a:pt x="494" y="1334"/>
                </a:lnTo>
                <a:lnTo>
                  <a:pt x="496" y="1319"/>
                </a:lnTo>
                <a:lnTo>
                  <a:pt x="500" y="1304"/>
                </a:lnTo>
                <a:lnTo>
                  <a:pt x="503" y="1288"/>
                </a:lnTo>
                <a:lnTo>
                  <a:pt x="508" y="1273"/>
                </a:lnTo>
                <a:lnTo>
                  <a:pt x="513" y="1259"/>
                </a:lnTo>
                <a:lnTo>
                  <a:pt x="519" y="1245"/>
                </a:lnTo>
                <a:lnTo>
                  <a:pt x="526" y="1232"/>
                </a:lnTo>
                <a:lnTo>
                  <a:pt x="533" y="1219"/>
                </a:lnTo>
                <a:lnTo>
                  <a:pt x="541" y="1206"/>
                </a:lnTo>
                <a:lnTo>
                  <a:pt x="549" y="1193"/>
                </a:lnTo>
                <a:lnTo>
                  <a:pt x="560" y="1181"/>
                </a:lnTo>
                <a:lnTo>
                  <a:pt x="570" y="1171"/>
                </a:lnTo>
                <a:lnTo>
                  <a:pt x="582" y="1160"/>
                </a:lnTo>
                <a:lnTo>
                  <a:pt x="595" y="1151"/>
                </a:lnTo>
                <a:lnTo>
                  <a:pt x="609" y="1141"/>
                </a:lnTo>
                <a:lnTo>
                  <a:pt x="623" y="1132"/>
                </a:lnTo>
                <a:close/>
              </a:path>
            </a:pathLst>
          </a:custGeom>
          <a:solidFill>
            <a:srgbClr val="D8DAD7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76" name="Freeform 124"/>
          <p:cNvSpPr>
            <a:spLocks/>
          </p:cNvSpPr>
          <p:nvPr userDrawn="1"/>
        </p:nvSpPr>
        <p:spPr bwMode="auto">
          <a:xfrm>
            <a:off x="9152247" y="6402387"/>
            <a:ext cx="226504" cy="222250"/>
          </a:xfrm>
          <a:custGeom>
            <a:avLst/>
            <a:gdLst>
              <a:gd name="T0" fmla="*/ 1920038862 w 854"/>
              <a:gd name="T1" fmla="*/ 0 h 1115"/>
              <a:gd name="T2" fmla="*/ 0 w 854"/>
              <a:gd name="T3" fmla="*/ 0 h 1115"/>
              <a:gd name="T4" fmla="*/ 0 w 854"/>
              <a:gd name="T5" fmla="*/ 2147483647 h 1115"/>
              <a:gd name="T6" fmla="*/ 1920038862 w 854"/>
              <a:gd name="T7" fmla="*/ 2147483647 h 1115"/>
              <a:gd name="T8" fmla="*/ 1920038862 w 854"/>
              <a:gd name="T9" fmla="*/ 2147483647 h 1115"/>
              <a:gd name="T10" fmla="*/ 2147483647 w 854"/>
              <a:gd name="T11" fmla="*/ 2147483647 h 1115"/>
              <a:gd name="T12" fmla="*/ 2147483647 w 854"/>
              <a:gd name="T13" fmla="*/ 2147483647 h 1115"/>
              <a:gd name="T14" fmla="*/ 2147483647 w 854"/>
              <a:gd name="T15" fmla="*/ 2147483647 h 1115"/>
              <a:gd name="T16" fmla="*/ 2147483647 w 854"/>
              <a:gd name="T17" fmla="*/ 2147483647 h 1115"/>
              <a:gd name="T18" fmla="*/ 2147483647 w 854"/>
              <a:gd name="T19" fmla="*/ 2147483647 h 1115"/>
              <a:gd name="T20" fmla="*/ 1920038862 w 854"/>
              <a:gd name="T21" fmla="*/ 2147483647 h 1115"/>
              <a:gd name="T22" fmla="*/ 1920038862 w 854"/>
              <a:gd name="T23" fmla="*/ 0 h 11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854" h="1115">
                <a:moveTo>
                  <a:pt x="244" y="0"/>
                </a:moveTo>
                <a:lnTo>
                  <a:pt x="0" y="0"/>
                </a:lnTo>
                <a:lnTo>
                  <a:pt x="0" y="1115"/>
                </a:lnTo>
                <a:lnTo>
                  <a:pt x="244" y="1115"/>
                </a:lnTo>
                <a:lnTo>
                  <a:pt x="244" y="835"/>
                </a:lnTo>
                <a:lnTo>
                  <a:pt x="511" y="1115"/>
                </a:lnTo>
                <a:lnTo>
                  <a:pt x="854" y="1115"/>
                </a:lnTo>
                <a:lnTo>
                  <a:pt x="487" y="745"/>
                </a:lnTo>
                <a:lnTo>
                  <a:pt x="832" y="426"/>
                </a:lnTo>
                <a:lnTo>
                  <a:pt x="497" y="426"/>
                </a:lnTo>
                <a:lnTo>
                  <a:pt x="244" y="675"/>
                </a:lnTo>
                <a:lnTo>
                  <a:pt x="244" y="0"/>
                </a:lnTo>
                <a:close/>
              </a:path>
            </a:pathLst>
          </a:custGeom>
          <a:solidFill>
            <a:srgbClr val="D8DAD7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77" name="Freeform 125"/>
          <p:cNvSpPr>
            <a:spLocks/>
          </p:cNvSpPr>
          <p:nvPr userDrawn="1"/>
        </p:nvSpPr>
        <p:spPr bwMode="auto">
          <a:xfrm>
            <a:off x="9385105" y="6483355"/>
            <a:ext cx="160881" cy="144463"/>
          </a:xfrm>
          <a:custGeom>
            <a:avLst/>
            <a:gdLst>
              <a:gd name="T0" fmla="*/ 2147483647 w 603"/>
              <a:gd name="T1" fmla="*/ 182223466 h 735"/>
              <a:gd name="T2" fmla="*/ 2147483647 w 603"/>
              <a:gd name="T3" fmla="*/ 45546137 h 735"/>
              <a:gd name="T4" fmla="*/ 2147483647 w 603"/>
              <a:gd name="T5" fmla="*/ 0 h 735"/>
              <a:gd name="T6" fmla="*/ 2147483647 w 603"/>
              <a:gd name="T7" fmla="*/ 37974507 h 735"/>
              <a:gd name="T8" fmla="*/ 1794246775 w 603"/>
              <a:gd name="T9" fmla="*/ 151859309 h 735"/>
              <a:gd name="T10" fmla="*/ 1321655123 w 603"/>
              <a:gd name="T11" fmla="*/ 356875302 h 735"/>
              <a:gd name="T12" fmla="*/ 929170068 w 603"/>
              <a:gd name="T13" fmla="*/ 645411940 h 735"/>
              <a:gd name="T14" fmla="*/ 632804448 w 603"/>
              <a:gd name="T15" fmla="*/ 1017430896 h 735"/>
              <a:gd name="T16" fmla="*/ 496611607 w 603"/>
              <a:gd name="T17" fmla="*/ 1328759864 h 735"/>
              <a:gd name="T18" fmla="*/ 432518445 w 603"/>
              <a:gd name="T19" fmla="*/ 1670453186 h 735"/>
              <a:gd name="T20" fmla="*/ 448571698 w 603"/>
              <a:gd name="T21" fmla="*/ 2147483647 h 735"/>
              <a:gd name="T22" fmla="*/ 584724523 w 603"/>
              <a:gd name="T23" fmla="*/ 2147483647 h 735"/>
              <a:gd name="T24" fmla="*/ 800983745 w 603"/>
              <a:gd name="T25" fmla="*/ 2147483647 h 735"/>
              <a:gd name="T26" fmla="*/ 1089342647 w 603"/>
              <a:gd name="T27" fmla="*/ 2147483647 h 735"/>
              <a:gd name="T28" fmla="*/ 1417774957 w 603"/>
              <a:gd name="T29" fmla="*/ 2147483647 h 735"/>
              <a:gd name="T30" fmla="*/ 1754173568 w 603"/>
              <a:gd name="T31" fmla="*/ 2147483647 h 735"/>
              <a:gd name="T32" fmla="*/ 2098619114 w 603"/>
              <a:gd name="T33" fmla="*/ 2147483647 h 735"/>
              <a:gd name="T34" fmla="*/ 2147483647 w 603"/>
              <a:gd name="T35" fmla="*/ 2147483647 h 735"/>
              <a:gd name="T36" fmla="*/ 2147483647 w 603"/>
              <a:gd name="T37" fmla="*/ 2147483647 h 735"/>
              <a:gd name="T38" fmla="*/ 2147483647 w 603"/>
              <a:gd name="T39" fmla="*/ 2147483647 h 735"/>
              <a:gd name="T40" fmla="*/ 2147483647 w 603"/>
              <a:gd name="T41" fmla="*/ 2147483647 h 735"/>
              <a:gd name="T42" fmla="*/ 2147483647 w 603"/>
              <a:gd name="T43" fmla="*/ 2147483647 h 735"/>
              <a:gd name="T44" fmla="*/ 2147483647 w 603"/>
              <a:gd name="T45" fmla="*/ 2147483647 h 735"/>
              <a:gd name="T46" fmla="*/ 2147483647 w 603"/>
              <a:gd name="T47" fmla="*/ 2147483647 h 735"/>
              <a:gd name="T48" fmla="*/ 2147483647 w 603"/>
              <a:gd name="T49" fmla="*/ 2147483647 h 735"/>
              <a:gd name="T50" fmla="*/ 1866306638 w 603"/>
              <a:gd name="T51" fmla="*/ 2147483647 h 735"/>
              <a:gd name="T52" fmla="*/ 1449801429 w 603"/>
              <a:gd name="T53" fmla="*/ 2147483647 h 735"/>
              <a:gd name="T54" fmla="*/ 1057316175 w 603"/>
              <a:gd name="T55" fmla="*/ 2147483647 h 735"/>
              <a:gd name="T56" fmla="*/ 712870829 w 603"/>
              <a:gd name="T57" fmla="*/ 2147483647 h 735"/>
              <a:gd name="T58" fmla="*/ 248325712 w 603"/>
              <a:gd name="T59" fmla="*/ 2147483647 h 735"/>
              <a:gd name="T60" fmla="*/ 656824202 w 603"/>
              <a:gd name="T61" fmla="*/ 2147483647 h 735"/>
              <a:gd name="T62" fmla="*/ 1073329411 w 603"/>
              <a:gd name="T63" fmla="*/ 2147483647 h 735"/>
              <a:gd name="T64" fmla="*/ 1497881155 w 603"/>
              <a:gd name="T65" fmla="*/ 2147483647 h 735"/>
              <a:gd name="T66" fmla="*/ 1930399600 w 603"/>
              <a:gd name="T67" fmla="*/ 2147483647 h 735"/>
              <a:gd name="T68" fmla="*/ 2147483647 w 603"/>
              <a:gd name="T69" fmla="*/ 2147483647 h 735"/>
              <a:gd name="T70" fmla="*/ 2147483647 w 603"/>
              <a:gd name="T71" fmla="*/ 2147483647 h 735"/>
              <a:gd name="T72" fmla="*/ 2147483647 w 603"/>
              <a:gd name="T73" fmla="*/ 2147483647 h 735"/>
              <a:gd name="T74" fmla="*/ 2147483647 w 603"/>
              <a:gd name="T75" fmla="*/ 2147483647 h 735"/>
              <a:gd name="T76" fmla="*/ 2147483647 w 603"/>
              <a:gd name="T77" fmla="*/ 2147483647 h 735"/>
              <a:gd name="T78" fmla="*/ 2147483647 w 603"/>
              <a:gd name="T79" fmla="*/ 2147483647 h 735"/>
              <a:gd name="T80" fmla="*/ 2147483647 w 603"/>
              <a:gd name="T81" fmla="*/ 2147483647 h 735"/>
              <a:gd name="T82" fmla="*/ 2147483647 w 603"/>
              <a:gd name="T83" fmla="*/ 2147483647 h 735"/>
              <a:gd name="T84" fmla="*/ 2147483647 w 603"/>
              <a:gd name="T85" fmla="*/ 2147483647 h 735"/>
              <a:gd name="T86" fmla="*/ 2147483647 w 603"/>
              <a:gd name="T87" fmla="*/ 2147483647 h 735"/>
              <a:gd name="T88" fmla="*/ 2147483647 w 603"/>
              <a:gd name="T89" fmla="*/ 2147483647 h 735"/>
              <a:gd name="T90" fmla="*/ 2147483647 w 603"/>
              <a:gd name="T91" fmla="*/ 2147483647 h 735"/>
              <a:gd name="T92" fmla="*/ 2147483647 w 603"/>
              <a:gd name="T93" fmla="*/ 2147483647 h 735"/>
              <a:gd name="T94" fmla="*/ 2147483647 w 603"/>
              <a:gd name="T95" fmla="*/ 2147483647 h 735"/>
              <a:gd name="T96" fmla="*/ 2147483647 w 603"/>
              <a:gd name="T97" fmla="*/ 2133603136 h 735"/>
              <a:gd name="T98" fmla="*/ 2147483647 w 603"/>
              <a:gd name="T99" fmla="*/ 2034900315 h 735"/>
              <a:gd name="T100" fmla="*/ 2147483647 w 603"/>
              <a:gd name="T101" fmla="*/ 1989353981 h 735"/>
              <a:gd name="T102" fmla="*/ 2147483647 w 603"/>
              <a:gd name="T103" fmla="*/ 1905833336 h 735"/>
              <a:gd name="T104" fmla="*/ 2147483647 w 603"/>
              <a:gd name="T105" fmla="*/ 1791909814 h 735"/>
              <a:gd name="T106" fmla="*/ 2147483647 w 603"/>
              <a:gd name="T107" fmla="*/ 1617296698 h 735"/>
              <a:gd name="T108" fmla="*/ 2147483647 w 603"/>
              <a:gd name="T109" fmla="*/ 1488191000 h 735"/>
              <a:gd name="T110" fmla="*/ 2147483647 w 603"/>
              <a:gd name="T111" fmla="*/ 1389488178 h 735"/>
              <a:gd name="T112" fmla="*/ 2147483647 w 603"/>
              <a:gd name="T113" fmla="*/ 1313577884 h 735"/>
              <a:gd name="T114" fmla="*/ 2147483647 w 603"/>
              <a:gd name="T115" fmla="*/ 1268031550 h 735"/>
              <a:gd name="T116" fmla="*/ 2147483647 w 603"/>
              <a:gd name="T117" fmla="*/ 1283213726 h 735"/>
              <a:gd name="T118" fmla="*/ 2147483647 w 603"/>
              <a:gd name="T119" fmla="*/ 1336370214 h 735"/>
              <a:gd name="T120" fmla="*/ 2147483647 w 603"/>
              <a:gd name="T121" fmla="*/ 1412280705 h 735"/>
              <a:gd name="T122" fmla="*/ 2147483647 w 603"/>
              <a:gd name="T123" fmla="*/ 1518593877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03" h="735">
                <a:moveTo>
                  <a:pt x="583" y="44"/>
                </a:moveTo>
                <a:lnTo>
                  <a:pt x="556" y="33"/>
                </a:lnTo>
                <a:lnTo>
                  <a:pt x="528" y="24"/>
                </a:lnTo>
                <a:lnTo>
                  <a:pt x="501" y="16"/>
                </a:lnTo>
                <a:lnTo>
                  <a:pt x="472" y="10"/>
                </a:lnTo>
                <a:lnTo>
                  <a:pt x="443" y="6"/>
                </a:lnTo>
                <a:lnTo>
                  <a:pt x="414" y="2"/>
                </a:lnTo>
                <a:lnTo>
                  <a:pt x="385" y="0"/>
                </a:lnTo>
                <a:lnTo>
                  <a:pt x="356" y="0"/>
                </a:lnTo>
                <a:lnTo>
                  <a:pt x="333" y="0"/>
                </a:lnTo>
                <a:lnTo>
                  <a:pt x="311" y="2"/>
                </a:lnTo>
                <a:lnTo>
                  <a:pt x="288" y="5"/>
                </a:lnTo>
                <a:lnTo>
                  <a:pt x="267" y="9"/>
                </a:lnTo>
                <a:lnTo>
                  <a:pt x="245" y="14"/>
                </a:lnTo>
                <a:lnTo>
                  <a:pt x="224" y="20"/>
                </a:lnTo>
                <a:lnTo>
                  <a:pt x="204" y="28"/>
                </a:lnTo>
                <a:lnTo>
                  <a:pt x="184" y="37"/>
                </a:lnTo>
                <a:lnTo>
                  <a:pt x="165" y="47"/>
                </a:lnTo>
                <a:lnTo>
                  <a:pt x="147" y="59"/>
                </a:lnTo>
                <a:lnTo>
                  <a:pt x="132" y="71"/>
                </a:lnTo>
                <a:lnTo>
                  <a:pt x="116" y="85"/>
                </a:lnTo>
                <a:lnTo>
                  <a:pt x="102" y="100"/>
                </a:lnTo>
                <a:lnTo>
                  <a:pt x="90" y="117"/>
                </a:lnTo>
                <a:lnTo>
                  <a:pt x="79" y="134"/>
                </a:lnTo>
                <a:lnTo>
                  <a:pt x="70" y="153"/>
                </a:lnTo>
                <a:lnTo>
                  <a:pt x="65" y="163"/>
                </a:lnTo>
                <a:lnTo>
                  <a:pt x="62" y="175"/>
                </a:lnTo>
                <a:lnTo>
                  <a:pt x="59" y="185"/>
                </a:lnTo>
                <a:lnTo>
                  <a:pt x="57" y="196"/>
                </a:lnTo>
                <a:lnTo>
                  <a:pt x="54" y="220"/>
                </a:lnTo>
                <a:lnTo>
                  <a:pt x="53" y="245"/>
                </a:lnTo>
                <a:lnTo>
                  <a:pt x="53" y="266"/>
                </a:lnTo>
                <a:lnTo>
                  <a:pt x="56" y="286"/>
                </a:lnTo>
                <a:lnTo>
                  <a:pt x="59" y="305"/>
                </a:lnTo>
                <a:lnTo>
                  <a:pt x="65" y="322"/>
                </a:lnTo>
                <a:lnTo>
                  <a:pt x="73" y="337"/>
                </a:lnTo>
                <a:lnTo>
                  <a:pt x="81" y="351"/>
                </a:lnTo>
                <a:lnTo>
                  <a:pt x="90" y="363"/>
                </a:lnTo>
                <a:lnTo>
                  <a:pt x="100" y="374"/>
                </a:lnTo>
                <a:lnTo>
                  <a:pt x="111" y="383"/>
                </a:lnTo>
                <a:lnTo>
                  <a:pt x="124" y="392"/>
                </a:lnTo>
                <a:lnTo>
                  <a:pt x="136" y="400"/>
                </a:lnTo>
                <a:lnTo>
                  <a:pt x="150" y="407"/>
                </a:lnTo>
                <a:lnTo>
                  <a:pt x="163" y="413"/>
                </a:lnTo>
                <a:lnTo>
                  <a:pt x="177" y="417"/>
                </a:lnTo>
                <a:lnTo>
                  <a:pt x="191" y="422"/>
                </a:lnTo>
                <a:lnTo>
                  <a:pt x="206" y="426"/>
                </a:lnTo>
                <a:lnTo>
                  <a:pt x="219" y="429"/>
                </a:lnTo>
                <a:lnTo>
                  <a:pt x="234" y="433"/>
                </a:lnTo>
                <a:lnTo>
                  <a:pt x="248" y="436"/>
                </a:lnTo>
                <a:lnTo>
                  <a:pt x="262" y="438"/>
                </a:lnTo>
                <a:lnTo>
                  <a:pt x="275" y="442"/>
                </a:lnTo>
                <a:lnTo>
                  <a:pt x="287" y="445"/>
                </a:lnTo>
                <a:lnTo>
                  <a:pt x="299" y="449"/>
                </a:lnTo>
                <a:lnTo>
                  <a:pt x="311" y="452"/>
                </a:lnTo>
                <a:lnTo>
                  <a:pt x="321" y="455"/>
                </a:lnTo>
                <a:lnTo>
                  <a:pt x="330" y="460"/>
                </a:lnTo>
                <a:lnTo>
                  <a:pt x="339" y="465"/>
                </a:lnTo>
                <a:lnTo>
                  <a:pt x="345" y="471"/>
                </a:lnTo>
                <a:lnTo>
                  <a:pt x="351" y="477"/>
                </a:lnTo>
                <a:lnTo>
                  <a:pt x="356" y="485"/>
                </a:lnTo>
                <a:lnTo>
                  <a:pt x="358" y="492"/>
                </a:lnTo>
                <a:lnTo>
                  <a:pt x="359" y="503"/>
                </a:lnTo>
                <a:lnTo>
                  <a:pt x="358" y="509"/>
                </a:lnTo>
                <a:lnTo>
                  <a:pt x="357" y="515"/>
                </a:lnTo>
                <a:lnTo>
                  <a:pt x="354" y="522"/>
                </a:lnTo>
                <a:lnTo>
                  <a:pt x="351" y="526"/>
                </a:lnTo>
                <a:lnTo>
                  <a:pt x="347" y="531"/>
                </a:lnTo>
                <a:lnTo>
                  <a:pt x="342" y="535"/>
                </a:lnTo>
                <a:lnTo>
                  <a:pt x="338" y="540"/>
                </a:lnTo>
                <a:lnTo>
                  <a:pt x="332" y="543"/>
                </a:lnTo>
                <a:lnTo>
                  <a:pt x="320" y="548"/>
                </a:lnTo>
                <a:lnTo>
                  <a:pt x="307" y="552"/>
                </a:lnTo>
                <a:lnTo>
                  <a:pt x="294" y="554"/>
                </a:lnTo>
                <a:lnTo>
                  <a:pt x="282" y="554"/>
                </a:lnTo>
                <a:lnTo>
                  <a:pt x="267" y="554"/>
                </a:lnTo>
                <a:lnTo>
                  <a:pt x="250" y="552"/>
                </a:lnTo>
                <a:lnTo>
                  <a:pt x="233" y="549"/>
                </a:lnTo>
                <a:lnTo>
                  <a:pt x="216" y="544"/>
                </a:lnTo>
                <a:lnTo>
                  <a:pt x="198" y="539"/>
                </a:lnTo>
                <a:lnTo>
                  <a:pt x="181" y="533"/>
                </a:lnTo>
                <a:lnTo>
                  <a:pt x="164" y="526"/>
                </a:lnTo>
                <a:lnTo>
                  <a:pt x="147" y="518"/>
                </a:lnTo>
                <a:lnTo>
                  <a:pt x="132" y="511"/>
                </a:lnTo>
                <a:lnTo>
                  <a:pt x="116" y="503"/>
                </a:lnTo>
                <a:lnTo>
                  <a:pt x="102" y="494"/>
                </a:lnTo>
                <a:lnTo>
                  <a:pt x="89" y="485"/>
                </a:lnTo>
                <a:lnTo>
                  <a:pt x="0" y="656"/>
                </a:lnTo>
                <a:lnTo>
                  <a:pt x="16" y="665"/>
                </a:lnTo>
                <a:lnTo>
                  <a:pt x="31" y="674"/>
                </a:lnTo>
                <a:lnTo>
                  <a:pt x="48" y="682"/>
                </a:lnTo>
                <a:lnTo>
                  <a:pt x="65" y="690"/>
                </a:lnTo>
                <a:lnTo>
                  <a:pt x="82" y="696"/>
                </a:lnTo>
                <a:lnTo>
                  <a:pt x="99" y="703"/>
                </a:lnTo>
                <a:lnTo>
                  <a:pt x="116" y="709"/>
                </a:lnTo>
                <a:lnTo>
                  <a:pt x="134" y="714"/>
                </a:lnTo>
                <a:lnTo>
                  <a:pt x="151" y="719"/>
                </a:lnTo>
                <a:lnTo>
                  <a:pt x="169" y="723"/>
                </a:lnTo>
                <a:lnTo>
                  <a:pt x="187" y="727"/>
                </a:lnTo>
                <a:lnTo>
                  <a:pt x="205" y="730"/>
                </a:lnTo>
                <a:lnTo>
                  <a:pt x="223" y="732"/>
                </a:lnTo>
                <a:lnTo>
                  <a:pt x="241" y="734"/>
                </a:lnTo>
                <a:lnTo>
                  <a:pt x="260" y="735"/>
                </a:lnTo>
                <a:lnTo>
                  <a:pt x="278" y="735"/>
                </a:lnTo>
                <a:lnTo>
                  <a:pt x="302" y="735"/>
                </a:lnTo>
                <a:lnTo>
                  <a:pt x="326" y="732"/>
                </a:lnTo>
                <a:lnTo>
                  <a:pt x="350" y="730"/>
                </a:lnTo>
                <a:lnTo>
                  <a:pt x="374" y="726"/>
                </a:lnTo>
                <a:lnTo>
                  <a:pt x="396" y="720"/>
                </a:lnTo>
                <a:lnTo>
                  <a:pt x="419" y="713"/>
                </a:lnTo>
                <a:lnTo>
                  <a:pt x="440" y="705"/>
                </a:lnTo>
                <a:lnTo>
                  <a:pt x="461" y="696"/>
                </a:lnTo>
                <a:lnTo>
                  <a:pt x="482" y="686"/>
                </a:lnTo>
                <a:lnTo>
                  <a:pt x="501" y="675"/>
                </a:lnTo>
                <a:lnTo>
                  <a:pt x="518" y="662"/>
                </a:lnTo>
                <a:lnTo>
                  <a:pt x="535" y="647"/>
                </a:lnTo>
                <a:lnTo>
                  <a:pt x="549" y="631"/>
                </a:lnTo>
                <a:lnTo>
                  <a:pt x="563" y="614"/>
                </a:lnTo>
                <a:lnTo>
                  <a:pt x="575" y="595"/>
                </a:lnTo>
                <a:lnTo>
                  <a:pt x="584" y="575"/>
                </a:lnTo>
                <a:lnTo>
                  <a:pt x="589" y="563"/>
                </a:lnTo>
                <a:lnTo>
                  <a:pt x="593" y="553"/>
                </a:lnTo>
                <a:lnTo>
                  <a:pt x="595" y="541"/>
                </a:lnTo>
                <a:lnTo>
                  <a:pt x="599" y="530"/>
                </a:lnTo>
                <a:lnTo>
                  <a:pt x="600" y="517"/>
                </a:lnTo>
                <a:lnTo>
                  <a:pt x="602" y="505"/>
                </a:lnTo>
                <a:lnTo>
                  <a:pt x="602" y="491"/>
                </a:lnTo>
                <a:lnTo>
                  <a:pt x="603" y="478"/>
                </a:lnTo>
                <a:lnTo>
                  <a:pt x="602" y="463"/>
                </a:lnTo>
                <a:lnTo>
                  <a:pt x="601" y="447"/>
                </a:lnTo>
                <a:lnTo>
                  <a:pt x="599" y="434"/>
                </a:lnTo>
                <a:lnTo>
                  <a:pt x="597" y="420"/>
                </a:lnTo>
                <a:lnTo>
                  <a:pt x="592" y="408"/>
                </a:lnTo>
                <a:lnTo>
                  <a:pt x="588" y="396"/>
                </a:lnTo>
                <a:lnTo>
                  <a:pt x="583" y="384"/>
                </a:lnTo>
                <a:lnTo>
                  <a:pt x="576" y="373"/>
                </a:lnTo>
                <a:lnTo>
                  <a:pt x="570" y="364"/>
                </a:lnTo>
                <a:lnTo>
                  <a:pt x="563" y="354"/>
                </a:lnTo>
                <a:lnTo>
                  <a:pt x="555" y="345"/>
                </a:lnTo>
                <a:lnTo>
                  <a:pt x="546" y="337"/>
                </a:lnTo>
                <a:lnTo>
                  <a:pt x="537" y="329"/>
                </a:lnTo>
                <a:lnTo>
                  <a:pt x="527" y="321"/>
                </a:lnTo>
                <a:lnTo>
                  <a:pt x="517" y="314"/>
                </a:lnTo>
                <a:lnTo>
                  <a:pt x="505" y="309"/>
                </a:lnTo>
                <a:lnTo>
                  <a:pt x="482" y="298"/>
                </a:lnTo>
                <a:lnTo>
                  <a:pt x="457" y="289"/>
                </a:lnTo>
                <a:lnTo>
                  <a:pt x="431" y="281"/>
                </a:lnTo>
                <a:lnTo>
                  <a:pt x="403" y="274"/>
                </a:lnTo>
                <a:lnTo>
                  <a:pt x="388" y="272"/>
                </a:lnTo>
                <a:lnTo>
                  <a:pt x="371" y="268"/>
                </a:lnTo>
                <a:lnTo>
                  <a:pt x="362" y="266"/>
                </a:lnTo>
                <a:lnTo>
                  <a:pt x="353" y="264"/>
                </a:lnTo>
                <a:lnTo>
                  <a:pt x="344" y="262"/>
                </a:lnTo>
                <a:lnTo>
                  <a:pt x="335" y="259"/>
                </a:lnTo>
                <a:lnTo>
                  <a:pt x="326" y="256"/>
                </a:lnTo>
                <a:lnTo>
                  <a:pt x="318" y="251"/>
                </a:lnTo>
                <a:lnTo>
                  <a:pt x="312" y="247"/>
                </a:lnTo>
                <a:lnTo>
                  <a:pt x="305" y="241"/>
                </a:lnTo>
                <a:lnTo>
                  <a:pt x="300" y="236"/>
                </a:lnTo>
                <a:lnTo>
                  <a:pt x="296" y="229"/>
                </a:lnTo>
                <a:lnTo>
                  <a:pt x="294" y="222"/>
                </a:lnTo>
                <a:lnTo>
                  <a:pt x="293" y="213"/>
                </a:lnTo>
                <a:lnTo>
                  <a:pt x="294" y="207"/>
                </a:lnTo>
                <a:lnTo>
                  <a:pt x="295" y="202"/>
                </a:lnTo>
                <a:lnTo>
                  <a:pt x="297" y="196"/>
                </a:lnTo>
                <a:lnTo>
                  <a:pt x="300" y="192"/>
                </a:lnTo>
                <a:lnTo>
                  <a:pt x="305" y="187"/>
                </a:lnTo>
                <a:lnTo>
                  <a:pt x="309" y="183"/>
                </a:lnTo>
                <a:lnTo>
                  <a:pt x="315" y="179"/>
                </a:lnTo>
                <a:lnTo>
                  <a:pt x="321" y="177"/>
                </a:lnTo>
                <a:lnTo>
                  <a:pt x="333" y="173"/>
                </a:lnTo>
                <a:lnTo>
                  <a:pt x="345" y="169"/>
                </a:lnTo>
                <a:lnTo>
                  <a:pt x="358" y="167"/>
                </a:lnTo>
                <a:lnTo>
                  <a:pt x="369" y="167"/>
                </a:lnTo>
                <a:lnTo>
                  <a:pt x="380" y="167"/>
                </a:lnTo>
                <a:lnTo>
                  <a:pt x="391" y="168"/>
                </a:lnTo>
                <a:lnTo>
                  <a:pt x="402" y="169"/>
                </a:lnTo>
                <a:lnTo>
                  <a:pt x="414" y="170"/>
                </a:lnTo>
                <a:lnTo>
                  <a:pt x="425" y="173"/>
                </a:lnTo>
                <a:lnTo>
                  <a:pt x="437" y="176"/>
                </a:lnTo>
                <a:lnTo>
                  <a:pt x="448" y="179"/>
                </a:lnTo>
                <a:lnTo>
                  <a:pt x="459" y="183"/>
                </a:lnTo>
                <a:lnTo>
                  <a:pt x="470" y="186"/>
                </a:lnTo>
                <a:lnTo>
                  <a:pt x="481" y="191"/>
                </a:lnTo>
                <a:lnTo>
                  <a:pt x="491" y="195"/>
                </a:lnTo>
                <a:lnTo>
                  <a:pt x="501" y="200"/>
                </a:lnTo>
                <a:lnTo>
                  <a:pt x="583" y="44"/>
                </a:lnTo>
                <a:close/>
              </a:path>
            </a:pathLst>
          </a:custGeom>
          <a:solidFill>
            <a:srgbClr val="D8DAD7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78" name="Freeform 126"/>
          <p:cNvSpPr>
            <a:spLocks/>
          </p:cNvSpPr>
          <p:nvPr userDrawn="1"/>
        </p:nvSpPr>
        <p:spPr bwMode="auto">
          <a:xfrm>
            <a:off x="9567154" y="6483355"/>
            <a:ext cx="160881" cy="144463"/>
          </a:xfrm>
          <a:custGeom>
            <a:avLst/>
            <a:gdLst>
              <a:gd name="T0" fmla="*/ 2147483647 w 603"/>
              <a:gd name="T1" fmla="*/ 182223466 h 735"/>
              <a:gd name="T2" fmla="*/ 2147483647 w 603"/>
              <a:gd name="T3" fmla="*/ 45546137 h 735"/>
              <a:gd name="T4" fmla="*/ 2147483647 w 603"/>
              <a:gd name="T5" fmla="*/ 0 h 735"/>
              <a:gd name="T6" fmla="*/ 2147483647 w 603"/>
              <a:gd name="T7" fmla="*/ 37974507 h 735"/>
              <a:gd name="T8" fmla="*/ 1794246775 w 603"/>
              <a:gd name="T9" fmla="*/ 151859309 h 735"/>
              <a:gd name="T10" fmla="*/ 1321655123 w 603"/>
              <a:gd name="T11" fmla="*/ 356875302 h 735"/>
              <a:gd name="T12" fmla="*/ 929170068 w 603"/>
              <a:gd name="T13" fmla="*/ 645411940 h 735"/>
              <a:gd name="T14" fmla="*/ 632804448 w 603"/>
              <a:gd name="T15" fmla="*/ 1017430896 h 735"/>
              <a:gd name="T16" fmla="*/ 496611607 w 603"/>
              <a:gd name="T17" fmla="*/ 1328759864 h 735"/>
              <a:gd name="T18" fmla="*/ 432518445 w 603"/>
              <a:gd name="T19" fmla="*/ 1670453186 h 735"/>
              <a:gd name="T20" fmla="*/ 448571698 w 603"/>
              <a:gd name="T21" fmla="*/ 2147483647 h 735"/>
              <a:gd name="T22" fmla="*/ 584724523 w 603"/>
              <a:gd name="T23" fmla="*/ 2147483647 h 735"/>
              <a:gd name="T24" fmla="*/ 800983745 w 603"/>
              <a:gd name="T25" fmla="*/ 2147483647 h 735"/>
              <a:gd name="T26" fmla="*/ 1089342647 w 603"/>
              <a:gd name="T27" fmla="*/ 2147483647 h 735"/>
              <a:gd name="T28" fmla="*/ 1417774957 w 603"/>
              <a:gd name="T29" fmla="*/ 2147483647 h 735"/>
              <a:gd name="T30" fmla="*/ 1754173568 w 603"/>
              <a:gd name="T31" fmla="*/ 2147483647 h 735"/>
              <a:gd name="T32" fmla="*/ 2098619114 w 603"/>
              <a:gd name="T33" fmla="*/ 2147483647 h 735"/>
              <a:gd name="T34" fmla="*/ 2147483647 w 603"/>
              <a:gd name="T35" fmla="*/ 2147483647 h 735"/>
              <a:gd name="T36" fmla="*/ 2147483647 w 603"/>
              <a:gd name="T37" fmla="*/ 2147483647 h 735"/>
              <a:gd name="T38" fmla="*/ 2147483647 w 603"/>
              <a:gd name="T39" fmla="*/ 2147483647 h 735"/>
              <a:gd name="T40" fmla="*/ 2147483647 w 603"/>
              <a:gd name="T41" fmla="*/ 2147483647 h 735"/>
              <a:gd name="T42" fmla="*/ 2147483647 w 603"/>
              <a:gd name="T43" fmla="*/ 2147483647 h 735"/>
              <a:gd name="T44" fmla="*/ 2147483647 w 603"/>
              <a:gd name="T45" fmla="*/ 2147483647 h 735"/>
              <a:gd name="T46" fmla="*/ 2147483647 w 603"/>
              <a:gd name="T47" fmla="*/ 2147483647 h 735"/>
              <a:gd name="T48" fmla="*/ 2147483647 w 603"/>
              <a:gd name="T49" fmla="*/ 2147483647 h 735"/>
              <a:gd name="T50" fmla="*/ 1866306638 w 603"/>
              <a:gd name="T51" fmla="*/ 2147483647 h 735"/>
              <a:gd name="T52" fmla="*/ 1449801429 w 603"/>
              <a:gd name="T53" fmla="*/ 2147483647 h 735"/>
              <a:gd name="T54" fmla="*/ 1057316175 w 603"/>
              <a:gd name="T55" fmla="*/ 2147483647 h 735"/>
              <a:gd name="T56" fmla="*/ 712870829 w 603"/>
              <a:gd name="T57" fmla="*/ 2147483647 h 735"/>
              <a:gd name="T58" fmla="*/ 248325712 w 603"/>
              <a:gd name="T59" fmla="*/ 2147483647 h 735"/>
              <a:gd name="T60" fmla="*/ 656824202 w 603"/>
              <a:gd name="T61" fmla="*/ 2147483647 h 735"/>
              <a:gd name="T62" fmla="*/ 1073329411 w 603"/>
              <a:gd name="T63" fmla="*/ 2147483647 h 735"/>
              <a:gd name="T64" fmla="*/ 1497881155 w 603"/>
              <a:gd name="T65" fmla="*/ 2147483647 h 735"/>
              <a:gd name="T66" fmla="*/ 1930399600 w 603"/>
              <a:gd name="T67" fmla="*/ 2147483647 h 735"/>
              <a:gd name="T68" fmla="*/ 2147483647 w 603"/>
              <a:gd name="T69" fmla="*/ 2147483647 h 735"/>
              <a:gd name="T70" fmla="*/ 2147483647 w 603"/>
              <a:gd name="T71" fmla="*/ 2147483647 h 735"/>
              <a:gd name="T72" fmla="*/ 2147483647 w 603"/>
              <a:gd name="T73" fmla="*/ 2147483647 h 735"/>
              <a:gd name="T74" fmla="*/ 2147483647 w 603"/>
              <a:gd name="T75" fmla="*/ 2147483647 h 735"/>
              <a:gd name="T76" fmla="*/ 2147483647 w 603"/>
              <a:gd name="T77" fmla="*/ 2147483647 h 735"/>
              <a:gd name="T78" fmla="*/ 2147483647 w 603"/>
              <a:gd name="T79" fmla="*/ 2147483647 h 735"/>
              <a:gd name="T80" fmla="*/ 2147483647 w 603"/>
              <a:gd name="T81" fmla="*/ 2147483647 h 735"/>
              <a:gd name="T82" fmla="*/ 2147483647 w 603"/>
              <a:gd name="T83" fmla="*/ 2147483647 h 735"/>
              <a:gd name="T84" fmla="*/ 2147483647 w 603"/>
              <a:gd name="T85" fmla="*/ 2147483647 h 735"/>
              <a:gd name="T86" fmla="*/ 2147483647 w 603"/>
              <a:gd name="T87" fmla="*/ 2147483647 h 735"/>
              <a:gd name="T88" fmla="*/ 2147483647 w 603"/>
              <a:gd name="T89" fmla="*/ 2147483647 h 735"/>
              <a:gd name="T90" fmla="*/ 2147483647 w 603"/>
              <a:gd name="T91" fmla="*/ 2147483647 h 735"/>
              <a:gd name="T92" fmla="*/ 2147483647 w 603"/>
              <a:gd name="T93" fmla="*/ 2147483647 h 735"/>
              <a:gd name="T94" fmla="*/ 2147483647 w 603"/>
              <a:gd name="T95" fmla="*/ 2147483647 h 735"/>
              <a:gd name="T96" fmla="*/ 2147483647 w 603"/>
              <a:gd name="T97" fmla="*/ 2133603136 h 735"/>
              <a:gd name="T98" fmla="*/ 2147483647 w 603"/>
              <a:gd name="T99" fmla="*/ 2034900315 h 735"/>
              <a:gd name="T100" fmla="*/ 2147483647 w 603"/>
              <a:gd name="T101" fmla="*/ 1989353981 h 735"/>
              <a:gd name="T102" fmla="*/ 2147483647 w 603"/>
              <a:gd name="T103" fmla="*/ 1905833336 h 735"/>
              <a:gd name="T104" fmla="*/ 2147483647 w 603"/>
              <a:gd name="T105" fmla="*/ 1791909814 h 735"/>
              <a:gd name="T106" fmla="*/ 2147483647 w 603"/>
              <a:gd name="T107" fmla="*/ 1617296698 h 735"/>
              <a:gd name="T108" fmla="*/ 2147483647 w 603"/>
              <a:gd name="T109" fmla="*/ 1488191000 h 735"/>
              <a:gd name="T110" fmla="*/ 2147483647 w 603"/>
              <a:gd name="T111" fmla="*/ 1389488178 h 735"/>
              <a:gd name="T112" fmla="*/ 2147483647 w 603"/>
              <a:gd name="T113" fmla="*/ 1313577884 h 735"/>
              <a:gd name="T114" fmla="*/ 2147483647 w 603"/>
              <a:gd name="T115" fmla="*/ 1268031550 h 735"/>
              <a:gd name="T116" fmla="*/ 2147483647 w 603"/>
              <a:gd name="T117" fmla="*/ 1283213726 h 735"/>
              <a:gd name="T118" fmla="*/ 2147483647 w 603"/>
              <a:gd name="T119" fmla="*/ 1336370214 h 735"/>
              <a:gd name="T120" fmla="*/ 2147483647 w 603"/>
              <a:gd name="T121" fmla="*/ 1412280705 h 735"/>
              <a:gd name="T122" fmla="*/ 2147483647 w 603"/>
              <a:gd name="T123" fmla="*/ 1518593877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03" h="735">
                <a:moveTo>
                  <a:pt x="583" y="44"/>
                </a:moveTo>
                <a:lnTo>
                  <a:pt x="556" y="33"/>
                </a:lnTo>
                <a:lnTo>
                  <a:pt x="528" y="24"/>
                </a:lnTo>
                <a:lnTo>
                  <a:pt x="501" y="16"/>
                </a:lnTo>
                <a:lnTo>
                  <a:pt x="472" y="10"/>
                </a:lnTo>
                <a:lnTo>
                  <a:pt x="444" y="6"/>
                </a:lnTo>
                <a:lnTo>
                  <a:pt x="414" y="2"/>
                </a:lnTo>
                <a:lnTo>
                  <a:pt x="385" y="0"/>
                </a:lnTo>
                <a:lnTo>
                  <a:pt x="356" y="0"/>
                </a:lnTo>
                <a:lnTo>
                  <a:pt x="333" y="0"/>
                </a:lnTo>
                <a:lnTo>
                  <a:pt x="311" y="2"/>
                </a:lnTo>
                <a:lnTo>
                  <a:pt x="289" y="5"/>
                </a:lnTo>
                <a:lnTo>
                  <a:pt x="267" y="9"/>
                </a:lnTo>
                <a:lnTo>
                  <a:pt x="245" y="14"/>
                </a:lnTo>
                <a:lnTo>
                  <a:pt x="224" y="20"/>
                </a:lnTo>
                <a:lnTo>
                  <a:pt x="204" y="28"/>
                </a:lnTo>
                <a:lnTo>
                  <a:pt x="185" y="37"/>
                </a:lnTo>
                <a:lnTo>
                  <a:pt x="165" y="47"/>
                </a:lnTo>
                <a:lnTo>
                  <a:pt x="147" y="59"/>
                </a:lnTo>
                <a:lnTo>
                  <a:pt x="132" y="71"/>
                </a:lnTo>
                <a:lnTo>
                  <a:pt x="116" y="85"/>
                </a:lnTo>
                <a:lnTo>
                  <a:pt x="102" y="100"/>
                </a:lnTo>
                <a:lnTo>
                  <a:pt x="90" y="117"/>
                </a:lnTo>
                <a:lnTo>
                  <a:pt x="79" y="134"/>
                </a:lnTo>
                <a:lnTo>
                  <a:pt x="70" y="153"/>
                </a:lnTo>
                <a:lnTo>
                  <a:pt x="65" y="163"/>
                </a:lnTo>
                <a:lnTo>
                  <a:pt x="62" y="175"/>
                </a:lnTo>
                <a:lnTo>
                  <a:pt x="60" y="185"/>
                </a:lnTo>
                <a:lnTo>
                  <a:pt x="57" y="196"/>
                </a:lnTo>
                <a:lnTo>
                  <a:pt x="54" y="220"/>
                </a:lnTo>
                <a:lnTo>
                  <a:pt x="53" y="245"/>
                </a:lnTo>
                <a:lnTo>
                  <a:pt x="53" y="266"/>
                </a:lnTo>
                <a:lnTo>
                  <a:pt x="56" y="286"/>
                </a:lnTo>
                <a:lnTo>
                  <a:pt x="60" y="305"/>
                </a:lnTo>
                <a:lnTo>
                  <a:pt x="65" y="322"/>
                </a:lnTo>
                <a:lnTo>
                  <a:pt x="73" y="337"/>
                </a:lnTo>
                <a:lnTo>
                  <a:pt x="81" y="351"/>
                </a:lnTo>
                <a:lnTo>
                  <a:pt x="90" y="363"/>
                </a:lnTo>
                <a:lnTo>
                  <a:pt x="100" y="374"/>
                </a:lnTo>
                <a:lnTo>
                  <a:pt x="111" y="383"/>
                </a:lnTo>
                <a:lnTo>
                  <a:pt x="124" y="392"/>
                </a:lnTo>
                <a:lnTo>
                  <a:pt x="136" y="400"/>
                </a:lnTo>
                <a:lnTo>
                  <a:pt x="150" y="407"/>
                </a:lnTo>
                <a:lnTo>
                  <a:pt x="163" y="413"/>
                </a:lnTo>
                <a:lnTo>
                  <a:pt x="177" y="417"/>
                </a:lnTo>
                <a:lnTo>
                  <a:pt x="191" y="422"/>
                </a:lnTo>
                <a:lnTo>
                  <a:pt x="206" y="426"/>
                </a:lnTo>
                <a:lnTo>
                  <a:pt x="219" y="429"/>
                </a:lnTo>
                <a:lnTo>
                  <a:pt x="234" y="433"/>
                </a:lnTo>
                <a:lnTo>
                  <a:pt x="248" y="436"/>
                </a:lnTo>
                <a:lnTo>
                  <a:pt x="262" y="438"/>
                </a:lnTo>
                <a:lnTo>
                  <a:pt x="275" y="442"/>
                </a:lnTo>
                <a:lnTo>
                  <a:pt x="288" y="445"/>
                </a:lnTo>
                <a:lnTo>
                  <a:pt x="299" y="449"/>
                </a:lnTo>
                <a:lnTo>
                  <a:pt x="311" y="452"/>
                </a:lnTo>
                <a:lnTo>
                  <a:pt x="321" y="455"/>
                </a:lnTo>
                <a:lnTo>
                  <a:pt x="331" y="460"/>
                </a:lnTo>
                <a:lnTo>
                  <a:pt x="339" y="465"/>
                </a:lnTo>
                <a:lnTo>
                  <a:pt x="346" y="471"/>
                </a:lnTo>
                <a:lnTo>
                  <a:pt x="351" y="477"/>
                </a:lnTo>
                <a:lnTo>
                  <a:pt x="356" y="485"/>
                </a:lnTo>
                <a:lnTo>
                  <a:pt x="358" y="492"/>
                </a:lnTo>
                <a:lnTo>
                  <a:pt x="359" y="503"/>
                </a:lnTo>
                <a:lnTo>
                  <a:pt x="358" y="509"/>
                </a:lnTo>
                <a:lnTo>
                  <a:pt x="357" y="515"/>
                </a:lnTo>
                <a:lnTo>
                  <a:pt x="355" y="522"/>
                </a:lnTo>
                <a:lnTo>
                  <a:pt x="351" y="526"/>
                </a:lnTo>
                <a:lnTo>
                  <a:pt x="347" y="531"/>
                </a:lnTo>
                <a:lnTo>
                  <a:pt x="342" y="535"/>
                </a:lnTo>
                <a:lnTo>
                  <a:pt x="338" y="540"/>
                </a:lnTo>
                <a:lnTo>
                  <a:pt x="332" y="543"/>
                </a:lnTo>
                <a:lnTo>
                  <a:pt x="320" y="548"/>
                </a:lnTo>
                <a:lnTo>
                  <a:pt x="307" y="552"/>
                </a:lnTo>
                <a:lnTo>
                  <a:pt x="294" y="554"/>
                </a:lnTo>
                <a:lnTo>
                  <a:pt x="283" y="554"/>
                </a:lnTo>
                <a:lnTo>
                  <a:pt x="267" y="554"/>
                </a:lnTo>
                <a:lnTo>
                  <a:pt x="250" y="552"/>
                </a:lnTo>
                <a:lnTo>
                  <a:pt x="233" y="549"/>
                </a:lnTo>
                <a:lnTo>
                  <a:pt x="216" y="544"/>
                </a:lnTo>
                <a:lnTo>
                  <a:pt x="198" y="539"/>
                </a:lnTo>
                <a:lnTo>
                  <a:pt x="181" y="533"/>
                </a:lnTo>
                <a:lnTo>
                  <a:pt x="164" y="526"/>
                </a:lnTo>
                <a:lnTo>
                  <a:pt x="147" y="518"/>
                </a:lnTo>
                <a:lnTo>
                  <a:pt x="132" y="511"/>
                </a:lnTo>
                <a:lnTo>
                  <a:pt x="116" y="503"/>
                </a:lnTo>
                <a:lnTo>
                  <a:pt x="102" y="494"/>
                </a:lnTo>
                <a:lnTo>
                  <a:pt x="89" y="485"/>
                </a:lnTo>
                <a:lnTo>
                  <a:pt x="0" y="656"/>
                </a:lnTo>
                <a:lnTo>
                  <a:pt x="16" y="665"/>
                </a:lnTo>
                <a:lnTo>
                  <a:pt x="31" y="674"/>
                </a:lnTo>
                <a:lnTo>
                  <a:pt x="48" y="682"/>
                </a:lnTo>
                <a:lnTo>
                  <a:pt x="65" y="690"/>
                </a:lnTo>
                <a:lnTo>
                  <a:pt x="82" y="696"/>
                </a:lnTo>
                <a:lnTo>
                  <a:pt x="99" y="703"/>
                </a:lnTo>
                <a:lnTo>
                  <a:pt x="116" y="709"/>
                </a:lnTo>
                <a:lnTo>
                  <a:pt x="134" y="714"/>
                </a:lnTo>
                <a:lnTo>
                  <a:pt x="151" y="719"/>
                </a:lnTo>
                <a:lnTo>
                  <a:pt x="169" y="723"/>
                </a:lnTo>
                <a:lnTo>
                  <a:pt x="187" y="727"/>
                </a:lnTo>
                <a:lnTo>
                  <a:pt x="205" y="730"/>
                </a:lnTo>
                <a:lnTo>
                  <a:pt x="223" y="732"/>
                </a:lnTo>
                <a:lnTo>
                  <a:pt x="241" y="734"/>
                </a:lnTo>
                <a:lnTo>
                  <a:pt x="260" y="735"/>
                </a:lnTo>
                <a:lnTo>
                  <a:pt x="278" y="735"/>
                </a:lnTo>
                <a:lnTo>
                  <a:pt x="302" y="735"/>
                </a:lnTo>
                <a:lnTo>
                  <a:pt x="326" y="732"/>
                </a:lnTo>
                <a:lnTo>
                  <a:pt x="350" y="730"/>
                </a:lnTo>
                <a:lnTo>
                  <a:pt x="374" y="726"/>
                </a:lnTo>
                <a:lnTo>
                  <a:pt x="396" y="720"/>
                </a:lnTo>
                <a:lnTo>
                  <a:pt x="419" y="713"/>
                </a:lnTo>
                <a:lnTo>
                  <a:pt x="440" y="705"/>
                </a:lnTo>
                <a:lnTo>
                  <a:pt x="462" y="696"/>
                </a:lnTo>
                <a:lnTo>
                  <a:pt x="482" y="686"/>
                </a:lnTo>
                <a:lnTo>
                  <a:pt x="501" y="675"/>
                </a:lnTo>
                <a:lnTo>
                  <a:pt x="518" y="662"/>
                </a:lnTo>
                <a:lnTo>
                  <a:pt x="535" y="647"/>
                </a:lnTo>
                <a:lnTo>
                  <a:pt x="549" y="631"/>
                </a:lnTo>
                <a:lnTo>
                  <a:pt x="563" y="614"/>
                </a:lnTo>
                <a:lnTo>
                  <a:pt x="575" y="595"/>
                </a:lnTo>
                <a:lnTo>
                  <a:pt x="585" y="575"/>
                </a:lnTo>
                <a:lnTo>
                  <a:pt x="589" y="563"/>
                </a:lnTo>
                <a:lnTo>
                  <a:pt x="593" y="553"/>
                </a:lnTo>
                <a:lnTo>
                  <a:pt x="596" y="541"/>
                </a:lnTo>
                <a:lnTo>
                  <a:pt x="599" y="530"/>
                </a:lnTo>
                <a:lnTo>
                  <a:pt x="600" y="517"/>
                </a:lnTo>
                <a:lnTo>
                  <a:pt x="602" y="505"/>
                </a:lnTo>
                <a:lnTo>
                  <a:pt x="602" y="491"/>
                </a:lnTo>
                <a:lnTo>
                  <a:pt x="603" y="478"/>
                </a:lnTo>
                <a:lnTo>
                  <a:pt x="602" y="463"/>
                </a:lnTo>
                <a:lnTo>
                  <a:pt x="601" y="447"/>
                </a:lnTo>
                <a:lnTo>
                  <a:pt x="599" y="434"/>
                </a:lnTo>
                <a:lnTo>
                  <a:pt x="597" y="420"/>
                </a:lnTo>
                <a:lnTo>
                  <a:pt x="592" y="408"/>
                </a:lnTo>
                <a:lnTo>
                  <a:pt x="588" y="396"/>
                </a:lnTo>
                <a:lnTo>
                  <a:pt x="583" y="384"/>
                </a:lnTo>
                <a:lnTo>
                  <a:pt x="576" y="373"/>
                </a:lnTo>
                <a:lnTo>
                  <a:pt x="570" y="364"/>
                </a:lnTo>
                <a:lnTo>
                  <a:pt x="563" y="354"/>
                </a:lnTo>
                <a:lnTo>
                  <a:pt x="555" y="345"/>
                </a:lnTo>
                <a:lnTo>
                  <a:pt x="546" y="337"/>
                </a:lnTo>
                <a:lnTo>
                  <a:pt x="537" y="329"/>
                </a:lnTo>
                <a:lnTo>
                  <a:pt x="527" y="321"/>
                </a:lnTo>
                <a:lnTo>
                  <a:pt x="517" y="314"/>
                </a:lnTo>
                <a:lnTo>
                  <a:pt x="505" y="309"/>
                </a:lnTo>
                <a:lnTo>
                  <a:pt x="483" y="298"/>
                </a:lnTo>
                <a:lnTo>
                  <a:pt x="457" y="289"/>
                </a:lnTo>
                <a:lnTo>
                  <a:pt x="431" y="281"/>
                </a:lnTo>
                <a:lnTo>
                  <a:pt x="403" y="274"/>
                </a:lnTo>
                <a:lnTo>
                  <a:pt x="388" y="272"/>
                </a:lnTo>
                <a:lnTo>
                  <a:pt x="371" y="268"/>
                </a:lnTo>
                <a:lnTo>
                  <a:pt x="362" y="266"/>
                </a:lnTo>
                <a:lnTo>
                  <a:pt x="353" y="264"/>
                </a:lnTo>
                <a:lnTo>
                  <a:pt x="344" y="262"/>
                </a:lnTo>
                <a:lnTo>
                  <a:pt x="335" y="259"/>
                </a:lnTo>
                <a:lnTo>
                  <a:pt x="326" y="256"/>
                </a:lnTo>
                <a:lnTo>
                  <a:pt x="319" y="251"/>
                </a:lnTo>
                <a:lnTo>
                  <a:pt x="312" y="247"/>
                </a:lnTo>
                <a:lnTo>
                  <a:pt x="305" y="241"/>
                </a:lnTo>
                <a:lnTo>
                  <a:pt x="301" y="236"/>
                </a:lnTo>
                <a:lnTo>
                  <a:pt x="296" y="229"/>
                </a:lnTo>
                <a:lnTo>
                  <a:pt x="294" y="222"/>
                </a:lnTo>
                <a:lnTo>
                  <a:pt x="293" y="213"/>
                </a:lnTo>
                <a:lnTo>
                  <a:pt x="294" y="207"/>
                </a:lnTo>
                <a:lnTo>
                  <a:pt x="295" y="202"/>
                </a:lnTo>
                <a:lnTo>
                  <a:pt x="297" y="196"/>
                </a:lnTo>
                <a:lnTo>
                  <a:pt x="301" y="192"/>
                </a:lnTo>
                <a:lnTo>
                  <a:pt x="305" y="187"/>
                </a:lnTo>
                <a:lnTo>
                  <a:pt x="310" y="183"/>
                </a:lnTo>
                <a:lnTo>
                  <a:pt x="315" y="179"/>
                </a:lnTo>
                <a:lnTo>
                  <a:pt x="321" y="177"/>
                </a:lnTo>
                <a:lnTo>
                  <a:pt x="333" y="173"/>
                </a:lnTo>
                <a:lnTo>
                  <a:pt x="346" y="169"/>
                </a:lnTo>
                <a:lnTo>
                  <a:pt x="358" y="167"/>
                </a:lnTo>
                <a:lnTo>
                  <a:pt x="369" y="167"/>
                </a:lnTo>
                <a:lnTo>
                  <a:pt x="381" y="167"/>
                </a:lnTo>
                <a:lnTo>
                  <a:pt x="391" y="168"/>
                </a:lnTo>
                <a:lnTo>
                  <a:pt x="402" y="169"/>
                </a:lnTo>
                <a:lnTo>
                  <a:pt x="414" y="170"/>
                </a:lnTo>
                <a:lnTo>
                  <a:pt x="426" y="173"/>
                </a:lnTo>
                <a:lnTo>
                  <a:pt x="437" y="176"/>
                </a:lnTo>
                <a:lnTo>
                  <a:pt x="448" y="179"/>
                </a:lnTo>
                <a:lnTo>
                  <a:pt x="459" y="183"/>
                </a:lnTo>
                <a:lnTo>
                  <a:pt x="471" y="186"/>
                </a:lnTo>
                <a:lnTo>
                  <a:pt x="481" y="191"/>
                </a:lnTo>
                <a:lnTo>
                  <a:pt x="491" y="195"/>
                </a:lnTo>
                <a:lnTo>
                  <a:pt x="501" y="200"/>
                </a:lnTo>
                <a:lnTo>
                  <a:pt x="583" y="44"/>
                </a:lnTo>
                <a:close/>
              </a:path>
            </a:pathLst>
          </a:custGeom>
          <a:solidFill>
            <a:srgbClr val="D8DAD7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79" name="Freeform 127"/>
          <p:cNvSpPr>
            <a:spLocks noEditPoints="1"/>
          </p:cNvSpPr>
          <p:nvPr userDrawn="1"/>
        </p:nvSpPr>
        <p:spPr bwMode="auto">
          <a:xfrm>
            <a:off x="9749200" y="6483355"/>
            <a:ext cx="201101" cy="144463"/>
          </a:xfrm>
          <a:custGeom>
            <a:avLst/>
            <a:gdLst>
              <a:gd name="T0" fmla="*/ 2047551739 w 759"/>
              <a:gd name="T1" fmla="*/ 1776727637 h 735"/>
              <a:gd name="T2" fmla="*/ 2147483647 w 759"/>
              <a:gd name="T3" fmla="*/ 1488191000 h 735"/>
              <a:gd name="T4" fmla="*/ 2147483647 w 759"/>
              <a:gd name="T5" fmla="*/ 1290785357 h 735"/>
              <a:gd name="T6" fmla="*/ 2147483647 w 759"/>
              <a:gd name="T7" fmla="*/ 1207264712 h 735"/>
              <a:gd name="T8" fmla="*/ 2147483647 w 759"/>
              <a:gd name="T9" fmla="*/ 1230057042 h 735"/>
              <a:gd name="T10" fmla="*/ 2147483647 w 759"/>
              <a:gd name="T11" fmla="*/ 1359124021 h 735"/>
              <a:gd name="T12" fmla="*/ 2147483647 w 759"/>
              <a:gd name="T13" fmla="*/ 1594504171 h 735"/>
              <a:gd name="T14" fmla="*/ 2147483647 w 759"/>
              <a:gd name="T15" fmla="*/ 1905833336 h 735"/>
              <a:gd name="T16" fmla="*/ 2147483647 w 759"/>
              <a:gd name="T17" fmla="*/ 2147483647 h 735"/>
              <a:gd name="T18" fmla="*/ 2147483647 w 759"/>
              <a:gd name="T19" fmla="*/ 2147483647 h 735"/>
              <a:gd name="T20" fmla="*/ 2147483647 w 759"/>
              <a:gd name="T21" fmla="*/ 1700817343 h 735"/>
              <a:gd name="T22" fmla="*/ 2147483647 w 759"/>
              <a:gd name="T23" fmla="*/ 1199692885 h 735"/>
              <a:gd name="T24" fmla="*/ 2147483647 w 759"/>
              <a:gd name="T25" fmla="*/ 782050745 h 735"/>
              <a:gd name="T26" fmla="*/ 2147483647 w 759"/>
              <a:gd name="T27" fmla="*/ 447967774 h 735"/>
              <a:gd name="T28" fmla="*/ 2147483647 w 759"/>
              <a:gd name="T29" fmla="*/ 197405643 h 735"/>
              <a:gd name="T30" fmla="*/ 2147483647 w 759"/>
              <a:gd name="T31" fmla="*/ 53156488 h 735"/>
              <a:gd name="T32" fmla="*/ 2147483647 w 759"/>
              <a:gd name="T33" fmla="*/ 0 h 735"/>
              <a:gd name="T34" fmla="*/ 2147483647 w 759"/>
              <a:gd name="T35" fmla="*/ 30364157 h 735"/>
              <a:gd name="T36" fmla="*/ 2071082740 w 759"/>
              <a:gd name="T37" fmla="*/ 106313172 h 735"/>
              <a:gd name="T38" fmla="*/ 1655302823 w 759"/>
              <a:gd name="T39" fmla="*/ 242990500 h 735"/>
              <a:gd name="T40" fmla="*/ 1278727928 w 759"/>
              <a:gd name="T41" fmla="*/ 417603616 h 735"/>
              <a:gd name="T42" fmla="*/ 949254576 w 759"/>
              <a:gd name="T43" fmla="*/ 652983767 h 735"/>
              <a:gd name="T44" fmla="*/ 658986246 w 759"/>
              <a:gd name="T45" fmla="*/ 933910054 h 735"/>
              <a:gd name="T46" fmla="*/ 415780115 w 759"/>
              <a:gd name="T47" fmla="*/ 1260421199 h 735"/>
              <a:gd name="T48" fmla="*/ 227492568 w 759"/>
              <a:gd name="T49" fmla="*/ 1617296698 h 735"/>
              <a:gd name="T50" fmla="*/ 94124003 w 759"/>
              <a:gd name="T51" fmla="*/ 2027289964 h 735"/>
              <a:gd name="T52" fmla="*/ 23531001 w 759"/>
              <a:gd name="T53" fmla="*/ 2147483647 h 735"/>
              <a:gd name="T54" fmla="*/ 15674220 w 759"/>
              <a:gd name="T55" fmla="*/ 2147483647 h 735"/>
              <a:gd name="T56" fmla="*/ 62775564 w 759"/>
              <a:gd name="T57" fmla="*/ 2147483647 h 735"/>
              <a:gd name="T58" fmla="*/ 188287348 w 759"/>
              <a:gd name="T59" fmla="*/ 2147483647 h 735"/>
              <a:gd name="T60" fmla="*/ 376574895 w 759"/>
              <a:gd name="T61" fmla="*/ 2147483647 h 735"/>
              <a:gd name="T62" fmla="*/ 611924244 w 759"/>
              <a:gd name="T63" fmla="*/ 2147483647 h 735"/>
              <a:gd name="T64" fmla="*/ 902153034 w 759"/>
              <a:gd name="T65" fmla="*/ 2147483647 h 735"/>
              <a:gd name="T66" fmla="*/ 1239522708 w 759"/>
              <a:gd name="T67" fmla="*/ 2147483647 h 735"/>
              <a:gd name="T68" fmla="*/ 1616058062 w 759"/>
              <a:gd name="T69" fmla="*/ 2147483647 h 735"/>
              <a:gd name="T70" fmla="*/ 2031838177 w 759"/>
              <a:gd name="T71" fmla="*/ 2147483647 h 735"/>
              <a:gd name="T72" fmla="*/ 2147483647 w 759"/>
              <a:gd name="T73" fmla="*/ 2147483647 h 735"/>
              <a:gd name="T74" fmla="*/ 2147483647 w 759"/>
              <a:gd name="T75" fmla="*/ 2147483647 h 735"/>
              <a:gd name="T76" fmla="*/ 2147483647 w 759"/>
              <a:gd name="T77" fmla="*/ 2147483647 h 735"/>
              <a:gd name="T78" fmla="*/ 2147483647 w 759"/>
              <a:gd name="T79" fmla="*/ 2147483647 h 735"/>
              <a:gd name="T80" fmla="*/ 2147483647 w 759"/>
              <a:gd name="T81" fmla="*/ 2147483647 h 735"/>
              <a:gd name="T82" fmla="*/ 2147483647 w 759"/>
              <a:gd name="T83" fmla="*/ 2147483647 h 735"/>
              <a:gd name="T84" fmla="*/ 2147483647 w 759"/>
              <a:gd name="T85" fmla="*/ 2147483647 h 735"/>
              <a:gd name="T86" fmla="*/ 2147483647 w 759"/>
              <a:gd name="T87" fmla="*/ 2147483647 h 735"/>
              <a:gd name="T88" fmla="*/ 2147483647 w 759"/>
              <a:gd name="T89" fmla="*/ 2147483647 h 735"/>
              <a:gd name="T90" fmla="*/ 2147483647 w 759"/>
              <a:gd name="T91" fmla="*/ 2147483647 h 735"/>
              <a:gd name="T92" fmla="*/ 2147483647 w 759"/>
              <a:gd name="T93" fmla="*/ 2147483647 h 735"/>
              <a:gd name="T94" fmla="*/ 2147483647 w 759"/>
              <a:gd name="T95" fmla="*/ 2147483647 h 735"/>
              <a:gd name="T96" fmla="*/ 2147483647 w 759"/>
              <a:gd name="T97" fmla="*/ 2147483647 h 735"/>
              <a:gd name="T98" fmla="*/ 2147483647 w 759"/>
              <a:gd name="T99" fmla="*/ 2147483647 h 735"/>
              <a:gd name="T100" fmla="*/ 2147483647 w 759"/>
              <a:gd name="T101" fmla="*/ 2147483647 h 735"/>
              <a:gd name="T102" fmla="*/ 2147483647 w 759"/>
              <a:gd name="T103" fmla="*/ 2147483647 h 735"/>
              <a:gd name="T104" fmla="*/ 2147483647 w 759"/>
              <a:gd name="T105" fmla="*/ 2147483647 h 735"/>
              <a:gd name="T106" fmla="*/ 2094613740 w 759"/>
              <a:gd name="T107" fmla="*/ 2147483647 h 735"/>
              <a:gd name="T108" fmla="*/ 1961245175 w 759"/>
              <a:gd name="T109" fmla="*/ 2147483647 h 735"/>
              <a:gd name="T110" fmla="*/ 1929857393 w 759"/>
              <a:gd name="T111" fmla="*/ 2147483647 h 7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59" h="735">
                <a:moveTo>
                  <a:pt x="249" y="267"/>
                </a:moveTo>
                <a:lnTo>
                  <a:pt x="254" y="250"/>
                </a:lnTo>
                <a:lnTo>
                  <a:pt x="261" y="234"/>
                </a:lnTo>
                <a:lnTo>
                  <a:pt x="268" y="220"/>
                </a:lnTo>
                <a:lnTo>
                  <a:pt x="277" y="207"/>
                </a:lnTo>
                <a:lnTo>
                  <a:pt x="289" y="196"/>
                </a:lnTo>
                <a:lnTo>
                  <a:pt x="301" y="186"/>
                </a:lnTo>
                <a:lnTo>
                  <a:pt x="315" y="178"/>
                </a:lnTo>
                <a:lnTo>
                  <a:pt x="328" y="170"/>
                </a:lnTo>
                <a:lnTo>
                  <a:pt x="344" y="166"/>
                </a:lnTo>
                <a:lnTo>
                  <a:pt x="360" y="161"/>
                </a:lnTo>
                <a:lnTo>
                  <a:pt x="376" y="159"/>
                </a:lnTo>
                <a:lnTo>
                  <a:pt x="394" y="158"/>
                </a:lnTo>
                <a:lnTo>
                  <a:pt x="411" y="159"/>
                </a:lnTo>
                <a:lnTo>
                  <a:pt x="427" y="162"/>
                </a:lnTo>
                <a:lnTo>
                  <a:pt x="442" y="166"/>
                </a:lnTo>
                <a:lnTo>
                  <a:pt x="456" y="173"/>
                </a:lnTo>
                <a:lnTo>
                  <a:pt x="471" y="179"/>
                </a:lnTo>
                <a:lnTo>
                  <a:pt x="483" y="188"/>
                </a:lnTo>
                <a:lnTo>
                  <a:pt x="496" y="198"/>
                </a:lnTo>
                <a:lnTo>
                  <a:pt x="506" y="210"/>
                </a:lnTo>
                <a:lnTo>
                  <a:pt x="515" y="222"/>
                </a:lnTo>
                <a:lnTo>
                  <a:pt x="523" y="237"/>
                </a:lnTo>
                <a:lnTo>
                  <a:pt x="528" y="251"/>
                </a:lnTo>
                <a:lnTo>
                  <a:pt x="533" y="267"/>
                </a:lnTo>
                <a:lnTo>
                  <a:pt x="249" y="267"/>
                </a:lnTo>
                <a:close/>
                <a:moveTo>
                  <a:pt x="759" y="383"/>
                </a:moveTo>
                <a:lnTo>
                  <a:pt x="759" y="354"/>
                </a:lnTo>
                <a:lnTo>
                  <a:pt x="757" y="326"/>
                </a:lnTo>
                <a:lnTo>
                  <a:pt x="754" y="299"/>
                </a:lnTo>
                <a:lnTo>
                  <a:pt x="748" y="273"/>
                </a:lnTo>
                <a:lnTo>
                  <a:pt x="742" y="248"/>
                </a:lnTo>
                <a:lnTo>
                  <a:pt x="735" y="224"/>
                </a:lnTo>
                <a:lnTo>
                  <a:pt x="726" y="201"/>
                </a:lnTo>
                <a:lnTo>
                  <a:pt x="715" y="179"/>
                </a:lnTo>
                <a:lnTo>
                  <a:pt x="703" y="158"/>
                </a:lnTo>
                <a:lnTo>
                  <a:pt x="691" y="139"/>
                </a:lnTo>
                <a:lnTo>
                  <a:pt x="676" y="121"/>
                </a:lnTo>
                <a:lnTo>
                  <a:pt x="661" y="103"/>
                </a:lnTo>
                <a:lnTo>
                  <a:pt x="644" y="87"/>
                </a:lnTo>
                <a:lnTo>
                  <a:pt x="626" y="72"/>
                </a:lnTo>
                <a:lnTo>
                  <a:pt x="607" y="59"/>
                </a:lnTo>
                <a:lnTo>
                  <a:pt x="587" y="46"/>
                </a:lnTo>
                <a:lnTo>
                  <a:pt x="565" y="36"/>
                </a:lnTo>
                <a:lnTo>
                  <a:pt x="542" y="26"/>
                </a:lnTo>
                <a:lnTo>
                  <a:pt x="518" y="18"/>
                </a:lnTo>
                <a:lnTo>
                  <a:pt x="494" y="11"/>
                </a:lnTo>
                <a:lnTo>
                  <a:pt x="468" y="7"/>
                </a:lnTo>
                <a:lnTo>
                  <a:pt x="440" y="4"/>
                </a:lnTo>
                <a:lnTo>
                  <a:pt x="411" y="0"/>
                </a:lnTo>
                <a:lnTo>
                  <a:pt x="382" y="0"/>
                </a:lnTo>
                <a:lnTo>
                  <a:pt x="362" y="0"/>
                </a:lnTo>
                <a:lnTo>
                  <a:pt x="340" y="1"/>
                </a:lnTo>
                <a:lnTo>
                  <a:pt x="321" y="4"/>
                </a:lnTo>
                <a:lnTo>
                  <a:pt x="301" y="6"/>
                </a:lnTo>
                <a:lnTo>
                  <a:pt x="283" y="10"/>
                </a:lnTo>
                <a:lnTo>
                  <a:pt x="264" y="14"/>
                </a:lnTo>
                <a:lnTo>
                  <a:pt x="246" y="19"/>
                </a:lnTo>
                <a:lnTo>
                  <a:pt x="228" y="25"/>
                </a:lnTo>
                <a:lnTo>
                  <a:pt x="211" y="32"/>
                </a:lnTo>
                <a:lnTo>
                  <a:pt x="194" y="38"/>
                </a:lnTo>
                <a:lnTo>
                  <a:pt x="178" y="47"/>
                </a:lnTo>
                <a:lnTo>
                  <a:pt x="163" y="55"/>
                </a:lnTo>
                <a:lnTo>
                  <a:pt x="148" y="65"/>
                </a:lnTo>
                <a:lnTo>
                  <a:pt x="134" y="76"/>
                </a:lnTo>
                <a:lnTo>
                  <a:pt x="121" y="86"/>
                </a:lnTo>
                <a:lnTo>
                  <a:pt x="107" y="98"/>
                </a:lnTo>
                <a:lnTo>
                  <a:pt x="95" y="109"/>
                </a:lnTo>
                <a:lnTo>
                  <a:pt x="84" y="123"/>
                </a:lnTo>
                <a:lnTo>
                  <a:pt x="72" y="136"/>
                </a:lnTo>
                <a:lnTo>
                  <a:pt x="62" y="150"/>
                </a:lnTo>
                <a:lnTo>
                  <a:pt x="53" y="166"/>
                </a:lnTo>
                <a:lnTo>
                  <a:pt x="44" y="180"/>
                </a:lnTo>
                <a:lnTo>
                  <a:pt x="36" y="197"/>
                </a:lnTo>
                <a:lnTo>
                  <a:pt x="29" y="213"/>
                </a:lnTo>
                <a:lnTo>
                  <a:pt x="23" y="231"/>
                </a:lnTo>
                <a:lnTo>
                  <a:pt x="17" y="249"/>
                </a:lnTo>
                <a:lnTo>
                  <a:pt x="12" y="267"/>
                </a:lnTo>
                <a:lnTo>
                  <a:pt x="8" y="286"/>
                </a:lnTo>
                <a:lnTo>
                  <a:pt x="5" y="305"/>
                </a:lnTo>
                <a:lnTo>
                  <a:pt x="3" y="326"/>
                </a:lnTo>
                <a:lnTo>
                  <a:pt x="2" y="347"/>
                </a:lnTo>
                <a:lnTo>
                  <a:pt x="0" y="369"/>
                </a:lnTo>
                <a:lnTo>
                  <a:pt x="2" y="390"/>
                </a:lnTo>
                <a:lnTo>
                  <a:pt x="3" y="411"/>
                </a:lnTo>
                <a:lnTo>
                  <a:pt x="5" y="432"/>
                </a:lnTo>
                <a:lnTo>
                  <a:pt x="8" y="452"/>
                </a:lnTo>
                <a:lnTo>
                  <a:pt x="13" y="471"/>
                </a:lnTo>
                <a:lnTo>
                  <a:pt x="18" y="490"/>
                </a:lnTo>
                <a:lnTo>
                  <a:pt x="24" y="508"/>
                </a:lnTo>
                <a:lnTo>
                  <a:pt x="31" y="525"/>
                </a:lnTo>
                <a:lnTo>
                  <a:pt x="39" y="542"/>
                </a:lnTo>
                <a:lnTo>
                  <a:pt x="48" y="559"/>
                </a:lnTo>
                <a:lnTo>
                  <a:pt x="57" y="574"/>
                </a:lnTo>
                <a:lnTo>
                  <a:pt x="67" y="588"/>
                </a:lnTo>
                <a:lnTo>
                  <a:pt x="78" y="603"/>
                </a:lnTo>
                <a:lnTo>
                  <a:pt x="89" y="616"/>
                </a:lnTo>
                <a:lnTo>
                  <a:pt x="102" y="629"/>
                </a:lnTo>
                <a:lnTo>
                  <a:pt x="115" y="640"/>
                </a:lnTo>
                <a:lnTo>
                  <a:pt x="129" y="652"/>
                </a:lnTo>
                <a:lnTo>
                  <a:pt x="143" y="663"/>
                </a:lnTo>
                <a:lnTo>
                  <a:pt x="158" y="673"/>
                </a:lnTo>
                <a:lnTo>
                  <a:pt x="174" y="682"/>
                </a:lnTo>
                <a:lnTo>
                  <a:pt x="190" y="690"/>
                </a:lnTo>
                <a:lnTo>
                  <a:pt x="206" y="698"/>
                </a:lnTo>
                <a:lnTo>
                  <a:pt x="223" y="704"/>
                </a:lnTo>
                <a:lnTo>
                  <a:pt x="241" y="711"/>
                </a:lnTo>
                <a:lnTo>
                  <a:pt x="259" y="717"/>
                </a:lnTo>
                <a:lnTo>
                  <a:pt x="279" y="721"/>
                </a:lnTo>
                <a:lnTo>
                  <a:pt x="298" y="726"/>
                </a:lnTo>
                <a:lnTo>
                  <a:pt x="317" y="729"/>
                </a:lnTo>
                <a:lnTo>
                  <a:pt x="337" y="731"/>
                </a:lnTo>
                <a:lnTo>
                  <a:pt x="357" y="734"/>
                </a:lnTo>
                <a:lnTo>
                  <a:pt x="379" y="735"/>
                </a:lnTo>
                <a:lnTo>
                  <a:pt x="400" y="735"/>
                </a:lnTo>
                <a:lnTo>
                  <a:pt x="429" y="734"/>
                </a:lnTo>
                <a:lnTo>
                  <a:pt x="459" y="731"/>
                </a:lnTo>
                <a:lnTo>
                  <a:pt x="488" y="727"/>
                </a:lnTo>
                <a:lnTo>
                  <a:pt x="516" y="720"/>
                </a:lnTo>
                <a:lnTo>
                  <a:pt x="544" y="712"/>
                </a:lnTo>
                <a:lnTo>
                  <a:pt x="570" y="703"/>
                </a:lnTo>
                <a:lnTo>
                  <a:pt x="596" y="691"/>
                </a:lnTo>
                <a:lnTo>
                  <a:pt x="620" y="677"/>
                </a:lnTo>
                <a:lnTo>
                  <a:pt x="632" y="669"/>
                </a:lnTo>
                <a:lnTo>
                  <a:pt x="643" y="662"/>
                </a:lnTo>
                <a:lnTo>
                  <a:pt x="653" y="654"/>
                </a:lnTo>
                <a:lnTo>
                  <a:pt x="665" y="645"/>
                </a:lnTo>
                <a:lnTo>
                  <a:pt x="675" y="634"/>
                </a:lnTo>
                <a:lnTo>
                  <a:pt x="684" y="624"/>
                </a:lnTo>
                <a:lnTo>
                  <a:pt x="693" y="614"/>
                </a:lnTo>
                <a:lnTo>
                  <a:pt x="702" y="603"/>
                </a:lnTo>
                <a:lnTo>
                  <a:pt x="710" y="592"/>
                </a:lnTo>
                <a:lnTo>
                  <a:pt x="718" y="580"/>
                </a:lnTo>
                <a:lnTo>
                  <a:pt x="724" y="568"/>
                </a:lnTo>
                <a:lnTo>
                  <a:pt x="731" y="554"/>
                </a:lnTo>
                <a:lnTo>
                  <a:pt x="737" y="542"/>
                </a:lnTo>
                <a:lnTo>
                  <a:pt x="742" y="527"/>
                </a:lnTo>
                <a:lnTo>
                  <a:pt x="747" y="513"/>
                </a:lnTo>
                <a:lnTo>
                  <a:pt x="750" y="498"/>
                </a:lnTo>
                <a:lnTo>
                  <a:pt x="515" y="498"/>
                </a:lnTo>
                <a:lnTo>
                  <a:pt x="510" y="507"/>
                </a:lnTo>
                <a:lnTo>
                  <a:pt x="505" y="514"/>
                </a:lnTo>
                <a:lnTo>
                  <a:pt x="499" y="521"/>
                </a:lnTo>
                <a:lnTo>
                  <a:pt x="494" y="527"/>
                </a:lnTo>
                <a:lnTo>
                  <a:pt x="487" y="533"/>
                </a:lnTo>
                <a:lnTo>
                  <a:pt x="480" y="539"/>
                </a:lnTo>
                <a:lnTo>
                  <a:pt x="473" y="543"/>
                </a:lnTo>
                <a:lnTo>
                  <a:pt x="467" y="548"/>
                </a:lnTo>
                <a:lnTo>
                  <a:pt x="452" y="553"/>
                </a:lnTo>
                <a:lnTo>
                  <a:pt x="435" y="558"/>
                </a:lnTo>
                <a:lnTo>
                  <a:pt x="417" y="561"/>
                </a:lnTo>
                <a:lnTo>
                  <a:pt x="399" y="561"/>
                </a:lnTo>
                <a:lnTo>
                  <a:pt x="380" y="561"/>
                </a:lnTo>
                <a:lnTo>
                  <a:pt x="363" y="559"/>
                </a:lnTo>
                <a:lnTo>
                  <a:pt x="347" y="556"/>
                </a:lnTo>
                <a:lnTo>
                  <a:pt x="333" y="551"/>
                </a:lnTo>
                <a:lnTo>
                  <a:pt x="318" y="547"/>
                </a:lnTo>
                <a:lnTo>
                  <a:pt x="306" y="540"/>
                </a:lnTo>
                <a:lnTo>
                  <a:pt x="294" y="532"/>
                </a:lnTo>
                <a:lnTo>
                  <a:pt x="284" y="523"/>
                </a:lnTo>
                <a:lnTo>
                  <a:pt x="275" y="512"/>
                </a:lnTo>
                <a:lnTo>
                  <a:pt x="267" y="500"/>
                </a:lnTo>
                <a:lnTo>
                  <a:pt x="261" y="488"/>
                </a:lnTo>
                <a:lnTo>
                  <a:pt x="255" y="474"/>
                </a:lnTo>
                <a:lnTo>
                  <a:pt x="250" y="460"/>
                </a:lnTo>
                <a:lnTo>
                  <a:pt x="248" y="444"/>
                </a:lnTo>
                <a:lnTo>
                  <a:pt x="246" y="426"/>
                </a:lnTo>
                <a:lnTo>
                  <a:pt x="246" y="408"/>
                </a:lnTo>
                <a:lnTo>
                  <a:pt x="759" y="408"/>
                </a:lnTo>
                <a:lnTo>
                  <a:pt x="759" y="383"/>
                </a:lnTo>
                <a:close/>
              </a:path>
            </a:pathLst>
          </a:custGeom>
          <a:solidFill>
            <a:srgbClr val="D8DAD7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80" name="Freeform 128"/>
          <p:cNvSpPr>
            <a:spLocks noEditPoints="1"/>
          </p:cNvSpPr>
          <p:nvPr userDrawn="1"/>
        </p:nvSpPr>
        <p:spPr bwMode="auto">
          <a:xfrm>
            <a:off x="9965120" y="6483355"/>
            <a:ext cx="201101" cy="144463"/>
          </a:xfrm>
          <a:custGeom>
            <a:avLst/>
            <a:gdLst>
              <a:gd name="T0" fmla="*/ 2039694958 w 759"/>
              <a:gd name="T1" fmla="*/ 1776727637 h 735"/>
              <a:gd name="T2" fmla="*/ 2147483647 w 759"/>
              <a:gd name="T3" fmla="*/ 1488191000 h 735"/>
              <a:gd name="T4" fmla="*/ 2147483647 w 759"/>
              <a:gd name="T5" fmla="*/ 1290785357 h 735"/>
              <a:gd name="T6" fmla="*/ 2147483647 w 759"/>
              <a:gd name="T7" fmla="*/ 1207264712 h 735"/>
              <a:gd name="T8" fmla="*/ 2147483647 w 759"/>
              <a:gd name="T9" fmla="*/ 1230057042 h 735"/>
              <a:gd name="T10" fmla="*/ 2147483647 w 759"/>
              <a:gd name="T11" fmla="*/ 1359124021 h 735"/>
              <a:gd name="T12" fmla="*/ 2147483647 w 759"/>
              <a:gd name="T13" fmla="*/ 1594504171 h 735"/>
              <a:gd name="T14" fmla="*/ 2147483647 w 759"/>
              <a:gd name="T15" fmla="*/ 1905833336 h 735"/>
              <a:gd name="T16" fmla="*/ 2147483647 w 759"/>
              <a:gd name="T17" fmla="*/ 2147483647 h 735"/>
              <a:gd name="T18" fmla="*/ 2147483647 w 759"/>
              <a:gd name="T19" fmla="*/ 2147483647 h 735"/>
              <a:gd name="T20" fmla="*/ 2147483647 w 759"/>
              <a:gd name="T21" fmla="*/ 1700817343 h 735"/>
              <a:gd name="T22" fmla="*/ 2147483647 w 759"/>
              <a:gd name="T23" fmla="*/ 1199692885 h 735"/>
              <a:gd name="T24" fmla="*/ 2147483647 w 759"/>
              <a:gd name="T25" fmla="*/ 782050745 h 735"/>
              <a:gd name="T26" fmla="*/ 2147483647 w 759"/>
              <a:gd name="T27" fmla="*/ 447967774 h 735"/>
              <a:gd name="T28" fmla="*/ 2147483647 w 759"/>
              <a:gd name="T29" fmla="*/ 197405643 h 735"/>
              <a:gd name="T30" fmla="*/ 2147483647 w 759"/>
              <a:gd name="T31" fmla="*/ 53156488 h 735"/>
              <a:gd name="T32" fmla="*/ 2147483647 w 759"/>
              <a:gd name="T33" fmla="*/ 0 h 735"/>
              <a:gd name="T34" fmla="*/ 2147483647 w 759"/>
              <a:gd name="T35" fmla="*/ 30364157 h 735"/>
              <a:gd name="T36" fmla="*/ 2071082740 w 759"/>
              <a:gd name="T37" fmla="*/ 106313172 h 735"/>
              <a:gd name="T38" fmla="*/ 1655302823 w 759"/>
              <a:gd name="T39" fmla="*/ 242990500 h 735"/>
              <a:gd name="T40" fmla="*/ 1270871147 w 759"/>
              <a:gd name="T41" fmla="*/ 417603616 h 735"/>
              <a:gd name="T42" fmla="*/ 933540815 w 759"/>
              <a:gd name="T43" fmla="*/ 652983767 h 735"/>
              <a:gd name="T44" fmla="*/ 651129465 w 759"/>
              <a:gd name="T45" fmla="*/ 933910054 h 735"/>
              <a:gd name="T46" fmla="*/ 407923135 w 759"/>
              <a:gd name="T47" fmla="*/ 1260421199 h 735"/>
              <a:gd name="T48" fmla="*/ 219675329 w 759"/>
              <a:gd name="T49" fmla="*/ 1617296698 h 735"/>
              <a:gd name="T50" fmla="*/ 86306564 w 759"/>
              <a:gd name="T51" fmla="*/ 2027289964 h 735"/>
              <a:gd name="T52" fmla="*/ 15674220 w 759"/>
              <a:gd name="T53" fmla="*/ 2147483647 h 735"/>
              <a:gd name="T54" fmla="*/ 7856781 w 759"/>
              <a:gd name="T55" fmla="*/ 2147483647 h 735"/>
              <a:gd name="T56" fmla="*/ 62775564 w 759"/>
              <a:gd name="T57" fmla="*/ 2147483647 h 735"/>
              <a:gd name="T58" fmla="*/ 188287348 w 759"/>
              <a:gd name="T59" fmla="*/ 2147483647 h 735"/>
              <a:gd name="T60" fmla="*/ 368718114 w 759"/>
              <a:gd name="T61" fmla="*/ 2147483647 h 735"/>
              <a:gd name="T62" fmla="*/ 604067463 w 759"/>
              <a:gd name="T63" fmla="*/ 2147483647 h 735"/>
              <a:gd name="T64" fmla="*/ 894335595 w 759"/>
              <a:gd name="T65" fmla="*/ 2147483647 h 735"/>
              <a:gd name="T66" fmla="*/ 1239522708 w 759"/>
              <a:gd name="T67" fmla="*/ 2147483647 h 735"/>
              <a:gd name="T68" fmla="*/ 1608201281 w 759"/>
              <a:gd name="T69" fmla="*/ 2147483647 h 735"/>
              <a:gd name="T70" fmla="*/ 2031838177 w 759"/>
              <a:gd name="T71" fmla="*/ 2147483647 h 735"/>
              <a:gd name="T72" fmla="*/ 2147483647 w 759"/>
              <a:gd name="T73" fmla="*/ 2147483647 h 735"/>
              <a:gd name="T74" fmla="*/ 2147483647 w 759"/>
              <a:gd name="T75" fmla="*/ 2147483647 h 735"/>
              <a:gd name="T76" fmla="*/ 2147483647 w 759"/>
              <a:gd name="T77" fmla="*/ 2147483647 h 735"/>
              <a:gd name="T78" fmla="*/ 2147483647 w 759"/>
              <a:gd name="T79" fmla="*/ 2147483647 h 735"/>
              <a:gd name="T80" fmla="*/ 2147483647 w 759"/>
              <a:gd name="T81" fmla="*/ 2147483647 h 735"/>
              <a:gd name="T82" fmla="*/ 2147483647 w 759"/>
              <a:gd name="T83" fmla="*/ 2147483647 h 735"/>
              <a:gd name="T84" fmla="*/ 2147483647 w 759"/>
              <a:gd name="T85" fmla="*/ 2147483647 h 735"/>
              <a:gd name="T86" fmla="*/ 2147483647 w 759"/>
              <a:gd name="T87" fmla="*/ 2147483647 h 735"/>
              <a:gd name="T88" fmla="*/ 2147483647 w 759"/>
              <a:gd name="T89" fmla="*/ 2147483647 h 735"/>
              <a:gd name="T90" fmla="*/ 2147483647 w 759"/>
              <a:gd name="T91" fmla="*/ 2147483647 h 735"/>
              <a:gd name="T92" fmla="*/ 2147483647 w 759"/>
              <a:gd name="T93" fmla="*/ 2147483647 h 735"/>
              <a:gd name="T94" fmla="*/ 2147483647 w 759"/>
              <a:gd name="T95" fmla="*/ 2147483647 h 735"/>
              <a:gd name="T96" fmla="*/ 2147483647 w 759"/>
              <a:gd name="T97" fmla="*/ 2147483647 h 735"/>
              <a:gd name="T98" fmla="*/ 2147483647 w 759"/>
              <a:gd name="T99" fmla="*/ 2147483647 h 735"/>
              <a:gd name="T100" fmla="*/ 2147483647 w 759"/>
              <a:gd name="T101" fmla="*/ 2147483647 h 735"/>
              <a:gd name="T102" fmla="*/ 2147483647 w 759"/>
              <a:gd name="T103" fmla="*/ 2147483647 h 735"/>
              <a:gd name="T104" fmla="*/ 2147483647 w 759"/>
              <a:gd name="T105" fmla="*/ 2147483647 h 735"/>
              <a:gd name="T106" fmla="*/ 2094613740 w 759"/>
              <a:gd name="T107" fmla="*/ 2147483647 h 735"/>
              <a:gd name="T108" fmla="*/ 1961245175 w 759"/>
              <a:gd name="T109" fmla="*/ 2147483647 h 735"/>
              <a:gd name="T110" fmla="*/ 1914183173 w 759"/>
              <a:gd name="T111" fmla="*/ 2147483647 h 7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59" h="735">
                <a:moveTo>
                  <a:pt x="249" y="267"/>
                </a:moveTo>
                <a:lnTo>
                  <a:pt x="253" y="250"/>
                </a:lnTo>
                <a:lnTo>
                  <a:pt x="260" y="234"/>
                </a:lnTo>
                <a:lnTo>
                  <a:pt x="268" y="220"/>
                </a:lnTo>
                <a:lnTo>
                  <a:pt x="277" y="207"/>
                </a:lnTo>
                <a:lnTo>
                  <a:pt x="288" y="196"/>
                </a:lnTo>
                <a:lnTo>
                  <a:pt x="301" y="186"/>
                </a:lnTo>
                <a:lnTo>
                  <a:pt x="313" y="178"/>
                </a:lnTo>
                <a:lnTo>
                  <a:pt x="328" y="170"/>
                </a:lnTo>
                <a:lnTo>
                  <a:pt x="344" y="166"/>
                </a:lnTo>
                <a:lnTo>
                  <a:pt x="359" y="161"/>
                </a:lnTo>
                <a:lnTo>
                  <a:pt x="376" y="159"/>
                </a:lnTo>
                <a:lnTo>
                  <a:pt x="394" y="158"/>
                </a:lnTo>
                <a:lnTo>
                  <a:pt x="410" y="159"/>
                </a:lnTo>
                <a:lnTo>
                  <a:pt x="426" y="162"/>
                </a:lnTo>
                <a:lnTo>
                  <a:pt x="442" y="166"/>
                </a:lnTo>
                <a:lnTo>
                  <a:pt x="456" y="173"/>
                </a:lnTo>
                <a:lnTo>
                  <a:pt x="471" y="179"/>
                </a:lnTo>
                <a:lnTo>
                  <a:pt x="483" y="188"/>
                </a:lnTo>
                <a:lnTo>
                  <a:pt x="496" y="198"/>
                </a:lnTo>
                <a:lnTo>
                  <a:pt x="506" y="210"/>
                </a:lnTo>
                <a:lnTo>
                  <a:pt x="515" y="222"/>
                </a:lnTo>
                <a:lnTo>
                  <a:pt x="523" y="237"/>
                </a:lnTo>
                <a:lnTo>
                  <a:pt x="528" y="251"/>
                </a:lnTo>
                <a:lnTo>
                  <a:pt x="533" y="267"/>
                </a:lnTo>
                <a:lnTo>
                  <a:pt x="249" y="267"/>
                </a:lnTo>
                <a:close/>
                <a:moveTo>
                  <a:pt x="759" y="383"/>
                </a:moveTo>
                <a:lnTo>
                  <a:pt x="759" y="354"/>
                </a:lnTo>
                <a:lnTo>
                  <a:pt x="757" y="326"/>
                </a:lnTo>
                <a:lnTo>
                  <a:pt x="753" y="299"/>
                </a:lnTo>
                <a:lnTo>
                  <a:pt x="748" y="273"/>
                </a:lnTo>
                <a:lnTo>
                  <a:pt x="742" y="248"/>
                </a:lnTo>
                <a:lnTo>
                  <a:pt x="734" y="224"/>
                </a:lnTo>
                <a:lnTo>
                  <a:pt x="725" y="201"/>
                </a:lnTo>
                <a:lnTo>
                  <a:pt x="714" y="179"/>
                </a:lnTo>
                <a:lnTo>
                  <a:pt x="703" y="158"/>
                </a:lnTo>
                <a:lnTo>
                  <a:pt x="690" y="139"/>
                </a:lnTo>
                <a:lnTo>
                  <a:pt x="676" y="121"/>
                </a:lnTo>
                <a:lnTo>
                  <a:pt x="660" y="103"/>
                </a:lnTo>
                <a:lnTo>
                  <a:pt x="643" y="87"/>
                </a:lnTo>
                <a:lnTo>
                  <a:pt x="626" y="72"/>
                </a:lnTo>
                <a:lnTo>
                  <a:pt x="607" y="59"/>
                </a:lnTo>
                <a:lnTo>
                  <a:pt x="586" y="46"/>
                </a:lnTo>
                <a:lnTo>
                  <a:pt x="564" y="36"/>
                </a:lnTo>
                <a:lnTo>
                  <a:pt x="542" y="26"/>
                </a:lnTo>
                <a:lnTo>
                  <a:pt x="518" y="18"/>
                </a:lnTo>
                <a:lnTo>
                  <a:pt x="493" y="11"/>
                </a:lnTo>
                <a:lnTo>
                  <a:pt x="466" y="7"/>
                </a:lnTo>
                <a:lnTo>
                  <a:pt x="439" y="4"/>
                </a:lnTo>
                <a:lnTo>
                  <a:pt x="411" y="0"/>
                </a:lnTo>
                <a:lnTo>
                  <a:pt x="382" y="0"/>
                </a:lnTo>
                <a:lnTo>
                  <a:pt x="360" y="0"/>
                </a:lnTo>
                <a:lnTo>
                  <a:pt x="340" y="1"/>
                </a:lnTo>
                <a:lnTo>
                  <a:pt x="321" y="4"/>
                </a:lnTo>
                <a:lnTo>
                  <a:pt x="301" y="6"/>
                </a:lnTo>
                <a:lnTo>
                  <a:pt x="282" y="10"/>
                </a:lnTo>
                <a:lnTo>
                  <a:pt x="264" y="14"/>
                </a:lnTo>
                <a:lnTo>
                  <a:pt x="246" y="19"/>
                </a:lnTo>
                <a:lnTo>
                  <a:pt x="228" y="25"/>
                </a:lnTo>
                <a:lnTo>
                  <a:pt x="211" y="32"/>
                </a:lnTo>
                <a:lnTo>
                  <a:pt x="194" y="38"/>
                </a:lnTo>
                <a:lnTo>
                  <a:pt x="178" y="47"/>
                </a:lnTo>
                <a:lnTo>
                  <a:pt x="162" y="55"/>
                </a:lnTo>
                <a:lnTo>
                  <a:pt x="148" y="65"/>
                </a:lnTo>
                <a:lnTo>
                  <a:pt x="134" y="76"/>
                </a:lnTo>
                <a:lnTo>
                  <a:pt x="119" y="86"/>
                </a:lnTo>
                <a:lnTo>
                  <a:pt x="107" y="98"/>
                </a:lnTo>
                <a:lnTo>
                  <a:pt x="95" y="109"/>
                </a:lnTo>
                <a:lnTo>
                  <a:pt x="83" y="123"/>
                </a:lnTo>
                <a:lnTo>
                  <a:pt x="72" y="136"/>
                </a:lnTo>
                <a:lnTo>
                  <a:pt x="62" y="150"/>
                </a:lnTo>
                <a:lnTo>
                  <a:pt x="52" y="166"/>
                </a:lnTo>
                <a:lnTo>
                  <a:pt x="44" y="180"/>
                </a:lnTo>
                <a:lnTo>
                  <a:pt x="36" y="197"/>
                </a:lnTo>
                <a:lnTo>
                  <a:pt x="28" y="213"/>
                </a:lnTo>
                <a:lnTo>
                  <a:pt x="22" y="231"/>
                </a:lnTo>
                <a:lnTo>
                  <a:pt x="16" y="249"/>
                </a:lnTo>
                <a:lnTo>
                  <a:pt x="11" y="267"/>
                </a:lnTo>
                <a:lnTo>
                  <a:pt x="8" y="286"/>
                </a:lnTo>
                <a:lnTo>
                  <a:pt x="5" y="305"/>
                </a:lnTo>
                <a:lnTo>
                  <a:pt x="2" y="326"/>
                </a:lnTo>
                <a:lnTo>
                  <a:pt x="1" y="347"/>
                </a:lnTo>
                <a:lnTo>
                  <a:pt x="0" y="369"/>
                </a:lnTo>
                <a:lnTo>
                  <a:pt x="1" y="390"/>
                </a:lnTo>
                <a:lnTo>
                  <a:pt x="2" y="411"/>
                </a:lnTo>
                <a:lnTo>
                  <a:pt x="5" y="432"/>
                </a:lnTo>
                <a:lnTo>
                  <a:pt x="8" y="452"/>
                </a:lnTo>
                <a:lnTo>
                  <a:pt x="13" y="471"/>
                </a:lnTo>
                <a:lnTo>
                  <a:pt x="17" y="490"/>
                </a:lnTo>
                <a:lnTo>
                  <a:pt x="24" y="508"/>
                </a:lnTo>
                <a:lnTo>
                  <a:pt x="31" y="525"/>
                </a:lnTo>
                <a:lnTo>
                  <a:pt x="38" y="542"/>
                </a:lnTo>
                <a:lnTo>
                  <a:pt x="47" y="559"/>
                </a:lnTo>
                <a:lnTo>
                  <a:pt x="56" y="574"/>
                </a:lnTo>
                <a:lnTo>
                  <a:pt x="67" y="588"/>
                </a:lnTo>
                <a:lnTo>
                  <a:pt x="77" y="603"/>
                </a:lnTo>
                <a:lnTo>
                  <a:pt x="89" y="616"/>
                </a:lnTo>
                <a:lnTo>
                  <a:pt x="101" y="629"/>
                </a:lnTo>
                <a:lnTo>
                  <a:pt x="114" y="640"/>
                </a:lnTo>
                <a:lnTo>
                  <a:pt x="128" y="652"/>
                </a:lnTo>
                <a:lnTo>
                  <a:pt x="142" y="663"/>
                </a:lnTo>
                <a:lnTo>
                  <a:pt x="158" y="673"/>
                </a:lnTo>
                <a:lnTo>
                  <a:pt x="172" y="682"/>
                </a:lnTo>
                <a:lnTo>
                  <a:pt x="189" y="690"/>
                </a:lnTo>
                <a:lnTo>
                  <a:pt x="205" y="698"/>
                </a:lnTo>
                <a:lnTo>
                  <a:pt x="223" y="704"/>
                </a:lnTo>
                <a:lnTo>
                  <a:pt x="241" y="711"/>
                </a:lnTo>
                <a:lnTo>
                  <a:pt x="259" y="717"/>
                </a:lnTo>
                <a:lnTo>
                  <a:pt x="278" y="721"/>
                </a:lnTo>
                <a:lnTo>
                  <a:pt x="297" y="726"/>
                </a:lnTo>
                <a:lnTo>
                  <a:pt x="317" y="729"/>
                </a:lnTo>
                <a:lnTo>
                  <a:pt x="337" y="731"/>
                </a:lnTo>
                <a:lnTo>
                  <a:pt x="357" y="734"/>
                </a:lnTo>
                <a:lnTo>
                  <a:pt x="378" y="735"/>
                </a:lnTo>
                <a:lnTo>
                  <a:pt x="400" y="735"/>
                </a:lnTo>
                <a:lnTo>
                  <a:pt x="429" y="734"/>
                </a:lnTo>
                <a:lnTo>
                  <a:pt x="458" y="731"/>
                </a:lnTo>
                <a:lnTo>
                  <a:pt x="487" y="727"/>
                </a:lnTo>
                <a:lnTo>
                  <a:pt x="516" y="720"/>
                </a:lnTo>
                <a:lnTo>
                  <a:pt x="543" y="712"/>
                </a:lnTo>
                <a:lnTo>
                  <a:pt x="570" y="703"/>
                </a:lnTo>
                <a:lnTo>
                  <a:pt x="596" y="691"/>
                </a:lnTo>
                <a:lnTo>
                  <a:pt x="619" y="677"/>
                </a:lnTo>
                <a:lnTo>
                  <a:pt x="632" y="669"/>
                </a:lnTo>
                <a:lnTo>
                  <a:pt x="643" y="662"/>
                </a:lnTo>
                <a:lnTo>
                  <a:pt x="653" y="654"/>
                </a:lnTo>
                <a:lnTo>
                  <a:pt x="664" y="645"/>
                </a:lnTo>
                <a:lnTo>
                  <a:pt x="673" y="634"/>
                </a:lnTo>
                <a:lnTo>
                  <a:pt x="684" y="624"/>
                </a:lnTo>
                <a:lnTo>
                  <a:pt x="693" y="614"/>
                </a:lnTo>
                <a:lnTo>
                  <a:pt x="702" y="603"/>
                </a:lnTo>
                <a:lnTo>
                  <a:pt x="710" y="592"/>
                </a:lnTo>
                <a:lnTo>
                  <a:pt x="717" y="580"/>
                </a:lnTo>
                <a:lnTo>
                  <a:pt x="724" y="568"/>
                </a:lnTo>
                <a:lnTo>
                  <a:pt x="731" y="554"/>
                </a:lnTo>
                <a:lnTo>
                  <a:pt x="737" y="542"/>
                </a:lnTo>
                <a:lnTo>
                  <a:pt x="741" y="527"/>
                </a:lnTo>
                <a:lnTo>
                  <a:pt x="746" y="513"/>
                </a:lnTo>
                <a:lnTo>
                  <a:pt x="750" y="498"/>
                </a:lnTo>
                <a:lnTo>
                  <a:pt x="515" y="498"/>
                </a:lnTo>
                <a:lnTo>
                  <a:pt x="510" y="507"/>
                </a:lnTo>
                <a:lnTo>
                  <a:pt x="505" y="514"/>
                </a:lnTo>
                <a:lnTo>
                  <a:pt x="499" y="521"/>
                </a:lnTo>
                <a:lnTo>
                  <a:pt x="492" y="527"/>
                </a:lnTo>
                <a:lnTo>
                  <a:pt x="487" y="533"/>
                </a:lnTo>
                <a:lnTo>
                  <a:pt x="480" y="539"/>
                </a:lnTo>
                <a:lnTo>
                  <a:pt x="473" y="543"/>
                </a:lnTo>
                <a:lnTo>
                  <a:pt x="466" y="548"/>
                </a:lnTo>
                <a:lnTo>
                  <a:pt x="451" y="553"/>
                </a:lnTo>
                <a:lnTo>
                  <a:pt x="435" y="558"/>
                </a:lnTo>
                <a:lnTo>
                  <a:pt x="417" y="561"/>
                </a:lnTo>
                <a:lnTo>
                  <a:pt x="398" y="561"/>
                </a:lnTo>
                <a:lnTo>
                  <a:pt x="380" y="561"/>
                </a:lnTo>
                <a:lnTo>
                  <a:pt x="363" y="559"/>
                </a:lnTo>
                <a:lnTo>
                  <a:pt x="347" y="556"/>
                </a:lnTo>
                <a:lnTo>
                  <a:pt x="331" y="551"/>
                </a:lnTo>
                <a:lnTo>
                  <a:pt x="318" y="547"/>
                </a:lnTo>
                <a:lnTo>
                  <a:pt x="305" y="540"/>
                </a:lnTo>
                <a:lnTo>
                  <a:pt x="294" y="532"/>
                </a:lnTo>
                <a:lnTo>
                  <a:pt x="284" y="523"/>
                </a:lnTo>
                <a:lnTo>
                  <a:pt x="275" y="512"/>
                </a:lnTo>
                <a:lnTo>
                  <a:pt x="267" y="500"/>
                </a:lnTo>
                <a:lnTo>
                  <a:pt x="260" y="488"/>
                </a:lnTo>
                <a:lnTo>
                  <a:pt x="255" y="474"/>
                </a:lnTo>
                <a:lnTo>
                  <a:pt x="250" y="460"/>
                </a:lnTo>
                <a:lnTo>
                  <a:pt x="247" y="444"/>
                </a:lnTo>
                <a:lnTo>
                  <a:pt x="246" y="426"/>
                </a:lnTo>
                <a:lnTo>
                  <a:pt x="244" y="408"/>
                </a:lnTo>
                <a:lnTo>
                  <a:pt x="759" y="408"/>
                </a:lnTo>
                <a:lnTo>
                  <a:pt x="759" y="383"/>
                </a:lnTo>
                <a:close/>
              </a:path>
            </a:pathLst>
          </a:custGeom>
          <a:solidFill>
            <a:srgbClr val="D8DAD7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81" name="Freeform 129"/>
          <p:cNvSpPr>
            <a:spLocks/>
          </p:cNvSpPr>
          <p:nvPr userDrawn="1"/>
        </p:nvSpPr>
        <p:spPr bwMode="auto">
          <a:xfrm>
            <a:off x="10181042" y="6446837"/>
            <a:ext cx="122777" cy="177800"/>
          </a:xfrm>
          <a:custGeom>
            <a:avLst/>
            <a:gdLst>
              <a:gd name="T0" fmla="*/ 2147483647 w 463"/>
              <a:gd name="T1" fmla="*/ 2147483647 h 897"/>
              <a:gd name="T2" fmla="*/ 2147483647 w 463"/>
              <a:gd name="T3" fmla="*/ 2147483647 h 897"/>
              <a:gd name="T4" fmla="*/ 2147483647 w 463"/>
              <a:gd name="T5" fmla="*/ 1619874749 h 897"/>
              <a:gd name="T6" fmla="*/ 2147483647 w 463"/>
              <a:gd name="T7" fmla="*/ 1619874749 h 897"/>
              <a:gd name="T8" fmla="*/ 2147483647 w 463"/>
              <a:gd name="T9" fmla="*/ 0 h 897"/>
              <a:gd name="T10" fmla="*/ 629164782 w 463"/>
              <a:gd name="T11" fmla="*/ 0 h 897"/>
              <a:gd name="T12" fmla="*/ 629164782 w 463"/>
              <a:gd name="T13" fmla="*/ 1619874749 h 897"/>
              <a:gd name="T14" fmla="*/ 0 w 463"/>
              <a:gd name="T15" fmla="*/ 1619874749 h 897"/>
              <a:gd name="T16" fmla="*/ 0 w 463"/>
              <a:gd name="T17" fmla="*/ 2147483647 h 897"/>
              <a:gd name="T18" fmla="*/ 629164782 w 463"/>
              <a:gd name="T19" fmla="*/ 2147483647 h 897"/>
              <a:gd name="T20" fmla="*/ 629164782 w 463"/>
              <a:gd name="T21" fmla="*/ 2147483647 h 897"/>
              <a:gd name="T22" fmla="*/ 2147483647 w 463"/>
              <a:gd name="T23" fmla="*/ 2147483647 h 897"/>
              <a:gd name="T24" fmla="*/ 2147483647 w 463"/>
              <a:gd name="T25" fmla="*/ 2147483647 h 8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63" h="897">
                <a:moveTo>
                  <a:pt x="325" y="409"/>
                </a:moveTo>
                <a:lnTo>
                  <a:pt x="463" y="409"/>
                </a:lnTo>
                <a:lnTo>
                  <a:pt x="463" y="208"/>
                </a:lnTo>
                <a:lnTo>
                  <a:pt x="325" y="208"/>
                </a:lnTo>
                <a:lnTo>
                  <a:pt x="325" y="0"/>
                </a:lnTo>
                <a:lnTo>
                  <a:pt x="80" y="0"/>
                </a:lnTo>
                <a:lnTo>
                  <a:pt x="80" y="208"/>
                </a:lnTo>
                <a:lnTo>
                  <a:pt x="0" y="208"/>
                </a:lnTo>
                <a:lnTo>
                  <a:pt x="0" y="409"/>
                </a:lnTo>
                <a:lnTo>
                  <a:pt x="80" y="409"/>
                </a:lnTo>
                <a:lnTo>
                  <a:pt x="80" y="897"/>
                </a:lnTo>
                <a:lnTo>
                  <a:pt x="325" y="897"/>
                </a:lnTo>
                <a:lnTo>
                  <a:pt x="325" y="409"/>
                </a:lnTo>
                <a:close/>
              </a:path>
            </a:pathLst>
          </a:custGeom>
          <a:solidFill>
            <a:srgbClr val="D8DAD7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82" name="Freeform 130"/>
          <p:cNvSpPr>
            <a:spLocks noEditPoints="1"/>
          </p:cNvSpPr>
          <p:nvPr userDrawn="1"/>
        </p:nvSpPr>
        <p:spPr bwMode="auto">
          <a:xfrm>
            <a:off x="10310169" y="6483355"/>
            <a:ext cx="213803" cy="144463"/>
          </a:xfrm>
          <a:custGeom>
            <a:avLst/>
            <a:gdLst>
              <a:gd name="T0" fmla="*/ 2147483647 w 803"/>
              <a:gd name="T1" fmla="*/ 1617296698 h 735"/>
              <a:gd name="T2" fmla="*/ 2147483647 w 803"/>
              <a:gd name="T3" fmla="*/ 1678024816 h 735"/>
              <a:gd name="T4" fmla="*/ 2147483647 w 803"/>
              <a:gd name="T5" fmla="*/ 1769156007 h 735"/>
              <a:gd name="T6" fmla="*/ 2147483647 w 803"/>
              <a:gd name="T7" fmla="*/ 1905833336 h 735"/>
              <a:gd name="T8" fmla="*/ 2147483647 w 803"/>
              <a:gd name="T9" fmla="*/ 2072874822 h 735"/>
              <a:gd name="T10" fmla="*/ 2147483647 w 803"/>
              <a:gd name="T11" fmla="*/ 2147483647 h 735"/>
              <a:gd name="T12" fmla="*/ 2147483647 w 803"/>
              <a:gd name="T13" fmla="*/ 2147483647 h 735"/>
              <a:gd name="T14" fmla="*/ 2147483647 w 803"/>
              <a:gd name="T15" fmla="*/ 2147483647 h 735"/>
              <a:gd name="T16" fmla="*/ 2147483647 w 803"/>
              <a:gd name="T17" fmla="*/ 2147483647 h 735"/>
              <a:gd name="T18" fmla="*/ 2147483647 w 803"/>
              <a:gd name="T19" fmla="*/ 2147483647 h 735"/>
              <a:gd name="T20" fmla="*/ 2147483647 w 803"/>
              <a:gd name="T21" fmla="*/ 2147483647 h 735"/>
              <a:gd name="T22" fmla="*/ 2147483647 w 803"/>
              <a:gd name="T23" fmla="*/ 2147483647 h 735"/>
              <a:gd name="T24" fmla="*/ 2147483647 w 803"/>
              <a:gd name="T25" fmla="*/ 2147483647 h 735"/>
              <a:gd name="T26" fmla="*/ 2147483647 w 803"/>
              <a:gd name="T27" fmla="*/ 2147483647 h 735"/>
              <a:gd name="T28" fmla="*/ 2147483647 w 803"/>
              <a:gd name="T29" fmla="*/ 2147483647 h 735"/>
              <a:gd name="T30" fmla="*/ 2147483647 w 803"/>
              <a:gd name="T31" fmla="*/ 2147483647 h 735"/>
              <a:gd name="T32" fmla="*/ 2147483647 w 803"/>
              <a:gd name="T33" fmla="*/ 2147483647 h 735"/>
              <a:gd name="T34" fmla="*/ 2147483647 w 803"/>
              <a:gd name="T35" fmla="*/ 2147483647 h 735"/>
              <a:gd name="T36" fmla="*/ 2147483647 w 803"/>
              <a:gd name="T37" fmla="*/ 2147483647 h 735"/>
              <a:gd name="T38" fmla="*/ 2147483647 w 803"/>
              <a:gd name="T39" fmla="*/ 2147483647 h 735"/>
              <a:gd name="T40" fmla="*/ 2147483647 w 803"/>
              <a:gd name="T41" fmla="*/ 2147483647 h 735"/>
              <a:gd name="T42" fmla="*/ 2125567720 w 803"/>
              <a:gd name="T43" fmla="*/ 2147483647 h 735"/>
              <a:gd name="T44" fmla="*/ 2045948222 w 803"/>
              <a:gd name="T45" fmla="*/ 2147483647 h 735"/>
              <a:gd name="T46" fmla="*/ 2006158241 w 803"/>
              <a:gd name="T47" fmla="*/ 2147483647 h 735"/>
              <a:gd name="T48" fmla="*/ 2022066247 w 803"/>
              <a:gd name="T49" fmla="*/ 2147483647 h 735"/>
              <a:gd name="T50" fmla="*/ 2061856228 w 803"/>
              <a:gd name="T51" fmla="*/ 2147483647 h 735"/>
              <a:gd name="T52" fmla="*/ 2147483647 w 803"/>
              <a:gd name="T53" fmla="*/ 2147483647 h 735"/>
              <a:gd name="T54" fmla="*/ 2147483647 w 803"/>
              <a:gd name="T55" fmla="*/ 2019718138 h 735"/>
              <a:gd name="T56" fmla="*/ 2147483647 w 803"/>
              <a:gd name="T57" fmla="*/ 1860248479 h 735"/>
              <a:gd name="T58" fmla="*/ 2147483647 w 803"/>
              <a:gd name="T59" fmla="*/ 1738791850 h 735"/>
              <a:gd name="T60" fmla="*/ 2147483647 w 803"/>
              <a:gd name="T61" fmla="*/ 1655271205 h 735"/>
              <a:gd name="T62" fmla="*/ 2147483647 w 803"/>
              <a:gd name="T63" fmla="*/ 1617296698 h 735"/>
              <a:gd name="T64" fmla="*/ 2147483647 w 803"/>
              <a:gd name="T65" fmla="*/ 174651836 h 735"/>
              <a:gd name="T66" fmla="*/ 2147483647 w 803"/>
              <a:gd name="T67" fmla="*/ 470760301 h 735"/>
              <a:gd name="T68" fmla="*/ 2147483647 w 803"/>
              <a:gd name="T69" fmla="*/ 235380150 h 735"/>
              <a:gd name="T70" fmla="*/ 2147483647 w 803"/>
              <a:gd name="T71" fmla="*/ 68338664 h 735"/>
              <a:gd name="T72" fmla="*/ 2147483647 w 803"/>
              <a:gd name="T73" fmla="*/ 0 h 735"/>
              <a:gd name="T74" fmla="*/ 2147483647 w 803"/>
              <a:gd name="T75" fmla="*/ 15181980 h 735"/>
              <a:gd name="T76" fmla="*/ 2030040217 w 803"/>
              <a:gd name="T77" fmla="*/ 83520645 h 735"/>
              <a:gd name="T78" fmla="*/ 1631982263 w 803"/>
              <a:gd name="T79" fmla="*/ 220197973 h 735"/>
              <a:gd name="T80" fmla="*/ 1273753825 w 803"/>
              <a:gd name="T81" fmla="*/ 410031986 h 735"/>
              <a:gd name="T82" fmla="*/ 955315369 w 803"/>
              <a:gd name="T83" fmla="*/ 645411940 h 735"/>
              <a:gd name="T84" fmla="*/ 676666694 w 803"/>
              <a:gd name="T85" fmla="*/ 926338424 h 735"/>
              <a:gd name="T86" fmla="*/ 437847935 w 803"/>
              <a:gd name="T87" fmla="*/ 1237628869 h 735"/>
              <a:gd name="T88" fmla="*/ 254766699 w 803"/>
              <a:gd name="T89" fmla="*/ 1594504171 h 735"/>
              <a:gd name="T90" fmla="*/ 111435509 w 803"/>
              <a:gd name="T91" fmla="*/ 1966561650 h 735"/>
              <a:gd name="T92" fmla="*/ 31855746 w 803"/>
              <a:gd name="T93" fmla="*/ 2147483647 h 735"/>
              <a:gd name="T94" fmla="*/ 0 w 803"/>
              <a:gd name="T95" fmla="*/ 2147483647 h 735"/>
              <a:gd name="T96" fmla="*/ 71645727 w 803"/>
              <a:gd name="T97" fmla="*/ 2147483647 h 735"/>
              <a:gd name="T98" fmla="*/ 286582710 w 803"/>
              <a:gd name="T99" fmla="*/ 2147483647 h 735"/>
              <a:gd name="T100" fmla="*/ 628902942 w 803"/>
              <a:gd name="T101" fmla="*/ 2147483647 h 735"/>
              <a:gd name="T102" fmla="*/ 1098606624 w 803"/>
              <a:gd name="T103" fmla="*/ 2147483647 h 735"/>
              <a:gd name="T104" fmla="*/ 1353373523 w 803"/>
              <a:gd name="T105" fmla="*/ 2147483647 h 735"/>
              <a:gd name="T106" fmla="*/ 1854893016 w 803"/>
              <a:gd name="T107" fmla="*/ 2147483647 h 735"/>
              <a:gd name="T108" fmla="*/ 2147483647 w 803"/>
              <a:gd name="T109" fmla="*/ 2147483647 h 735"/>
              <a:gd name="T110" fmla="*/ 2147483647 w 803"/>
              <a:gd name="T111" fmla="*/ 2147483647 h 735"/>
              <a:gd name="T112" fmla="*/ 2147483647 w 803"/>
              <a:gd name="T113" fmla="*/ 2147483647 h 735"/>
              <a:gd name="T114" fmla="*/ 2147483647 w 803"/>
              <a:gd name="T115" fmla="*/ 2147483647 h 735"/>
              <a:gd name="T116" fmla="*/ 2147483647 w 803"/>
              <a:gd name="T117" fmla="*/ 2147483647 h 735"/>
              <a:gd name="T118" fmla="*/ 2147483647 w 803"/>
              <a:gd name="T119" fmla="*/ 2147483647 h 735"/>
              <a:gd name="T120" fmla="*/ 2147483647 w 803"/>
              <a:gd name="T121" fmla="*/ 2147483647 h 735"/>
              <a:gd name="T122" fmla="*/ 2147483647 w 803"/>
              <a:gd name="T123" fmla="*/ 174651836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803" h="735">
                <a:moveTo>
                  <a:pt x="410" y="212"/>
                </a:moveTo>
                <a:lnTo>
                  <a:pt x="421" y="213"/>
                </a:lnTo>
                <a:lnTo>
                  <a:pt x="434" y="213"/>
                </a:lnTo>
                <a:lnTo>
                  <a:pt x="445" y="215"/>
                </a:lnTo>
                <a:lnTo>
                  <a:pt x="456" y="218"/>
                </a:lnTo>
                <a:lnTo>
                  <a:pt x="466" y="221"/>
                </a:lnTo>
                <a:lnTo>
                  <a:pt x="476" y="224"/>
                </a:lnTo>
                <a:lnTo>
                  <a:pt x="485" y="229"/>
                </a:lnTo>
                <a:lnTo>
                  <a:pt x="494" y="233"/>
                </a:lnTo>
                <a:lnTo>
                  <a:pt x="503" y="239"/>
                </a:lnTo>
                <a:lnTo>
                  <a:pt x="511" y="245"/>
                </a:lnTo>
                <a:lnTo>
                  <a:pt x="518" y="251"/>
                </a:lnTo>
                <a:lnTo>
                  <a:pt x="525" y="258"/>
                </a:lnTo>
                <a:lnTo>
                  <a:pt x="532" y="266"/>
                </a:lnTo>
                <a:lnTo>
                  <a:pt x="537" y="273"/>
                </a:lnTo>
                <a:lnTo>
                  <a:pt x="543" y="282"/>
                </a:lnTo>
                <a:lnTo>
                  <a:pt x="549" y="290"/>
                </a:lnTo>
                <a:lnTo>
                  <a:pt x="552" y="299"/>
                </a:lnTo>
                <a:lnTo>
                  <a:pt x="556" y="308"/>
                </a:lnTo>
                <a:lnTo>
                  <a:pt x="560" y="318"/>
                </a:lnTo>
                <a:lnTo>
                  <a:pt x="562" y="327"/>
                </a:lnTo>
                <a:lnTo>
                  <a:pt x="564" y="337"/>
                </a:lnTo>
                <a:lnTo>
                  <a:pt x="565" y="347"/>
                </a:lnTo>
                <a:lnTo>
                  <a:pt x="567" y="357"/>
                </a:lnTo>
                <a:lnTo>
                  <a:pt x="567" y="369"/>
                </a:lnTo>
                <a:lnTo>
                  <a:pt x="567" y="379"/>
                </a:lnTo>
                <a:lnTo>
                  <a:pt x="565" y="390"/>
                </a:lnTo>
                <a:lnTo>
                  <a:pt x="564" y="400"/>
                </a:lnTo>
                <a:lnTo>
                  <a:pt x="562" y="410"/>
                </a:lnTo>
                <a:lnTo>
                  <a:pt x="560" y="419"/>
                </a:lnTo>
                <a:lnTo>
                  <a:pt x="556" y="429"/>
                </a:lnTo>
                <a:lnTo>
                  <a:pt x="552" y="438"/>
                </a:lnTo>
                <a:lnTo>
                  <a:pt x="549" y="447"/>
                </a:lnTo>
                <a:lnTo>
                  <a:pt x="543" y="455"/>
                </a:lnTo>
                <a:lnTo>
                  <a:pt x="537" y="463"/>
                </a:lnTo>
                <a:lnTo>
                  <a:pt x="532" y="471"/>
                </a:lnTo>
                <a:lnTo>
                  <a:pt x="525" y="478"/>
                </a:lnTo>
                <a:lnTo>
                  <a:pt x="518" y="485"/>
                </a:lnTo>
                <a:lnTo>
                  <a:pt x="511" y="491"/>
                </a:lnTo>
                <a:lnTo>
                  <a:pt x="503" y="497"/>
                </a:lnTo>
                <a:lnTo>
                  <a:pt x="494" y="502"/>
                </a:lnTo>
                <a:lnTo>
                  <a:pt x="485" y="507"/>
                </a:lnTo>
                <a:lnTo>
                  <a:pt x="476" y="511"/>
                </a:lnTo>
                <a:lnTo>
                  <a:pt x="466" y="514"/>
                </a:lnTo>
                <a:lnTo>
                  <a:pt x="456" y="517"/>
                </a:lnTo>
                <a:lnTo>
                  <a:pt x="445" y="520"/>
                </a:lnTo>
                <a:lnTo>
                  <a:pt x="434" y="521"/>
                </a:lnTo>
                <a:lnTo>
                  <a:pt x="421" y="522"/>
                </a:lnTo>
                <a:lnTo>
                  <a:pt x="410" y="523"/>
                </a:lnTo>
                <a:lnTo>
                  <a:pt x="398" y="522"/>
                </a:lnTo>
                <a:lnTo>
                  <a:pt x="385" y="521"/>
                </a:lnTo>
                <a:lnTo>
                  <a:pt x="374" y="520"/>
                </a:lnTo>
                <a:lnTo>
                  <a:pt x="364" y="517"/>
                </a:lnTo>
                <a:lnTo>
                  <a:pt x="353" y="514"/>
                </a:lnTo>
                <a:lnTo>
                  <a:pt x="344" y="511"/>
                </a:lnTo>
                <a:lnTo>
                  <a:pt x="333" y="507"/>
                </a:lnTo>
                <a:lnTo>
                  <a:pt x="324" y="502"/>
                </a:lnTo>
                <a:lnTo>
                  <a:pt x="317" y="497"/>
                </a:lnTo>
                <a:lnTo>
                  <a:pt x="308" y="491"/>
                </a:lnTo>
                <a:lnTo>
                  <a:pt x="301" y="485"/>
                </a:lnTo>
                <a:lnTo>
                  <a:pt x="294" y="478"/>
                </a:lnTo>
                <a:lnTo>
                  <a:pt x="287" y="471"/>
                </a:lnTo>
                <a:lnTo>
                  <a:pt x="282" y="463"/>
                </a:lnTo>
                <a:lnTo>
                  <a:pt x="276" y="455"/>
                </a:lnTo>
                <a:lnTo>
                  <a:pt x="270" y="447"/>
                </a:lnTo>
                <a:lnTo>
                  <a:pt x="267" y="438"/>
                </a:lnTo>
                <a:lnTo>
                  <a:pt x="263" y="429"/>
                </a:lnTo>
                <a:lnTo>
                  <a:pt x="259" y="419"/>
                </a:lnTo>
                <a:lnTo>
                  <a:pt x="257" y="410"/>
                </a:lnTo>
                <a:lnTo>
                  <a:pt x="255" y="400"/>
                </a:lnTo>
                <a:lnTo>
                  <a:pt x="254" y="390"/>
                </a:lnTo>
                <a:lnTo>
                  <a:pt x="252" y="379"/>
                </a:lnTo>
                <a:lnTo>
                  <a:pt x="252" y="369"/>
                </a:lnTo>
                <a:lnTo>
                  <a:pt x="252" y="357"/>
                </a:lnTo>
                <a:lnTo>
                  <a:pt x="254" y="347"/>
                </a:lnTo>
                <a:lnTo>
                  <a:pt x="255" y="337"/>
                </a:lnTo>
                <a:lnTo>
                  <a:pt x="257" y="327"/>
                </a:lnTo>
                <a:lnTo>
                  <a:pt x="259" y="318"/>
                </a:lnTo>
                <a:lnTo>
                  <a:pt x="263" y="308"/>
                </a:lnTo>
                <a:lnTo>
                  <a:pt x="267" y="299"/>
                </a:lnTo>
                <a:lnTo>
                  <a:pt x="270" y="290"/>
                </a:lnTo>
                <a:lnTo>
                  <a:pt x="276" y="282"/>
                </a:lnTo>
                <a:lnTo>
                  <a:pt x="282" y="273"/>
                </a:lnTo>
                <a:lnTo>
                  <a:pt x="287" y="266"/>
                </a:lnTo>
                <a:lnTo>
                  <a:pt x="294" y="258"/>
                </a:lnTo>
                <a:lnTo>
                  <a:pt x="301" y="251"/>
                </a:lnTo>
                <a:lnTo>
                  <a:pt x="308" y="245"/>
                </a:lnTo>
                <a:lnTo>
                  <a:pt x="317" y="239"/>
                </a:lnTo>
                <a:lnTo>
                  <a:pt x="324" y="233"/>
                </a:lnTo>
                <a:lnTo>
                  <a:pt x="333" y="229"/>
                </a:lnTo>
                <a:lnTo>
                  <a:pt x="344" y="224"/>
                </a:lnTo>
                <a:lnTo>
                  <a:pt x="353" y="221"/>
                </a:lnTo>
                <a:lnTo>
                  <a:pt x="364" y="218"/>
                </a:lnTo>
                <a:lnTo>
                  <a:pt x="374" y="215"/>
                </a:lnTo>
                <a:lnTo>
                  <a:pt x="385" y="213"/>
                </a:lnTo>
                <a:lnTo>
                  <a:pt x="398" y="213"/>
                </a:lnTo>
                <a:lnTo>
                  <a:pt x="410" y="212"/>
                </a:lnTo>
                <a:close/>
                <a:moveTo>
                  <a:pt x="803" y="23"/>
                </a:moveTo>
                <a:lnTo>
                  <a:pt x="559" y="23"/>
                </a:lnTo>
                <a:lnTo>
                  <a:pt x="559" y="90"/>
                </a:lnTo>
                <a:lnTo>
                  <a:pt x="545" y="76"/>
                </a:lnTo>
                <a:lnTo>
                  <a:pt x="531" y="62"/>
                </a:lnTo>
                <a:lnTo>
                  <a:pt x="515" y="50"/>
                </a:lnTo>
                <a:lnTo>
                  <a:pt x="498" y="40"/>
                </a:lnTo>
                <a:lnTo>
                  <a:pt x="481" y="31"/>
                </a:lnTo>
                <a:lnTo>
                  <a:pt x="463" y="23"/>
                </a:lnTo>
                <a:lnTo>
                  <a:pt x="444" y="15"/>
                </a:lnTo>
                <a:lnTo>
                  <a:pt x="425" y="9"/>
                </a:lnTo>
                <a:lnTo>
                  <a:pt x="404" y="6"/>
                </a:lnTo>
                <a:lnTo>
                  <a:pt x="385" y="2"/>
                </a:lnTo>
                <a:lnTo>
                  <a:pt x="365" y="0"/>
                </a:lnTo>
                <a:lnTo>
                  <a:pt x="345" y="0"/>
                </a:lnTo>
                <a:lnTo>
                  <a:pt x="326" y="0"/>
                </a:lnTo>
                <a:lnTo>
                  <a:pt x="308" y="2"/>
                </a:lnTo>
                <a:lnTo>
                  <a:pt x="290" y="5"/>
                </a:lnTo>
                <a:lnTo>
                  <a:pt x="272" y="8"/>
                </a:lnTo>
                <a:lnTo>
                  <a:pt x="255" y="11"/>
                </a:lnTo>
                <a:lnTo>
                  <a:pt x="238" y="17"/>
                </a:lnTo>
                <a:lnTo>
                  <a:pt x="221" y="23"/>
                </a:lnTo>
                <a:lnTo>
                  <a:pt x="205" y="29"/>
                </a:lnTo>
                <a:lnTo>
                  <a:pt x="189" y="37"/>
                </a:lnTo>
                <a:lnTo>
                  <a:pt x="175" y="45"/>
                </a:lnTo>
                <a:lnTo>
                  <a:pt x="160" y="54"/>
                </a:lnTo>
                <a:lnTo>
                  <a:pt x="147" y="63"/>
                </a:lnTo>
                <a:lnTo>
                  <a:pt x="133" y="74"/>
                </a:lnTo>
                <a:lnTo>
                  <a:pt x="120" y="85"/>
                </a:lnTo>
                <a:lnTo>
                  <a:pt x="107" y="97"/>
                </a:lnTo>
                <a:lnTo>
                  <a:pt x="96" y="109"/>
                </a:lnTo>
                <a:lnTo>
                  <a:pt x="85" y="122"/>
                </a:lnTo>
                <a:lnTo>
                  <a:pt x="74" y="135"/>
                </a:lnTo>
                <a:lnTo>
                  <a:pt x="64" y="149"/>
                </a:lnTo>
                <a:lnTo>
                  <a:pt x="55" y="163"/>
                </a:lnTo>
                <a:lnTo>
                  <a:pt x="46" y="178"/>
                </a:lnTo>
                <a:lnTo>
                  <a:pt x="38" y="194"/>
                </a:lnTo>
                <a:lnTo>
                  <a:pt x="32" y="210"/>
                </a:lnTo>
                <a:lnTo>
                  <a:pt x="25" y="225"/>
                </a:lnTo>
                <a:lnTo>
                  <a:pt x="19" y="242"/>
                </a:lnTo>
                <a:lnTo>
                  <a:pt x="14" y="259"/>
                </a:lnTo>
                <a:lnTo>
                  <a:pt x="10" y="276"/>
                </a:lnTo>
                <a:lnTo>
                  <a:pt x="6" y="294"/>
                </a:lnTo>
                <a:lnTo>
                  <a:pt x="4" y="312"/>
                </a:lnTo>
                <a:lnTo>
                  <a:pt x="1" y="330"/>
                </a:lnTo>
                <a:lnTo>
                  <a:pt x="0" y="348"/>
                </a:lnTo>
                <a:lnTo>
                  <a:pt x="0" y="366"/>
                </a:lnTo>
                <a:lnTo>
                  <a:pt x="1" y="396"/>
                </a:lnTo>
                <a:lnTo>
                  <a:pt x="4" y="425"/>
                </a:lnTo>
                <a:lnTo>
                  <a:pt x="9" y="453"/>
                </a:lnTo>
                <a:lnTo>
                  <a:pt x="16" y="481"/>
                </a:lnTo>
                <a:lnTo>
                  <a:pt x="25" y="507"/>
                </a:lnTo>
                <a:lnTo>
                  <a:pt x="36" y="533"/>
                </a:lnTo>
                <a:lnTo>
                  <a:pt x="49" y="558"/>
                </a:lnTo>
                <a:lnTo>
                  <a:pt x="63" y="582"/>
                </a:lnTo>
                <a:lnTo>
                  <a:pt x="79" y="604"/>
                </a:lnTo>
                <a:lnTo>
                  <a:pt x="97" y="624"/>
                </a:lnTo>
                <a:lnTo>
                  <a:pt x="116" y="645"/>
                </a:lnTo>
                <a:lnTo>
                  <a:pt x="138" y="663"/>
                </a:lnTo>
                <a:lnTo>
                  <a:pt x="148" y="671"/>
                </a:lnTo>
                <a:lnTo>
                  <a:pt x="159" y="678"/>
                </a:lnTo>
                <a:lnTo>
                  <a:pt x="170" y="686"/>
                </a:lnTo>
                <a:lnTo>
                  <a:pt x="183" y="693"/>
                </a:lnTo>
                <a:lnTo>
                  <a:pt x="207" y="705"/>
                </a:lnTo>
                <a:lnTo>
                  <a:pt x="233" y="716"/>
                </a:lnTo>
                <a:lnTo>
                  <a:pt x="247" y="720"/>
                </a:lnTo>
                <a:lnTo>
                  <a:pt x="260" y="723"/>
                </a:lnTo>
                <a:lnTo>
                  <a:pt x="274" y="727"/>
                </a:lnTo>
                <a:lnTo>
                  <a:pt x="288" y="730"/>
                </a:lnTo>
                <a:lnTo>
                  <a:pt x="303" y="732"/>
                </a:lnTo>
                <a:lnTo>
                  <a:pt x="318" y="734"/>
                </a:lnTo>
                <a:lnTo>
                  <a:pt x="332" y="735"/>
                </a:lnTo>
                <a:lnTo>
                  <a:pt x="348" y="735"/>
                </a:lnTo>
                <a:lnTo>
                  <a:pt x="368" y="735"/>
                </a:lnTo>
                <a:lnTo>
                  <a:pt x="389" y="732"/>
                </a:lnTo>
                <a:lnTo>
                  <a:pt x="408" y="729"/>
                </a:lnTo>
                <a:lnTo>
                  <a:pt x="428" y="725"/>
                </a:lnTo>
                <a:lnTo>
                  <a:pt x="447" y="718"/>
                </a:lnTo>
                <a:lnTo>
                  <a:pt x="466" y="711"/>
                </a:lnTo>
                <a:lnTo>
                  <a:pt x="484" y="702"/>
                </a:lnTo>
                <a:lnTo>
                  <a:pt x="501" y="692"/>
                </a:lnTo>
                <a:lnTo>
                  <a:pt x="517" y="680"/>
                </a:lnTo>
                <a:lnTo>
                  <a:pt x="532" y="667"/>
                </a:lnTo>
                <a:lnTo>
                  <a:pt x="544" y="651"/>
                </a:lnTo>
                <a:lnTo>
                  <a:pt x="556" y="636"/>
                </a:lnTo>
                <a:lnTo>
                  <a:pt x="559" y="636"/>
                </a:lnTo>
                <a:lnTo>
                  <a:pt x="559" y="712"/>
                </a:lnTo>
                <a:lnTo>
                  <a:pt x="803" y="712"/>
                </a:lnTo>
                <a:lnTo>
                  <a:pt x="803" y="23"/>
                </a:lnTo>
                <a:close/>
              </a:path>
            </a:pathLst>
          </a:custGeom>
          <a:solidFill>
            <a:srgbClr val="D8DAD7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83" name="Rectangle 131"/>
          <p:cNvSpPr>
            <a:spLocks noChangeArrowheads="1"/>
          </p:cNvSpPr>
          <p:nvPr userDrawn="1"/>
        </p:nvSpPr>
        <p:spPr bwMode="auto">
          <a:xfrm>
            <a:off x="10566404" y="6402388"/>
            <a:ext cx="65617" cy="222250"/>
          </a:xfrm>
          <a:prstGeom prst="rect">
            <a:avLst/>
          </a:prstGeom>
          <a:solidFill>
            <a:srgbClr val="D8DA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solidFill>
                <a:srgbClr val="CD0920"/>
              </a:solidFill>
            </a:endParaRPr>
          </a:p>
        </p:txBody>
      </p:sp>
      <p:sp>
        <p:nvSpPr>
          <p:cNvPr id="84" name="Freeform 132"/>
          <p:cNvSpPr>
            <a:spLocks/>
          </p:cNvSpPr>
          <p:nvPr userDrawn="1"/>
        </p:nvSpPr>
        <p:spPr bwMode="auto">
          <a:xfrm>
            <a:off x="10672153" y="6567492"/>
            <a:ext cx="82559" cy="61913"/>
          </a:xfrm>
          <a:custGeom>
            <a:avLst/>
            <a:gdLst>
              <a:gd name="T0" fmla="*/ 1119221019 w 314"/>
              <a:gd name="T1" fmla="*/ 0 h 314"/>
              <a:gd name="T2" fmla="*/ 958227107 w 314"/>
              <a:gd name="T3" fmla="*/ 15317947 h 314"/>
              <a:gd name="T4" fmla="*/ 804892069 w 314"/>
              <a:gd name="T5" fmla="*/ 61310630 h 314"/>
              <a:gd name="T6" fmla="*/ 666914020 w 314"/>
              <a:gd name="T7" fmla="*/ 122660300 h 314"/>
              <a:gd name="T8" fmla="*/ 528935773 w 314"/>
              <a:gd name="T9" fmla="*/ 199327720 h 314"/>
              <a:gd name="T10" fmla="*/ 406275472 w 314"/>
              <a:gd name="T11" fmla="*/ 291313087 h 314"/>
              <a:gd name="T12" fmla="*/ 298972159 w 314"/>
              <a:gd name="T13" fmla="*/ 406275472 h 314"/>
              <a:gd name="T14" fmla="*/ 206986792 w 314"/>
              <a:gd name="T15" fmla="*/ 528935773 h 314"/>
              <a:gd name="T16" fmla="*/ 122660300 w 314"/>
              <a:gd name="T17" fmla="*/ 666914020 h 314"/>
              <a:gd name="T18" fmla="*/ 61310630 w 314"/>
              <a:gd name="T19" fmla="*/ 804892069 h 314"/>
              <a:gd name="T20" fmla="*/ 23015862 w 314"/>
              <a:gd name="T21" fmla="*/ 958227107 h 314"/>
              <a:gd name="T22" fmla="*/ 0 w 314"/>
              <a:gd name="T23" fmla="*/ 1119221019 h 314"/>
              <a:gd name="T24" fmla="*/ 0 w 314"/>
              <a:gd name="T25" fmla="*/ 1287835159 h 314"/>
              <a:gd name="T26" fmla="*/ 23015862 w 314"/>
              <a:gd name="T27" fmla="*/ 1441170196 h 314"/>
              <a:gd name="T28" fmla="*/ 61310630 w 314"/>
              <a:gd name="T29" fmla="*/ 1594466390 h 314"/>
              <a:gd name="T30" fmla="*/ 122660300 w 314"/>
              <a:gd name="T31" fmla="*/ 1732483283 h 314"/>
              <a:gd name="T32" fmla="*/ 206986792 w 314"/>
              <a:gd name="T33" fmla="*/ 1870461530 h 314"/>
              <a:gd name="T34" fmla="*/ 298972159 w 314"/>
              <a:gd name="T35" fmla="*/ 1993121830 h 314"/>
              <a:gd name="T36" fmla="*/ 406275472 w 314"/>
              <a:gd name="T37" fmla="*/ 2108084216 h 314"/>
              <a:gd name="T38" fmla="*/ 528935773 w 314"/>
              <a:gd name="T39" fmla="*/ 2147483647 h 314"/>
              <a:gd name="T40" fmla="*/ 666914020 w 314"/>
              <a:gd name="T41" fmla="*/ 2147483647 h 314"/>
              <a:gd name="T42" fmla="*/ 804892069 w 314"/>
              <a:gd name="T43" fmla="*/ 2147483647 h 314"/>
              <a:gd name="T44" fmla="*/ 958227107 w 314"/>
              <a:gd name="T45" fmla="*/ 2147483647 h 314"/>
              <a:gd name="T46" fmla="*/ 1119221019 w 314"/>
              <a:gd name="T47" fmla="*/ 2147483647 h 314"/>
              <a:gd name="T48" fmla="*/ 1287835159 w 314"/>
              <a:gd name="T49" fmla="*/ 2147483647 h 314"/>
              <a:gd name="T50" fmla="*/ 1448829071 w 314"/>
              <a:gd name="T51" fmla="*/ 2147483647 h 314"/>
              <a:gd name="T52" fmla="*/ 1594466390 w 314"/>
              <a:gd name="T53" fmla="*/ 2147483647 h 314"/>
              <a:gd name="T54" fmla="*/ 1740142355 w 314"/>
              <a:gd name="T55" fmla="*/ 2147483647 h 314"/>
              <a:gd name="T56" fmla="*/ 1878120602 w 314"/>
              <a:gd name="T57" fmla="*/ 2147483647 h 314"/>
              <a:gd name="T58" fmla="*/ 2000780705 w 314"/>
              <a:gd name="T59" fmla="*/ 2108084216 h 314"/>
              <a:gd name="T60" fmla="*/ 2108084216 w 314"/>
              <a:gd name="T61" fmla="*/ 1993121830 h 314"/>
              <a:gd name="T62" fmla="*/ 2147483647 w 314"/>
              <a:gd name="T63" fmla="*/ 1870461530 h 314"/>
              <a:gd name="T64" fmla="*/ 2147483647 w 314"/>
              <a:gd name="T65" fmla="*/ 1732483283 h 314"/>
              <a:gd name="T66" fmla="*/ 2147483647 w 314"/>
              <a:gd name="T67" fmla="*/ 1594466390 h 314"/>
              <a:gd name="T68" fmla="*/ 2147483647 w 314"/>
              <a:gd name="T69" fmla="*/ 1441170196 h 314"/>
              <a:gd name="T70" fmla="*/ 2147483647 w 314"/>
              <a:gd name="T71" fmla="*/ 1287835159 h 314"/>
              <a:gd name="T72" fmla="*/ 2147483647 w 314"/>
              <a:gd name="T73" fmla="*/ 1119221019 h 314"/>
              <a:gd name="T74" fmla="*/ 2147483647 w 314"/>
              <a:gd name="T75" fmla="*/ 958227107 h 314"/>
              <a:gd name="T76" fmla="*/ 2147483647 w 314"/>
              <a:gd name="T77" fmla="*/ 804892069 h 314"/>
              <a:gd name="T78" fmla="*/ 2147483647 w 314"/>
              <a:gd name="T79" fmla="*/ 666914020 h 314"/>
              <a:gd name="T80" fmla="*/ 2147483647 w 314"/>
              <a:gd name="T81" fmla="*/ 528935773 h 314"/>
              <a:gd name="T82" fmla="*/ 2108084216 w 314"/>
              <a:gd name="T83" fmla="*/ 406275472 h 314"/>
              <a:gd name="T84" fmla="*/ 2000780705 w 314"/>
              <a:gd name="T85" fmla="*/ 291313087 h 314"/>
              <a:gd name="T86" fmla="*/ 1878120602 w 314"/>
              <a:gd name="T87" fmla="*/ 199327720 h 314"/>
              <a:gd name="T88" fmla="*/ 1740142355 w 314"/>
              <a:gd name="T89" fmla="*/ 122660300 h 314"/>
              <a:gd name="T90" fmla="*/ 1594466390 w 314"/>
              <a:gd name="T91" fmla="*/ 61310630 h 314"/>
              <a:gd name="T92" fmla="*/ 1448829071 w 314"/>
              <a:gd name="T93" fmla="*/ 15317947 h 314"/>
              <a:gd name="T94" fmla="*/ 1287835159 w 314"/>
              <a:gd name="T95" fmla="*/ 0 h 31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14" h="314">
                <a:moveTo>
                  <a:pt x="156" y="0"/>
                </a:moveTo>
                <a:lnTo>
                  <a:pt x="146" y="0"/>
                </a:lnTo>
                <a:lnTo>
                  <a:pt x="135" y="1"/>
                </a:lnTo>
                <a:lnTo>
                  <a:pt x="125" y="2"/>
                </a:lnTo>
                <a:lnTo>
                  <a:pt x="115" y="6"/>
                </a:lnTo>
                <a:lnTo>
                  <a:pt x="105" y="8"/>
                </a:lnTo>
                <a:lnTo>
                  <a:pt x="96" y="11"/>
                </a:lnTo>
                <a:lnTo>
                  <a:pt x="87" y="16"/>
                </a:lnTo>
                <a:lnTo>
                  <a:pt x="78" y="21"/>
                </a:lnTo>
                <a:lnTo>
                  <a:pt x="69" y="26"/>
                </a:lnTo>
                <a:lnTo>
                  <a:pt x="61" y="33"/>
                </a:lnTo>
                <a:lnTo>
                  <a:pt x="53" y="38"/>
                </a:lnTo>
                <a:lnTo>
                  <a:pt x="46" y="45"/>
                </a:lnTo>
                <a:lnTo>
                  <a:pt x="39" y="53"/>
                </a:lnTo>
                <a:lnTo>
                  <a:pt x="33" y="61"/>
                </a:lnTo>
                <a:lnTo>
                  <a:pt x="27" y="69"/>
                </a:lnTo>
                <a:lnTo>
                  <a:pt x="21" y="78"/>
                </a:lnTo>
                <a:lnTo>
                  <a:pt x="16" y="87"/>
                </a:lnTo>
                <a:lnTo>
                  <a:pt x="12" y="96"/>
                </a:lnTo>
                <a:lnTo>
                  <a:pt x="8" y="105"/>
                </a:lnTo>
                <a:lnTo>
                  <a:pt x="5" y="115"/>
                </a:lnTo>
                <a:lnTo>
                  <a:pt x="3" y="125"/>
                </a:lnTo>
                <a:lnTo>
                  <a:pt x="1" y="135"/>
                </a:lnTo>
                <a:lnTo>
                  <a:pt x="0" y="146"/>
                </a:lnTo>
                <a:lnTo>
                  <a:pt x="0" y="157"/>
                </a:lnTo>
                <a:lnTo>
                  <a:pt x="0" y="168"/>
                </a:lnTo>
                <a:lnTo>
                  <a:pt x="1" y="178"/>
                </a:lnTo>
                <a:lnTo>
                  <a:pt x="3" y="188"/>
                </a:lnTo>
                <a:lnTo>
                  <a:pt x="5" y="198"/>
                </a:lnTo>
                <a:lnTo>
                  <a:pt x="8" y="208"/>
                </a:lnTo>
                <a:lnTo>
                  <a:pt x="12" y="217"/>
                </a:lnTo>
                <a:lnTo>
                  <a:pt x="16" y="226"/>
                </a:lnTo>
                <a:lnTo>
                  <a:pt x="21" y="235"/>
                </a:lnTo>
                <a:lnTo>
                  <a:pt x="27" y="244"/>
                </a:lnTo>
                <a:lnTo>
                  <a:pt x="33" y="252"/>
                </a:lnTo>
                <a:lnTo>
                  <a:pt x="39" y="260"/>
                </a:lnTo>
                <a:lnTo>
                  <a:pt x="46" y="268"/>
                </a:lnTo>
                <a:lnTo>
                  <a:pt x="53" y="275"/>
                </a:lnTo>
                <a:lnTo>
                  <a:pt x="61" y="280"/>
                </a:lnTo>
                <a:lnTo>
                  <a:pt x="69" y="287"/>
                </a:lnTo>
                <a:lnTo>
                  <a:pt x="78" y="292"/>
                </a:lnTo>
                <a:lnTo>
                  <a:pt x="87" y="297"/>
                </a:lnTo>
                <a:lnTo>
                  <a:pt x="96" y="302"/>
                </a:lnTo>
                <a:lnTo>
                  <a:pt x="105" y="305"/>
                </a:lnTo>
                <a:lnTo>
                  <a:pt x="115" y="309"/>
                </a:lnTo>
                <a:lnTo>
                  <a:pt x="125" y="311"/>
                </a:lnTo>
                <a:lnTo>
                  <a:pt x="135" y="312"/>
                </a:lnTo>
                <a:lnTo>
                  <a:pt x="146" y="313"/>
                </a:lnTo>
                <a:lnTo>
                  <a:pt x="156" y="314"/>
                </a:lnTo>
                <a:lnTo>
                  <a:pt x="168" y="313"/>
                </a:lnTo>
                <a:lnTo>
                  <a:pt x="178" y="312"/>
                </a:lnTo>
                <a:lnTo>
                  <a:pt x="189" y="311"/>
                </a:lnTo>
                <a:lnTo>
                  <a:pt x="199" y="309"/>
                </a:lnTo>
                <a:lnTo>
                  <a:pt x="208" y="305"/>
                </a:lnTo>
                <a:lnTo>
                  <a:pt x="218" y="302"/>
                </a:lnTo>
                <a:lnTo>
                  <a:pt x="227" y="297"/>
                </a:lnTo>
                <a:lnTo>
                  <a:pt x="236" y="292"/>
                </a:lnTo>
                <a:lnTo>
                  <a:pt x="245" y="287"/>
                </a:lnTo>
                <a:lnTo>
                  <a:pt x="253" y="280"/>
                </a:lnTo>
                <a:lnTo>
                  <a:pt x="261" y="275"/>
                </a:lnTo>
                <a:lnTo>
                  <a:pt x="268" y="268"/>
                </a:lnTo>
                <a:lnTo>
                  <a:pt x="275" y="260"/>
                </a:lnTo>
                <a:lnTo>
                  <a:pt x="281" y="252"/>
                </a:lnTo>
                <a:lnTo>
                  <a:pt x="287" y="244"/>
                </a:lnTo>
                <a:lnTo>
                  <a:pt x="293" y="235"/>
                </a:lnTo>
                <a:lnTo>
                  <a:pt x="297" y="226"/>
                </a:lnTo>
                <a:lnTo>
                  <a:pt x="302" y="217"/>
                </a:lnTo>
                <a:lnTo>
                  <a:pt x="305" y="208"/>
                </a:lnTo>
                <a:lnTo>
                  <a:pt x="308" y="198"/>
                </a:lnTo>
                <a:lnTo>
                  <a:pt x="311" y="188"/>
                </a:lnTo>
                <a:lnTo>
                  <a:pt x="313" y="178"/>
                </a:lnTo>
                <a:lnTo>
                  <a:pt x="314" y="168"/>
                </a:lnTo>
                <a:lnTo>
                  <a:pt x="314" y="157"/>
                </a:lnTo>
                <a:lnTo>
                  <a:pt x="314" y="146"/>
                </a:lnTo>
                <a:lnTo>
                  <a:pt x="313" y="135"/>
                </a:lnTo>
                <a:lnTo>
                  <a:pt x="311" y="125"/>
                </a:lnTo>
                <a:lnTo>
                  <a:pt x="308" y="115"/>
                </a:lnTo>
                <a:lnTo>
                  <a:pt x="305" y="105"/>
                </a:lnTo>
                <a:lnTo>
                  <a:pt x="302" y="96"/>
                </a:lnTo>
                <a:lnTo>
                  <a:pt x="297" y="87"/>
                </a:lnTo>
                <a:lnTo>
                  <a:pt x="293" y="78"/>
                </a:lnTo>
                <a:lnTo>
                  <a:pt x="287" y="69"/>
                </a:lnTo>
                <a:lnTo>
                  <a:pt x="281" y="61"/>
                </a:lnTo>
                <a:lnTo>
                  <a:pt x="275" y="53"/>
                </a:lnTo>
                <a:lnTo>
                  <a:pt x="268" y="45"/>
                </a:lnTo>
                <a:lnTo>
                  <a:pt x="261" y="38"/>
                </a:lnTo>
                <a:lnTo>
                  <a:pt x="253" y="33"/>
                </a:lnTo>
                <a:lnTo>
                  <a:pt x="245" y="26"/>
                </a:lnTo>
                <a:lnTo>
                  <a:pt x="236" y="21"/>
                </a:lnTo>
                <a:lnTo>
                  <a:pt x="227" y="16"/>
                </a:lnTo>
                <a:lnTo>
                  <a:pt x="218" y="11"/>
                </a:lnTo>
                <a:lnTo>
                  <a:pt x="208" y="8"/>
                </a:lnTo>
                <a:lnTo>
                  <a:pt x="199" y="6"/>
                </a:lnTo>
                <a:lnTo>
                  <a:pt x="189" y="2"/>
                </a:lnTo>
                <a:lnTo>
                  <a:pt x="178" y="1"/>
                </a:lnTo>
                <a:lnTo>
                  <a:pt x="168" y="0"/>
                </a:lnTo>
                <a:lnTo>
                  <a:pt x="156" y="0"/>
                </a:lnTo>
                <a:close/>
              </a:path>
            </a:pathLst>
          </a:custGeom>
          <a:solidFill>
            <a:srgbClr val="D8DAD7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85" name="Rectangle 133"/>
          <p:cNvSpPr>
            <a:spLocks noChangeArrowheads="1"/>
          </p:cNvSpPr>
          <p:nvPr userDrawn="1"/>
        </p:nvSpPr>
        <p:spPr bwMode="auto">
          <a:xfrm>
            <a:off x="10795004" y="6402388"/>
            <a:ext cx="65617" cy="222250"/>
          </a:xfrm>
          <a:prstGeom prst="rect">
            <a:avLst/>
          </a:prstGeom>
          <a:solidFill>
            <a:srgbClr val="D8DA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solidFill>
                <a:srgbClr val="CD0920"/>
              </a:solidFill>
            </a:endParaRPr>
          </a:p>
        </p:txBody>
      </p:sp>
      <p:sp>
        <p:nvSpPr>
          <p:cNvPr id="86" name="Freeform 134"/>
          <p:cNvSpPr>
            <a:spLocks/>
          </p:cNvSpPr>
          <p:nvPr userDrawn="1"/>
        </p:nvSpPr>
        <p:spPr bwMode="auto">
          <a:xfrm>
            <a:off x="10902889" y="6486525"/>
            <a:ext cx="192635" cy="141288"/>
          </a:xfrm>
          <a:custGeom>
            <a:avLst/>
            <a:gdLst>
              <a:gd name="T0" fmla="*/ 0 w 733"/>
              <a:gd name="T1" fmla="*/ 2147483647 h 712"/>
              <a:gd name="T2" fmla="*/ 7652006 w 733"/>
              <a:gd name="T3" fmla="*/ 2147483647 h 712"/>
              <a:gd name="T4" fmla="*/ 53602474 w 733"/>
              <a:gd name="T5" fmla="*/ 2147483647 h 712"/>
              <a:gd name="T6" fmla="*/ 122469937 w 733"/>
              <a:gd name="T7" fmla="*/ 2147483647 h 712"/>
              <a:gd name="T8" fmla="*/ 214332047 w 733"/>
              <a:gd name="T9" fmla="*/ 2147483647 h 712"/>
              <a:gd name="T10" fmla="*/ 329188804 w 733"/>
              <a:gd name="T11" fmla="*/ 2147483647 h 712"/>
              <a:gd name="T12" fmla="*/ 466962556 w 733"/>
              <a:gd name="T13" fmla="*/ 2147483647 h 712"/>
              <a:gd name="T14" fmla="*/ 627730955 w 733"/>
              <a:gd name="T15" fmla="*/ 2147483647 h 712"/>
              <a:gd name="T16" fmla="*/ 811455175 w 733"/>
              <a:gd name="T17" fmla="*/ 2147483647 h 712"/>
              <a:gd name="T18" fmla="*/ 1010483210 w 733"/>
              <a:gd name="T19" fmla="*/ 2147483647 h 712"/>
              <a:gd name="T20" fmla="*/ 1224854083 w 733"/>
              <a:gd name="T21" fmla="*/ 2147483647 h 712"/>
              <a:gd name="T22" fmla="*/ 1446838136 w 733"/>
              <a:gd name="T23" fmla="*/ 2147483647 h 712"/>
              <a:gd name="T24" fmla="*/ 1699468645 w 733"/>
              <a:gd name="T25" fmla="*/ 2147483647 h 712"/>
              <a:gd name="T26" fmla="*/ 2147483647 w 733"/>
              <a:gd name="T27" fmla="*/ 2147483647 h 712"/>
              <a:gd name="T28" fmla="*/ 2147483647 w 733"/>
              <a:gd name="T29" fmla="*/ 2147483647 h 712"/>
              <a:gd name="T30" fmla="*/ 2147483647 w 733"/>
              <a:gd name="T31" fmla="*/ 2147483647 h 712"/>
              <a:gd name="T32" fmla="*/ 2147483647 w 733"/>
              <a:gd name="T33" fmla="*/ 2147483647 h 712"/>
              <a:gd name="T34" fmla="*/ 2147483647 w 733"/>
              <a:gd name="T35" fmla="*/ 2147483647 h 712"/>
              <a:gd name="T36" fmla="*/ 2147483647 w 733"/>
              <a:gd name="T37" fmla="*/ 2147483647 h 712"/>
              <a:gd name="T38" fmla="*/ 2147483647 w 733"/>
              <a:gd name="T39" fmla="*/ 2147483647 h 712"/>
              <a:gd name="T40" fmla="*/ 2147483647 w 733"/>
              <a:gd name="T41" fmla="*/ 2147483647 h 712"/>
              <a:gd name="T42" fmla="*/ 2147483647 w 733"/>
              <a:gd name="T43" fmla="*/ 2147483647 h 712"/>
              <a:gd name="T44" fmla="*/ 2147483647 w 733"/>
              <a:gd name="T45" fmla="*/ 2147483647 h 712"/>
              <a:gd name="T46" fmla="*/ 2147483647 w 733"/>
              <a:gd name="T47" fmla="*/ 2147483647 h 712"/>
              <a:gd name="T48" fmla="*/ 2147483647 w 733"/>
              <a:gd name="T49" fmla="*/ 2147483647 h 712"/>
              <a:gd name="T50" fmla="*/ 2147483647 w 733"/>
              <a:gd name="T51" fmla="*/ 2147483647 h 712"/>
              <a:gd name="T52" fmla="*/ 2147483647 w 733"/>
              <a:gd name="T53" fmla="*/ 2147483647 h 712"/>
              <a:gd name="T54" fmla="*/ 2147483647 w 733"/>
              <a:gd name="T55" fmla="*/ 2147483647 h 712"/>
              <a:gd name="T56" fmla="*/ 2147483647 w 733"/>
              <a:gd name="T57" fmla="*/ 2147483647 h 712"/>
              <a:gd name="T58" fmla="*/ 2147483647 w 733"/>
              <a:gd name="T59" fmla="*/ 0 h 712"/>
              <a:gd name="T60" fmla="*/ 2147483647 w 733"/>
              <a:gd name="T61" fmla="*/ 2147483647 h 712"/>
              <a:gd name="T62" fmla="*/ 2147483647 w 733"/>
              <a:gd name="T63" fmla="*/ 2147483647 h 712"/>
              <a:gd name="T64" fmla="*/ 2147483647 w 733"/>
              <a:gd name="T65" fmla="*/ 2147483647 h 712"/>
              <a:gd name="T66" fmla="*/ 2147483647 w 733"/>
              <a:gd name="T67" fmla="*/ 2147483647 h 712"/>
              <a:gd name="T68" fmla="*/ 2147483647 w 733"/>
              <a:gd name="T69" fmla="*/ 2147483647 h 712"/>
              <a:gd name="T70" fmla="*/ 2147483647 w 733"/>
              <a:gd name="T71" fmla="*/ 2147483647 h 712"/>
              <a:gd name="T72" fmla="*/ 2147483647 w 733"/>
              <a:gd name="T73" fmla="*/ 2147483647 h 712"/>
              <a:gd name="T74" fmla="*/ 2147483647 w 733"/>
              <a:gd name="T75" fmla="*/ 2147483647 h 712"/>
              <a:gd name="T76" fmla="*/ 2147483647 w 733"/>
              <a:gd name="T77" fmla="*/ 2147483647 h 712"/>
              <a:gd name="T78" fmla="*/ 2147483647 w 733"/>
              <a:gd name="T79" fmla="*/ 2147483647 h 712"/>
              <a:gd name="T80" fmla="*/ 2147483647 w 733"/>
              <a:gd name="T81" fmla="*/ 2147483647 h 712"/>
              <a:gd name="T82" fmla="*/ 2147483647 w 733"/>
              <a:gd name="T83" fmla="*/ 2147483647 h 712"/>
              <a:gd name="T84" fmla="*/ 2147483647 w 733"/>
              <a:gd name="T85" fmla="*/ 2147483647 h 712"/>
              <a:gd name="T86" fmla="*/ 2147483647 w 733"/>
              <a:gd name="T87" fmla="*/ 2147483647 h 712"/>
              <a:gd name="T88" fmla="*/ 2147483647 w 733"/>
              <a:gd name="T89" fmla="*/ 2147483647 h 712"/>
              <a:gd name="T90" fmla="*/ 2089872906 w 733"/>
              <a:gd name="T91" fmla="*/ 2147483647 h 712"/>
              <a:gd name="T92" fmla="*/ 2020966617 w 733"/>
              <a:gd name="T93" fmla="*/ 2147483647 h 712"/>
              <a:gd name="T94" fmla="*/ 1967402968 w 733"/>
              <a:gd name="T95" fmla="*/ 2147483647 h 712"/>
              <a:gd name="T96" fmla="*/ 1906148686 w 733"/>
              <a:gd name="T97" fmla="*/ 2147483647 h 712"/>
              <a:gd name="T98" fmla="*/ 1867889049 w 733"/>
              <a:gd name="T99" fmla="*/ 2147483647 h 712"/>
              <a:gd name="T100" fmla="*/ 1867889049 w 733"/>
              <a:gd name="T101" fmla="*/ 0 h 7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33" h="712">
                <a:moveTo>
                  <a:pt x="0" y="0"/>
                </a:moveTo>
                <a:lnTo>
                  <a:pt x="0" y="415"/>
                </a:lnTo>
                <a:lnTo>
                  <a:pt x="0" y="436"/>
                </a:lnTo>
                <a:lnTo>
                  <a:pt x="1" y="456"/>
                </a:lnTo>
                <a:lnTo>
                  <a:pt x="4" y="475"/>
                </a:lnTo>
                <a:lnTo>
                  <a:pt x="7" y="493"/>
                </a:lnTo>
                <a:lnTo>
                  <a:pt x="11" y="510"/>
                </a:lnTo>
                <a:lnTo>
                  <a:pt x="16" y="527"/>
                </a:lnTo>
                <a:lnTo>
                  <a:pt x="22" y="543"/>
                </a:lnTo>
                <a:lnTo>
                  <a:pt x="28" y="557"/>
                </a:lnTo>
                <a:lnTo>
                  <a:pt x="35" y="571"/>
                </a:lnTo>
                <a:lnTo>
                  <a:pt x="43" y="584"/>
                </a:lnTo>
                <a:lnTo>
                  <a:pt x="52" y="597"/>
                </a:lnTo>
                <a:lnTo>
                  <a:pt x="61" y="609"/>
                </a:lnTo>
                <a:lnTo>
                  <a:pt x="71" y="619"/>
                </a:lnTo>
                <a:lnTo>
                  <a:pt x="82" y="631"/>
                </a:lnTo>
                <a:lnTo>
                  <a:pt x="94" y="640"/>
                </a:lnTo>
                <a:lnTo>
                  <a:pt x="106" y="649"/>
                </a:lnTo>
                <a:lnTo>
                  <a:pt x="118" y="657"/>
                </a:lnTo>
                <a:lnTo>
                  <a:pt x="132" y="664"/>
                </a:lnTo>
                <a:lnTo>
                  <a:pt x="145" y="671"/>
                </a:lnTo>
                <a:lnTo>
                  <a:pt x="160" y="678"/>
                </a:lnTo>
                <a:lnTo>
                  <a:pt x="175" y="684"/>
                </a:lnTo>
                <a:lnTo>
                  <a:pt x="189" y="689"/>
                </a:lnTo>
                <a:lnTo>
                  <a:pt x="205" y="694"/>
                </a:lnTo>
                <a:lnTo>
                  <a:pt x="222" y="697"/>
                </a:lnTo>
                <a:lnTo>
                  <a:pt x="256" y="704"/>
                </a:lnTo>
                <a:lnTo>
                  <a:pt x="292" y="708"/>
                </a:lnTo>
                <a:lnTo>
                  <a:pt x="328" y="711"/>
                </a:lnTo>
                <a:lnTo>
                  <a:pt x="366" y="712"/>
                </a:lnTo>
                <a:lnTo>
                  <a:pt x="404" y="711"/>
                </a:lnTo>
                <a:lnTo>
                  <a:pt x="442" y="708"/>
                </a:lnTo>
                <a:lnTo>
                  <a:pt x="478" y="704"/>
                </a:lnTo>
                <a:lnTo>
                  <a:pt x="511" y="697"/>
                </a:lnTo>
                <a:lnTo>
                  <a:pt x="527" y="694"/>
                </a:lnTo>
                <a:lnTo>
                  <a:pt x="543" y="689"/>
                </a:lnTo>
                <a:lnTo>
                  <a:pt x="559" y="684"/>
                </a:lnTo>
                <a:lnTo>
                  <a:pt x="573" y="678"/>
                </a:lnTo>
                <a:lnTo>
                  <a:pt x="588" y="671"/>
                </a:lnTo>
                <a:lnTo>
                  <a:pt x="601" y="664"/>
                </a:lnTo>
                <a:lnTo>
                  <a:pt x="615" y="657"/>
                </a:lnTo>
                <a:lnTo>
                  <a:pt x="627" y="649"/>
                </a:lnTo>
                <a:lnTo>
                  <a:pt x="640" y="640"/>
                </a:lnTo>
                <a:lnTo>
                  <a:pt x="651" y="631"/>
                </a:lnTo>
                <a:lnTo>
                  <a:pt x="662" y="619"/>
                </a:lnTo>
                <a:lnTo>
                  <a:pt x="672" y="609"/>
                </a:lnTo>
                <a:lnTo>
                  <a:pt x="681" y="597"/>
                </a:lnTo>
                <a:lnTo>
                  <a:pt x="690" y="584"/>
                </a:lnTo>
                <a:lnTo>
                  <a:pt x="698" y="571"/>
                </a:lnTo>
                <a:lnTo>
                  <a:pt x="705" y="557"/>
                </a:lnTo>
                <a:lnTo>
                  <a:pt x="712" y="543"/>
                </a:lnTo>
                <a:lnTo>
                  <a:pt x="717" y="527"/>
                </a:lnTo>
                <a:lnTo>
                  <a:pt x="722" y="510"/>
                </a:lnTo>
                <a:lnTo>
                  <a:pt x="726" y="493"/>
                </a:lnTo>
                <a:lnTo>
                  <a:pt x="729" y="475"/>
                </a:lnTo>
                <a:lnTo>
                  <a:pt x="731" y="456"/>
                </a:lnTo>
                <a:lnTo>
                  <a:pt x="733" y="436"/>
                </a:lnTo>
                <a:lnTo>
                  <a:pt x="733" y="415"/>
                </a:lnTo>
                <a:lnTo>
                  <a:pt x="733" y="0"/>
                </a:lnTo>
                <a:lnTo>
                  <a:pt x="489" y="0"/>
                </a:lnTo>
                <a:lnTo>
                  <a:pt x="489" y="368"/>
                </a:lnTo>
                <a:lnTo>
                  <a:pt x="489" y="390"/>
                </a:lnTo>
                <a:lnTo>
                  <a:pt x="487" y="410"/>
                </a:lnTo>
                <a:lnTo>
                  <a:pt x="484" y="428"/>
                </a:lnTo>
                <a:lnTo>
                  <a:pt x="480" y="446"/>
                </a:lnTo>
                <a:lnTo>
                  <a:pt x="476" y="454"/>
                </a:lnTo>
                <a:lnTo>
                  <a:pt x="473" y="462"/>
                </a:lnTo>
                <a:lnTo>
                  <a:pt x="470" y="468"/>
                </a:lnTo>
                <a:lnTo>
                  <a:pt x="465" y="475"/>
                </a:lnTo>
                <a:lnTo>
                  <a:pt x="461" y="482"/>
                </a:lnTo>
                <a:lnTo>
                  <a:pt x="455" y="488"/>
                </a:lnTo>
                <a:lnTo>
                  <a:pt x="449" y="493"/>
                </a:lnTo>
                <a:lnTo>
                  <a:pt x="443" y="498"/>
                </a:lnTo>
                <a:lnTo>
                  <a:pt x="436" y="502"/>
                </a:lnTo>
                <a:lnTo>
                  <a:pt x="428" y="506"/>
                </a:lnTo>
                <a:lnTo>
                  <a:pt x="420" y="509"/>
                </a:lnTo>
                <a:lnTo>
                  <a:pt x="411" y="512"/>
                </a:lnTo>
                <a:lnTo>
                  <a:pt x="401" y="515"/>
                </a:lnTo>
                <a:lnTo>
                  <a:pt x="390" y="516"/>
                </a:lnTo>
                <a:lnTo>
                  <a:pt x="378" y="517"/>
                </a:lnTo>
                <a:lnTo>
                  <a:pt x="366" y="517"/>
                </a:lnTo>
                <a:lnTo>
                  <a:pt x="355" y="517"/>
                </a:lnTo>
                <a:lnTo>
                  <a:pt x="344" y="516"/>
                </a:lnTo>
                <a:lnTo>
                  <a:pt x="332" y="515"/>
                </a:lnTo>
                <a:lnTo>
                  <a:pt x="322" y="512"/>
                </a:lnTo>
                <a:lnTo>
                  <a:pt x="313" y="509"/>
                </a:lnTo>
                <a:lnTo>
                  <a:pt x="305" y="506"/>
                </a:lnTo>
                <a:lnTo>
                  <a:pt x="297" y="502"/>
                </a:lnTo>
                <a:lnTo>
                  <a:pt x="290" y="498"/>
                </a:lnTo>
                <a:lnTo>
                  <a:pt x="284" y="493"/>
                </a:lnTo>
                <a:lnTo>
                  <a:pt x="278" y="488"/>
                </a:lnTo>
                <a:lnTo>
                  <a:pt x="273" y="482"/>
                </a:lnTo>
                <a:lnTo>
                  <a:pt x="268" y="475"/>
                </a:lnTo>
                <a:lnTo>
                  <a:pt x="264" y="468"/>
                </a:lnTo>
                <a:lnTo>
                  <a:pt x="259" y="462"/>
                </a:lnTo>
                <a:lnTo>
                  <a:pt x="257" y="454"/>
                </a:lnTo>
                <a:lnTo>
                  <a:pt x="253" y="446"/>
                </a:lnTo>
                <a:lnTo>
                  <a:pt x="249" y="428"/>
                </a:lnTo>
                <a:lnTo>
                  <a:pt x="247" y="410"/>
                </a:lnTo>
                <a:lnTo>
                  <a:pt x="244" y="390"/>
                </a:lnTo>
                <a:lnTo>
                  <a:pt x="244" y="368"/>
                </a:lnTo>
                <a:lnTo>
                  <a:pt x="244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AD7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87" name="Freeform 135"/>
          <p:cNvSpPr>
            <a:spLocks/>
          </p:cNvSpPr>
          <p:nvPr userDrawn="1"/>
        </p:nvSpPr>
        <p:spPr bwMode="auto">
          <a:xfrm>
            <a:off x="11135745" y="6567492"/>
            <a:ext cx="82559" cy="61913"/>
          </a:xfrm>
          <a:custGeom>
            <a:avLst/>
            <a:gdLst>
              <a:gd name="T0" fmla="*/ 1119221019 w 314"/>
              <a:gd name="T1" fmla="*/ 0 h 314"/>
              <a:gd name="T2" fmla="*/ 958227107 w 314"/>
              <a:gd name="T3" fmla="*/ 15317947 h 314"/>
              <a:gd name="T4" fmla="*/ 804892069 w 314"/>
              <a:gd name="T5" fmla="*/ 61310630 h 314"/>
              <a:gd name="T6" fmla="*/ 666914020 w 314"/>
              <a:gd name="T7" fmla="*/ 122660300 h 314"/>
              <a:gd name="T8" fmla="*/ 528935773 w 314"/>
              <a:gd name="T9" fmla="*/ 199327720 h 314"/>
              <a:gd name="T10" fmla="*/ 406275472 w 314"/>
              <a:gd name="T11" fmla="*/ 291313087 h 314"/>
              <a:gd name="T12" fmla="*/ 291313087 w 314"/>
              <a:gd name="T13" fmla="*/ 406275472 h 314"/>
              <a:gd name="T14" fmla="*/ 199327720 w 314"/>
              <a:gd name="T15" fmla="*/ 528935773 h 314"/>
              <a:gd name="T16" fmla="*/ 122660300 w 314"/>
              <a:gd name="T17" fmla="*/ 666914020 h 314"/>
              <a:gd name="T18" fmla="*/ 61310630 w 314"/>
              <a:gd name="T19" fmla="*/ 804892069 h 314"/>
              <a:gd name="T20" fmla="*/ 15317947 w 314"/>
              <a:gd name="T21" fmla="*/ 958227107 h 314"/>
              <a:gd name="T22" fmla="*/ 0 w 314"/>
              <a:gd name="T23" fmla="*/ 1119221019 h 314"/>
              <a:gd name="T24" fmla="*/ 0 w 314"/>
              <a:gd name="T25" fmla="*/ 1287835159 h 314"/>
              <a:gd name="T26" fmla="*/ 15317947 w 314"/>
              <a:gd name="T27" fmla="*/ 1441170196 h 314"/>
              <a:gd name="T28" fmla="*/ 61310630 w 314"/>
              <a:gd name="T29" fmla="*/ 1594466390 h 314"/>
              <a:gd name="T30" fmla="*/ 122660300 w 314"/>
              <a:gd name="T31" fmla="*/ 1732483283 h 314"/>
              <a:gd name="T32" fmla="*/ 199327720 w 314"/>
              <a:gd name="T33" fmla="*/ 1870461530 h 314"/>
              <a:gd name="T34" fmla="*/ 291313087 w 314"/>
              <a:gd name="T35" fmla="*/ 1993121830 h 314"/>
              <a:gd name="T36" fmla="*/ 406275472 w 314"/>
              <a:gd name="T37" fmla="*/ 2108084216 h 314"/>
              <a:gd name="T38" fmla="*/ 528935773 w 314"/>
              <a:gd name="T39" fmla="*/ 2147483647 h 314"/>
              <a:gd name="T40" fmla="*/ 666914020 w 314"/>
              <a:gd name="T41" fmla="*/ 2147483647 h 314"/>
              <a:gd name="T42" fmla="*/ 804892069 w 314"/>
              <a:gd name="T43" fmla="*/ 2147483647 h 314"/>
              <a:gd name="T44" fmla="*/ 958227107 w 314"/>
              <a:gd name="T45" fmla="*/ 2147483647 h 314"/>
              <a:gd name="T46" fmla="*/ 1119221019 w 314"/>
              <a:gd name="T47" fmla="*/ 2147483647 h 314"/>
              <a:gd name="T48" fmla="*/ 1287835159 w 314"/>
              <a:gd name="T49" fmla="*/ 2147483647 h 314"/>
              <a:gd name="T50" fmla="*/ 1441170196 w 314"/>
              <a:gd name="T51" fmla="*/ 2147483647 h 314"/>
              <a:gd name="T52" fmla="*/ 1594466390 w 314"/>
              <a:gd name="T53" fmla="*/ 2147483647 h 314"/>
              <a:gd name="T54" fmla="*/ 1740142355 w 314"/>
              <a:gd name="T55" fmla="*/ 2147483647 h 314"/>
              <a:gd name="T56" fmla="*/ 1870461530 w 314"/>
              <a:gd name="T57" fmla="*/ 2147483647 h 314"/>
              <a:gd name="T58" fmla="*/ 2000780705 w 314"/>
              <a:gd name="T59" fmla="*/ 2108084216 h 314"/>
              <a:gd name="T60" fmla="*/ 2108084216 w 314"/>
              <a:gd name="T61" fmla="*/ 1993121830 h 314"/>
              <a:gd name="T62" fmla="*/ 2147483647 w 314"/>
              <a:gd name="T63" fmla="*/ 1870461530 h 314"/>
              <a:gd name="T64" fmla="*/ 2147483647 w 314"/>
              <a:gd name="T65" fmla="*/ 1732483283 h 314"/>
              <a:gd name="T66" fmla="*/ 2147483647 w 314"/>
              <a:gd name="T67" fmla="*/ 1594466390 h 314"/>
              <a:gd name="T68" fmla="*/ 2147483647 w 314"/>
              <a:gd name="T69" fmla="*/ 1441170196 h 314"/>
              <a:gd name="T70" fmla="*/ 2147483647 w 314"/>
              <a:gd name="T71" fmla="*/ 1287835159 h 314"/>
              <a:gd name="T72" fmla="*/ 2147483647 w 314"/>
              <a:gd name="T73" fmla="*/ 1119221019 h 314"/>
              <a:gd name="T74" fmla="*/ 2147483647 w 314"/>
              <a:gd name="T75" fmla="*/ 958227107 h 314"/>
              <a:gd name="T76" fmla="*/ 2147483647 w 314"/>
              <a:gd name="T77" fmla="*/ 804892069 h 314"/>
              <a:gd name="T78" fmla="*/ 2147483647 w 314"/>
              <a:gd name="T79" fmla="*/ 666914020 h 314"/>
              <a:gd name="T80" fmla="*/ 2147483647 w 314"/>
              <a:gd name="T81" fmla="*/ 528935773 h 314"/>
              <a:gd name="T82" fmla="*/ 2108084216 w 314"/>
              <a:gd name="T83" fmla="*/ 406275472 h 314"/>
              <a:gd name="T84" fmla="*/ 2000780705 w 314"/>
              <a:gd name="T85" fmla="*/ 291313087 h 314"/>
              <a:gd name="T86" fmla="*/ 1870461530 w 314"/>
              <a:gd name="T87" fmla="*/ 199327720 h 314"/>
              <a:gd name="T88" fmla="*/ 1740142355 w 314"/>
              <a:gd name="T89" fmla="*/ 122660300 h 314"/>
              <a:gd name="T90" fmla="*/ 1594466390 w 314"/>
              <a:gd name="T91" fmla="*/ 61310630 h 314"/>
              <a:gd name="T92" fmla="*/ 1441170196 w 314"/>
              <a:gd name="T93" fmla="*/ 15317947 h 314"/>
              <a:gd name="T94" fmla="*/ 1287835159 w 314"/>
              <a:gd name="T95" fmla="*/ 0 h 31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14" h="314">
                <a:moveTo>
                  <a:pt x="156" y="0"/>
                </a:moveTo>
                <a:lnTo>
                  <a:pt x="146" y="0"/>
                </a:lnTo>
                <a:lnTo>
                  <a:pt x="135" y="1"/>
                </a:lnTo>
                <a:lnTo>
                  <a:pt x="125" y="2"/>
                </a:lnTo>
                <a:lnTo>
                  <a:pt x="115" y="6"/>
                </a:lnTo>
                <a:lnTo>
                  <a:pt x="105" y="8"/>
                </a:lnTo>
                <a:lnTo>
                  <a:pt x="96" y="11"/>
                </a:lnTo>
                <a:lnTo>
                  <a:pt x="87" y="16"/>
                </a:lnTo>
                <a:lnTo>
                  <a:pt x="78" y="21"/>
                </a:lnTo>
                <a:lnTo>
                  <a:pt x="69" y="26"/>
                </a:lnTo>
                <a:lnTo>
                  <a:pt x="61" y="33"/>
                </a:lnTo>
                <a:lnTo>
                  <a:pt x="53" y="38"/>
                </a:lnTo>
                <a:lnTo>
                  <a:pt x="45" y="45"/>
                </a:lnTo>
                <a:lnTo>
                  <a:pt x="38" y="53"/>
                </a:lnTo>
                <a:lnTo>
                  <a:pt x="33" y="61"/>
                </a:lnTo>
                <a:lnTo>
                  <a:pt x="26" y="69"/>
                </a:lnTo>
                <a:lnTo>
                  <a:pt x="20" y="78"/>
                </a:lnTo>
                <a:lnTo>
                  <a:pt x="16" y="87"/>
                </a:lnTo>
                <a:lnTo>
                  <a:pt x="11" y="96"/>
                </a:lnTo>
                <a:lnTo>
                  <a:pt x="8" y="105"/>
                </a:lnTo>
                <a:lnTo>
                  <a:pt x="6" y="115"/>
                </a:lnTo>
                <a:lnTo>
                  <a:pt x="2" y="125"/>
                </a:lnTo>
                <a:lnTo>
                  <a:pt x="1" y="135"/>
                </a:lnTo>
                <a:lnTo>
                  <a:pt x="0" y="146"/>
                </a:lnTo>
                <a:lnTo>
                  <a:pt x="0" y="157"/>
                </a:lnTo>
                <a:lnTo>
                  <a:pt x="0" y="168"/>
                </a:lnTo>
                <a:lnTo>
                  <a:pt x="1" y="178"/>
                </a:lnTo>
                <a:lnTo>
                  <a:pt x="2" y="188"/>
                </a:lnTo>
                <a:lnTo>
                  <a:pt x="6" y="198"/>
                </a:lnTo>
                <a:lnTo>
                  <a:pt x="8" y="208"/>
                </a:lnTo>
                <a:lnTo>
                  <a:pt x="11" y="217"/>
                </a:lnTo>
                <a:lnTo>
                  <a:pt x="16" y="226"/>
                </a:lnTo>
                <a:lnTo>
                  <a:pt x="20" y="235"/>
                </a:lnTo>
                <a:lnTo>
                  <a:pt x="26" y="244"/>
                </a:lnTo>
                <a:lnTo>
                  <a:pt x="33" y="252"/>
                </a:lnTo>
                <a:lnTo>
                  <a:pt x="38" y="260"/>
                </a:lnTo>
                <a:lnTo>
                  <a:pt x="45" y="268"/>
                </a:lnTo>
                <a:lnTo>
                  <a:pt x="53" y="275"/>
                </a:lnTo>
                <a:lnTo>
                  <a:pt x="61" y="280"/>
                </a:lnTo>
                <a:lnTo>
                  <a:pt x="69" y="287"/>
                </a:lnTo>
                <a:lnTo>
                  <a:pt x="78" y="292"/>
                </a:lnTo>
                <a:lnTo>
                  <a:pt x="87" y="297"/>
                </a:lnTo>
                <a:lnTo>
                  <a:pt x="96" y="302"/>
                </a:lnTo>
                <a:lnTo>
                  <a:pt x="105" y="305"/>
                </a:lnTo>
                <a:lnTo>
                  <a:pt x="115" y="309"/>
                </a:lnTo>
                <a:lnTo>
                  <a:pt x="125" y="311"/>
                </a:lnTo>
                <a:lnTo>
                  <a:pt x="135" y="312"/>
                </a:lnTo>
                <a:lnTo>
                  <a:pt x="146" y="313"/>
                </a:lnTo>
                <a:lnTo>
                  <a:pt x="156" y="314"/>
                </a:lnTo>
                <a:lnTo>
                  <a:pt x="168" y="313"/>
                </a:lnTo>
                <a:lnTo>
                  <a:pt x="178" y="312"/>
                </a:lnTo>
                <a:lnTo>
                  <a:pt x="188" y="311"/>
                </a:lnTo>
                <a:lnTo>
                  <a:pt x="198" y="309"/>
                </a:lnTo>
                <a:lnTo>
                  <a:pt x="208" y="305"/>
                </a:lnTo>
                <a:lnTo>
                  <a:pt x="218" y="302"/>
                </a:lnTo>
                <a:lnTo>
                  <a:pt x="227" y="297"/>
                </a:lnTo>
                <a:lnTo>
                  <a:pt x="236" y="292"/>
                </a:lnTo>
                <a:lnTo>
                  <a:pt x="244" y="287"/>
                </a:lnTo>
                <a:lnTo>
                  <a:pt x="253" y="280"/>
                </a:lnTo>
                <a:lnTo>
                  <a:pt x="261" y="275"/>
                </a:lnTo>
                <a:lnTo>
                  <a:pt x="268" y="268"/>
                </a:lnTo>
                <a:lnTo>
                  <a:pt x="275" y="260"/>
                </a:lnTo>
                <a:lnTo>
                  <a:pt x="281" y="252"/>
                </a:lnTo>
                <a:lnTo>
                  <a:pt x="287" y="244"/>
                </a:lnTo>
                <a:lnTo>
                  <a:pt x="293" y="235"/>
                </a:lnTo>
                <a:lnTo>
                  <a:pt x="297" y="226"/>
                </a:lnTo>
                <a:lnTo>
                  <a:pt x="302" y="217"/>
                </a:lnTo>
                <a:lnTo>
                  <a:pt x="305" y="208"/>
                </a:lnTo>
                <a:lnTo>
                  <a:pt x="308" y="198"/>
                </a:lnTo>
                <a:lnTo>
                  <a:pt x="311" y="188"/>
                </a:lnTo>
                <a:lnTo>
                  <a:pt x="312" y="178"/>
                </a:lnTo>
                <a:lnTo>
                  <a:pt x="313" y="168"/>
                </a:lnTo>
                <a:lnTo>
                  <a:pt x="314" y="157"/>
                </a:lnTo>
                <a:lnTo>
                  <a:pt x="313" y="146"/>
                </a:lnTo>
                <a:lnTo>
                  <a:pt x="312" y="135"/>
                </a:lnTo>
                <a:lnTo>
                  <a:pt x="311" y="125"/>
                </a:lnTo>
                <a:lnTo>
                  <a:pt x="308" y="115"/>
                </a:lnTo>
                <a:lnTo>
                  <a:pt x="305" y="105"/>
                </a:lnTo>
                <a:lnTo>
                  <a:pt x="302" y="96"/>
                </a:lnTo>
                <a:lnTo>
                  <a:pt x="297" y="87"/>
                </a:lnTo>
                <a:lnTo>
                  <a:pt x="293" y="78"/>
                </a:lnTo>
                <a:lnTo>
                  <a:pt x="287" y="69"/>
                </a:lnTo>
                <a:lnTo>
                  <a:pt x="281" y="61"/>
                </a:lnTo>
                <a:lnTo>
                  <a:pt x="275" y="53"/>
                </a:lnTo>
                <a:lnTo>
                  <a:pt x="268" y="45"/>
                </a:lnTo>
                <a:lnTo>
                  <a:pt x="261" y="38"/>
                </a:lnTo>
                <a:lnTo>
                  <a:pt x="253" y="33"/>
                </a:lnTo>
                <a:lnTo>
                  <a:pt x="244" y="26"/>
                </a:lnTo>
                <a:lnTo>
                  <a:pt x="236" y="21"/>
                </a:lnTo>
                <a:lnTo>
                  <a:pt x="227" y="16"/>
                </a:lnTo>
                <a:lnTo>
                  <a:pt x="218" y="11"/>
                </a:lnTo>
                <a:lnTo>
                  <a:pt x="208" y="8"/>
                </a:lnTo>
                <a:lnTo>
                  <a:pt x="198" y="6"/>
                </a:lnTo>
                <a:lnTo>
                  <a:pt x="188" y="2"/>
                </a:lnTo>
                <a:lnTo>
                  <a:pt x="178" y="1"/>
                </a:lnTo>
                <a:lnTo>
                  <a:pt x="168" y="0"/>
                </a:lnTo>
                <a:lnTo>
                  <a:pt x="156" y="0"/>
                </a:lnTo>
                <a:close/>
              </a:path>
            </a:pathLst>
          </a:custGeom>
          <a:solidFill>
            <a:srgbClr val="D8DAD7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88" name="Freeform 136"/>
          <p:cNvSpPr>
            <a:spLocks/>
          </p:cNvSpPr>
          <p:nvPr userDrawn="1"/>
        </p:nvSpPr>
        <p:spPr bwMode="auto">
          <a:xfrm>
            <a:off x="11250051" y="6483355"/>
            <a:ext cx="167232" cy="144463"/>
          </a:xfrm>
          <a:custGeom>
            <a:avLst/>
            <a:gdLst>
              <a:gd name="T0" fmla="*/ 2147483647 w 637"/>
              <a:gd name="T1" fmla="*/ 2147483647 h 725"/>
              <a:gd name="T2" fmla="*/ 2147483647 w 637"/>
              <a:gd name="T3" fmla="*/ 2147483647 h 725"/>
              <a:gd name="T4" fmla="*/ 2147483647 w 637"/>
              <a:gd name="T5" fmla="*/ 2147483647 h 725"/>
              <a:gd name="T6" fmla="*/ 2147483647 w 637"/>
              <a:gd name="T7" fmla="*/ 2147483647 h 725"/>
              <a:gd name="T8" fmla="*/ 2136833158 w 637"/>
              <a:gd name="T9" fmla="*/ 2147483647 h 725"/>
              <a:gd name="T10" fmla="*/ 1587342891 w 637"/>
              <a:gd name="T11" fmla="*/ 2147483647 h 725"/>
              <a:gd name="T12" fmla="*/ 1213405820 w 637"/>
              <a:gd name="T13" fmla="*/ 2147483647 h 725"/>
              <a:gd name="T14" fmla="*/ 961569034 w 637"/>
              <a:gd name="T15" fmla="*/ 2147483647 h 725"/>
              <a:gd name="T16" fmla="*/ 732640695 w 637"/>
              <a:gd name="T17" fmla="*/ 2147483647 h 725"/>
              <a:gd name="T18" fmla="*/ 534218035 w 637"/>
              <a:gd name="T19" fmla="*/ 2147483647 h 725"/>
              <a:gd name="T20" fmla="*/ 358664839 w 637"/>
              <a:gd name="T21" fmla="*/ 2147483647 h 725"/>
              <a:gd name="T22" fmla="*/ 221331107 w 637"/>
              <a:gd name="T23" fmla="*/ 2147483647 h 725"/>
              <a:gd name="T24" fmla="*/ 122100285 w 637"/>
              <a:gd name="T25" fmla="*/ 2147483647 h 725"/>
              <a:gd name="T26" fmla="*/ 7636018 w 637"/>
              <a:gd name="T27" fmla="*/ 2147483647 h 725"/>
              <a:gd name="T28" fmla="*/ 38141893 w 637"/>
              <a:gd name="T29" fmla="*/ 2147483647 h 725"/>
              <a:gd name="T30" fmla="*/ 198422660 w 637"/>
              <a:gd name="T31" fmla="*/ 2147483647 h 725"/>
              <a:gd name="T32" fmla="*/ 503673571 w 637"/>
              <a:gd name="T33" fmla="*/ 2056959241 h 725"/>
              <a:gd name="T34" fmla="*/ 946296802 w 637"/>
              <a:gd name="T35" fmla="*/ 1424073214 h 725"/>
              <a:gd name="T36" fmla="*/ 1472878623 w 637"/>
              <a:gd name="T37" fmla="*/ 878179020 h 725"/>
              <a:gd name="T38" fmla="*/ 2098652479 w 637"/>
              <a:gd name="T39" fmla="*/ 443060051 h 725"/>
              <a:gd name="T40" fmla="*/ 2147483647 w 637"/>
              <a:gd name="T41" fmla="*/ 142419197 h 725"/>
              <a:gd name="T42" fmla="*/ 2147483647 w 637"/>
              <a:gd name="T43" fmla="*/ 7901229 h 725"/>
              <a:gd name="T44" fmla="*/ 2147483647 w 637"/>
              <a:gd name="T45" fmla="*/ 15841912 h 725"/>
              <a:gd name="T46" fmla="*/ 2147483647 w 637"/>
              <a:gd name="T47" fmla="*/ 110774826 h 725"/>
              <a:gd name="T48" fmla="*/ 2147483647 w 637"/>
              <a:gd name="T49" fmla="*/ 284798742 h 725"/>
              <a:gd name="T50" fmla="*/ 2147483647 w 637"/>
              <a:gd name="T51" fmla="*/ 514249823 h 725"/>
              <a:gd name="T52" fmla="*/ 2147483647 w 637"/>
              <a:gd name="T53" fmla="*/ 775305423 h 725"/>
              <a:gd name="T54" fmla="*/ 2147483647 w 637"/>
              <a:gd name="T55" fmla="*/ 1068044848 h 725"/>
              <a:gd name="T56" fmla="*/ 2147483647 w 637"/>
              <a:gd name="T57" fmla="*/ 1329140300 h 725"/>
              <a:gd name="T58" fmla="*/ 2147483647 w 637"/>
              <a:gd name="T59" fmla="*/ 1558551529 h 725"/>
              <a:gd name="T60" fmla="*/ 2147483647 w 637"/>
              <a:gd name="T61" fmla="*/ 1716772986 h 725"/>
              <a:gd name="T62" fmla="*/ 2147483647 w 637"/>
              <a:gd name="T63" fmla="*/ 1803804870 h 725"/>
              <a:gd name="T64" fmla="*/ 2147483647 w 637"/>
              <a:gd name="T65" fmla="*/ 1835449042 h 725"/>
              <a:gd name="T66" fmla="*/ 2147483647 w 637"/>
              <a:gd name="T67" fmla="*/ 1764259269 h 725"/>
              <a:gd name="T68" fmla="*/ 2147483647 w 637"/>
              <a:gd name="T69" fmla="*/ 1574393441 h 725"/>
              <a:gd name="T70" fmla="*/ 2147483647 w 637"/>
              <a:gd name="T71" fmla="*/ 1344942560 h 725"/>
              <a:gd name="T72" fmla="*/ 2147483647 w 637"/>
              <a:gd name="T73" fmla="*/ 1178819873 h 725"/>
              <a:gd name="T74" fmla="*/ 2147483647 w 637"/>
              <a:gd name="T75" fmla="*/ 1012657534 h 725"/>
              <a:gd name="T76" fmla="*/ 2147483647 w 637"/>
              <a:gd name="T77" fmla="*/ 743661052 h 725"/>
              <a:gd name="T78" fmla="*/ 2147483647 w 637"/>
              <a:gd name="T79" fmla="*/ 561696254 h 725"/>
              <a:gd name="T80" fmla="*/ 2147483647 w 637"/>
              <a:gd name="T81" fmla="*/ 395573767 h 725"/>
              <a:gd name="T82" fmla="*/ 2147483647 w 637"/>
              <a:gd name="T83" fmla="*/ 324383995 h 725"/>
              <a:gd name="T84" fmla="*/ 2147483647 w 637"/>
              <a:gd name="T85" fmla="*/ 276897512 h 725"/>
              <a:gd name="T86" fmla="*/ 2147483647 w 637"/>
              <a:gd name="T87" fmla="*/ 332285025 h 725"/>
              <a:gd name="T88" fmla="*/ 2147483647 w 637"/>
              <a:gd name="T89" fmla="*/ 522150853 h 725"/>
              <a:gd name="T90" fmla="*/ 2147483647 w 637"/>
              <a:gd name="T91" fmla="*/ 814890477 h 725"/>
              <a:gd name="T92" fmla="*/ 1930774283 w 637"/>
              <a:gd name="T93" fmla="*/ 1218365275 h 725"/>
              <a:gd name="T94" fmla="*/ 1587342891 w 637"/>
              <a:gd name="T95" fmla="*/ 1724713868 h 725"/>
              <a:gd name="T96" fmla="*/ 1274455963 w 637"/>
              <a:gd name="T97" fmla="*/ 2147483647 h 725"/>
              <a:gd name="T98" fmla="*/ 1068397088 w 637"/>
              <a:gd name="T99" fmla="*/ 2147483647 h 725"/>
              <a:gd name="T100" fmla="*/ 999710927 w 637"/>
              <a:gd name="T101" fmla="*/ 2147483647 h 725"/>
              <a:gd name="T102" fmla="*/ 1045527624 w 637"/>
              <a:gd name="T103" fmla="*/ 2147483647 h 725"/>
              <a:gd name="T104" fmla="*/ 1198133588 w 637"/>
              <a:gd name="T105" fmla="*/ 2147483647 h 725"/>
              <a:gd name="T106" fmla="*/ 1434736927 w 637"/>
              <a:gd name="T107" fmla="*/ 2147483647 h 725"/>
              <a:gd name="T108" fmla="*/ 1755259872 w 637"/>
              <a:gd name="T109" fmla="*/ 2147483647 h 725"/>
              <a:gd name="T110" fmla="*/ 2136833158 w 637"/>
              <a:gd name="T111" fmla="*/ 2147483647 h 725"/>
              <a:gd name="T112" fmla="*/ 2147483647 w 637"/>
              <a:gd name="T113" fmla="*/ 2147483647 h 725"/>
              <a:gd name="T114" fmla="*/ 2147483647 w 637"/>
              <a:gd name="T115" fmla="*/ 2147483647 h 725"/>
              <a:gd name="T116" fmla="*/ 2147483647 w 637"/>
              <a:gd name="T117" fmla="*/ 2147483647 h 725"/>
              <a:gd name="T118" fmla="*/ 2147483647 w 637"/>
              <a:gd name="T119" fmla="*/ 2147483647 h 725"/>
              <a:gd name="T120" fmla="*/ 2147483647 w 637"/>
              <a:gd name="T121" fmla="*/ 2147483647 h 725"/>
              <a:gd name="T122" fmla="*/ 2147483647 w 637"/>
              <a:gd name="T123" fmla="*/ 2147483647 h 72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37" h="725">
                <a:moveTo>
                  <a:pt x="574" y="537"/>
                </a:moveTo>
                <a:lnTo>
                  <a:pt x="554" y="561"/>
                </a:lnTo>
                <a:lnTo>
                  <a:pt x="534" y="582"/>
                </a:lnTo>
                <a:lnTo>
                  <a:pt x="512" y="602"/>
                </a:lnTo>
                <a:lnTo>
                  <a:pt x="492" y="622"/>
                </a:lnTo>
                <a:lnTo>
                  <a:pt x="472" y="638"/>
                </a:lnTo>
                <a:lnTo>
                  <a:pt x="452" y="654"/>
                </a:lnTo>
                <a:lnTo>
                  <a:pt x="430" y="668"/>
                </a:lnTo>
                <a:lnTo>
                  <a:pt x="410" y="680"/>
                </a:lnTo>
                <a:lnTo>
                  <a:pt x="390" y="690"/>
                </a:lnTo>
                <a:lnTo>
                  <a:pt x="368" y="700"/>
                </a:lnTo>
                <a:lnTo>
                  <a:pt x="347" y="708"/>
                </a:lnTo>
                <a:lnTo>
                  <a:pt x="324" y="714"/>
                </a:lnTo>
                <a:lnTo>
                  <a:pt x="303" y="720"/>
                </a:lnTo>
                <a:lnTo>
                  <a:pt x="280" y="723"/>
                </a:lnTo>
                <a:lnTo>
                  <a:pt x="258" y="725"/>
                </a:lnTo>
                <a:lnTo>
                  <a:pt x="235" y="725"/>
                </a:lnTo>
                <a:lnTo>
                  <a:pt x="208" y="725"/>
                </a:lnTo>
                <a:lnTo>
                  <a:pt x="182" y="722"/>
                </a:lnTo>
                <a:lnTo>
                  <a:pt x="170" y="720"/>
                </a:lnTo>
                <a:lnTo>
                  <a:pt x="159" y="717"/>
                </a:lnTo>
                <a:lnTo>
                  <a:pt x="148" y="714"/>
                </a:lnTo>
                <a:lnTo>
                  <a:pt x="136" y="711"/>
                </a:lnTo>
                <a:lnTo>
                  <a:pt x="126" y="706"/>
                </a:lnTo>
                <a:lnTo>
                  <a:pt x="116" y="702"/>
                </a:lnTo>
                <a:lnTo>
                  <a:pt x="106" y="696"/>
                </a:lnTo>
                <a:lnTo>
                  <a:pt x="96" y="690"/>
                </a:lnTo>
                <a:lnTo>
                  <a:pt x="87" y="685"/>
                </a:lnTo>
                <a:lnTo>
                  <a:pt x="79" y="678"/>
                </a:lnTo>
                <a:lnTo>
                  <a:pt x="70" y="671"/>
                </a:lnTo>
                <a:lnTo>
                  <a:pt x="62" y="663"/>
                </a:lnTo>
                <a:lnTo>
                  <a:pt x="54" y="655"/>
                </a:lnTo>
                <a:lnTo>
                  <a:pt x="47" y="647"/>
                </a:lnTo>
                <a:lnTo>
                  <a:pt x="41" y="638"/>
                </a:lnTo>
                <a:lnTo>
                  <a:pt x="35" y="629"/>
                </a:lnTo>
                <a:lnTo>
                  <a:pt x="29" y="620"/>
                </a:lnTo>
                <a:lnTo>
                  <a:pt x="25" y="610"/>
                </a:lnTo>
                <a:lnTo>
                  <a:pt x="19" y="600"/>
                </a:lnTo>
                <a:lnTo>
                  <a:pt x="16" y="590"/>
                </a:lnTo>
                <a:lnTo>
                  <a:pt x="9" y="569"/>
                </a:lnTo>
                <a:lnTo>
                  <a:pt x="3" y="545"/>
                </a:lnTo>
                <a:lnTo>
                  <a:pt x="1" y="521"/>
                </a:lnTo>
                <a:lnTo>
                  <a:pt x="0" y="495"/>
                </a:lnTo>
                <a:lnTo>
                  <a:pt x="1" y="465"/>
                </a:lnTo>
                <a:lnTo>
                  <a:pt x="5" y="436"/>
                </a:lnTo>
                <a:lnTo>
                  <a:pt x="9" y="406"/>
                </a:lnTo>
                <a:lnTo>
                  <a:pt x="17" y="377"/>
                </a:lnTo>
                <a:lnTo>
                  <a:pt x="26" y="348"/>
                </a:lnTo>
                <a:lnTo>
                  <a:pt x="37" y="318"/>
                </a:lnTo>
                <a:lnTo>
                  <a:pt x="52" y="289"/>
                </a:lnTo>
                <a:lnTo>
                  <a:pt x="66" y="260"/>
                </a:lnTo>
                <a:lnTo>
                  <a:pt x="85" y="232"/>
                </a:lnTo>
                <a:lnTo>
                  <a:pt x="104" y="205"/>
                </a:lnTo>
                <a:lnTo>
                  <a:pt x="124" y="180"/>
                </a:lnTo>
                <a:lnTo>
                  <a:pt x="145" y="155"/>
                </a:lnTo>
                <a:lnTo>
                  <a:pt x="168" y="133"/>
                </a:lnTo>
                <a:lnTo>
                  <a:pt x="193" y="111"/>
                </a:lnTo>
                <a:lnTo>
                  <a:pt x="219" y="91"/>
                </a:lnTo>
                <a:lnTo>
                  <a:pt x="247" y="73"/>
                </a:lnTo>
                <a:lnTo>
                  <a:pt x="275" y="56"/>
                </a:lnTo>
                <a:lnTo>
                  <a:pt x="303" y="41"/>
                </a:lnTo>
                <a:lnTo>
                  <a:pt x="330" y="28"/>
                </a:lnTo>
                <a:lnTo>
                  <a:pt x="358" y="18"/>
                </a:lnTo>
                <a:lnTo>
                  <a:pt x="386" y="10"/>
                </a:lnTo>
                <a:lnTo>
                  <a:pt x="413" y="4"/>
                </a:lnTo>
                <a:lnTo>
                  <a:pt x="440" y="1"/>
                </a:lnTo>
                <a:lnTo>
                  <a:pt x="467" y="0"/>
                </a:lnTo>
                <a:lnTo>
                  <a:pt x="489" y="1"/>
                </a:lnTo>
                <a:lnTo>
                  <a:pt x="508" y="2"/>
                </a:lnTo>
                <a:lnTo>
                  <a:pt x="526" y="5"/>
                </a:lnTo>
                <a:lnTo>
                  <a:pt x="542" y="9"/>
                </a:lnTo>
                <a:lnTo>
                  <a:pt x="557" y="14"/>
                </a:lnTo>
                <a:lnTo>
                  <a:pt x="571" y="20"/>
                </a:lnTo>
                <a:lnTo>
                  <a:pt x="583" y="28"/>
                </a:lnTo>
                <a:lnTo>
                  <a:pt x="595" y="36"/>
                </a:lnTo>
                <a:lnTo>
                  <a:pt x="605" y="45"/>
                </a:lnTo>
                <a:lnTo>
                  <a:pt x="614" y="55"/>
                </a:lnTo>
                <a:lnTo>
                  <a:pt x="620" y="65"/>
                </a:lnTo>
                <a:lnTo>
                  <a:pt x="627" y="75"/>
                </a:lnTo>
                <a:lnTo>
                  <a:pt x="632" y="86"/>
                </a:lnTo>
                <a:lnTo>
                  <a:pt x="635" y="98"/>
                </a:lnTo>
                <a:lnTo>
                  <a:pt x="636" y="110"/>
                </a:lnTo>
                <a:lnTo>
                  <a:pt x="637" y="122"/>
                </a:lnTo>
                <a:lnTo>
                  <a:pt x="637" y="135"/>
                </a:lnTo>
                <a:lnTo>
                  <a:pt x="635" y="146"/>
                </a:lnTo>
                <a:lnTo>
                  <a:pt x="633" y="157"/>
                </a:lnTo>
                <a:lnTo>
                  <a:pt x="629" y="168"/>
                </a:lnTo>
                <a:lnTo>
                  <a:pt x="626" y="178"/>
                </a:lnTo>
                <a:lnTo>
                  <a:pt x="620" y="188"/>
                </a:lnTo>
                <a:lnTo>
                  <a:pt x="615" y="197"/>
                </a:lnTo>
                <a:lnTo>
                  <a:pt x="607" y="206"/>
                </a:lnTo>
                <a:lnTo>
                  <a:pt x="602" y="211"/>
                </a:lnTo>
                <a:lnTo>
                  <a:pt x="596" y="217"/>
                </a:lnTo>
                <a:lnTo>
                  <a:pt x="590" y="222"/>
                </a:lnTo>
                <a:lnTo>
                  <a:pt x="583" y="225"/>
                </a:lnTo>
                <a:lnTo>
                  <a:pt x="577" y="228"/>
                </a:lnTo>
                <a:lnTo>
                  <a:pt x="569" y="231"/>
                </a:lnTo>
                <a:lnTo>
                  <a:pt x="562" y="232"/>
                </a:lnTo>
                <a:lnTo>
                  <a:pt x="554" y="232"/>
                </a:lnTo>
                <a:lnTo>
                  <a:pt x="542" y="231"/>
                </a:lnTo>
                <a:lnTo>
                  <a:pt x="532" y="228"/>
                </a:lnTo>
                <a:lnTo>
                  <a:pt x="523" y="223"/>
                </a:lnTo>
                <a:lnTo>
                  <a:pt x="514" y="216"/>
                </a:lnTo>
                <a:lnTo>
                  <a:pt x="507" y="208"/>
                </a:lnTo>
                <a:lnTo>
                  <a:pt x="501" y="199"/>
                </a:lnTo>
                <a:lnTo>
                  <a:pt x="499" y="189"/>
                </a:lnTo>
                <a:lnTo>
                  <a:pt x="498" y="178"/>
                </a:lnTo>
                <a:lnTo>
                  <a:pt x="498" y="170"/>
                </a:lnTo>
                <a:lnTo>
                  <a:pt x="499" y="163"/>
                </a:lnTo>
                <a:lnTo>
                  <a:pt x="501" y="156"/>
                </a:lnTo>
                <a:lnTo>
                  <a:pt x="503" y="149"/>
                </a:lnTo>
                <a:lnTo>
                  <a:pt x="507" y="144"/>
                </a:lnTo>
                <a:lnTo>
                  <a:pt x="512" y="136"/>
                </a:lnTo>
                <a:lnTo>
                  <a:pt x="519" y="128"/>
                </a:lnTo>
                <a:lnTo>
                  <a:pt x="527" y="120"/>
                </a:lnTo>
                <a:lnTo>
                  <a:pt x="543" y="104"/>
                </a:lnTo>
                <a:lnTo>
                  <a:pt x="550" y="94"/>
                </a:lnTo>
                <a:lnTo>
                  <a:pt x="553" y="86"/>
                </a:lnTo>
                <a:lnTo>
                  <a:pt x="554" y="79"/>
                </a:lnTo>
                <a:lnTo>
                  <a:pt x="553" y="71"/>
                </a:lnTo>
                <a:lnTo>
                  <a:pt x="550" y="63"/>
                </a:lnTo>
                <a:lnTo>
                  <a:pt x="545" y="57"/>
                </a:lnTo>
                <a:lnTo>
                  <a:pt x="539" y="50"/>
                </a:lnTo>
                <a:lnTo>
                  <a:pt x="533" y="47"/>
                </a:lnTo>
                <a:lnTo>
                  <a:pt x="527" y="44"/>
                </a:lnTo>
                <a:lnTo>
                  <a:pt x="519" y="41"/>
                </a:lnTo>
                <a:lnTo>
                  <a:pt x="511" y="39"/>
                </a:lnTo>
                <a:lnTo>
                  <a:pt x="494" y="36"/>
                </a:lnTo>
                <a:lnTo>
                  <a:pt x="475" y="35"/>
                </a:lnTo>
                <a:lnTo>
                  <a:pt x="456" y="36"/>
                </a:lnTo>
                <a:lnTo>
                  <a:pt x="437" y="38"/>
                </a:lnTo>
                <a:lnTo>
                  <a:pt x="418" y="42"/>
                </a:lnTo>
                <a:lnTo>
                  <a:pt x="399" y="49"/>
                </a:lnTo>
                <a:lnTo>
                  <a:pt x="380" y="56"/>
                </a:lnTo>
                <a:lnTo>
                  <a:pt x="360" y="66"/>
                </a:lnTo>
                <a:lnTo>
                  <a:pt x="342" y="76"/>
                </a:lnTo>
                <a:lnTo>
                  <a:pt x="323" y="90"/>
                </a:lnTo>
                <a:lnTo>
                  <a:pt x="305" y="103"/>
                </a:lnTo>
                <a:lnTo>
                  <a:pt x="287" y="119"/>
                </a:lnTo>
                <a:lnTo>
                  <a:pt x="270" y="136"/>
                </a:lnTo>
                <a:lnTo>
                  <a:pt x="253" y="154"/>
                </a:lnTo>
                <a:lnTo>
                  <a:pt x="238" y="174"/>
                </a:lnTo>
                <a:lnTo>
                  <a:pt x="223" y="196"/>
                </a:lnTo>
                <a:lnTo>
                  <a:pt x="208" y="218"/>
                </a:lnTo>
                <a:lnTo>
                  <a:pt x="195" y="242"/>
                </a:lnTo>
                <a:lnTo>
                  <a:pt x="180" y="272"/>
                </a:lnTo>
                <a:lnTo>
                  <a:pt x="167" y="303"/>
                </a:lnTo>
                <a:lnTo>
                  <a:pt x="157" y="332"/>
                </a:lnTo>
                <a:lnTo>
                  <a:pt x="148" y="362"/>
                </a:lnTo>
                <a:lnTo>
                  <a:pt x="140" y="393"/>
                </a:lnTo>
                <a:lnTo>
                  <a:pt x="135" y="422"/>
                </a:lnTo>
                <a:lnTo>
                  <a:pt x="132" y="453"/>
                </a:lnTo>
                <a:lnTo>
                  <a:pt x="131" y="483"/>
                </a:lnTo>
                <a:lnTo>
                  <a:pt x="132" y="502"/>
                </a:lnTo>
                <a:lnTo>
                  <a:pt x="134" y="520"/>
                </a:lnTo>
                <a:lnTo>
                  <a:pt x="137" y="538"/>
                </a:lnTo>
                <a:lnTo>
                  <a:pt x="143" y="554"/>
                </a:lnTo>
                <a:lnTo>
                  <a:pt x="149" y="570"/>
                </a:lnTo>
                <a:lnTo>
                  <a:pt x="157" y="583"/>
                </a:lnTo>
                <a:lnTo>
                  <a:pt x="166" y="597"/>
                </a:lnTo>
                <a:lnTo>
                  <a:pt x="177" y="609"/>
                </a:lnTo>
                <a:lnTo>
                  <a:pt x="188" y="620"/>
                </a:lnTo>
                <a:lnTo>
                  <a:pt x="202" y="629"/>
                </a:lnTo>
                <a:lnTo>
                  <a:pt x="215" y="637"/>
                </a:lnTo>
                <a:lnTo>
                  <a:pt x="230" y="644"/>
                </a:lnTo>
                <a:lnTo>
                  <a:pt x="246" y="649"/>
                </a:lnTo>
                <a:lnTo>
                  <a:pt x="262" y="653"/>
                </a:lnTo>
                <a:lnTo>
                  <a:pt x="280" y="655"/>
                </a:lnTo>
                <a:lnTo>
                  <a:pt x="300" y="655"/>
                </a:lnTo>
                <a:lnTo>
                  <a:pt x="315" y="655"/>
                </a:lnTo>
                <a:lnTo>
                  <a:pt x="330" y="654"/>
                </a:lnTo>
                <a:lnTo>
                  <a:pt x="345" y="651"/>
                </a:lnTo>
                <a:lnTo>
                  <a:pt x="359" y="649"/>
                </a:lnTo>
                <a:lnTo>
                  <a:pt x="375" y="644"/>
                </a:lnTo>
                <a:lnTo>
                  <a:pt x="390" y="638"/>
                </a:lnTo>
                <a:lnTo>
                  <a:pt x="404" y="633"/>
                </a:lnTo>
                <a:lnTo>
                  <a:pt x="419" y="625"/>
                </a:lnTo>
                <a:lnTo>
                  <a:pt x="434" y="617"/>
                </a:lnTo>
                <a:lnTo>
                  <a:pt x="449" y="607"/>
                </a:lnTo>
                <a:lnTo>
                  <a:pt x="465" y="596"/>
                </a:lnTo>
                <a:lnTo>
                  <a:pt x="482" y="583"/>
                </a:lnTo>
                <a:lnTo>
                  <a:pt x="499" y="569"/>
                </a:lnTo>
                <a:lnTo>
                  <a:pt x="516" y="553"/>
                </a:lnTo>
                <a:lnTo>
                  <a:pt x="533" y="536"/>
                </a:lnTo>
                <a:lnTo>
                  <a:pt x="552" y="517"/>
                </a:lnTo>
                <a:lnTo>
                  <a:pt x="574" y="537"/>
                </a:lnTo>
                <a:close/>
              </a:path>
            </a:pathLst>
          </a:custGeom>
          <a:solidFill>
            <a:srgbClr val="D8DAD7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89" name="Freeform 137"/>
          <p:cNvSpPr>
            <a:spLocks/>
          </p:cNvSpPr>
          <p:nvPr userDrawn="1"/>
        </p:nvSpPr>
        <p:spPr bwMode="auto">
          <a:xfrm>
            <a:off x="11434217" y="6403975"/>
            <a:ext cx="186283" cy="223838"/>
          </a:xfrm>
          <a:custGeom>
            <a:avLst/>
            <a:gdLst>
              <a:gd name="T0" fmla="*/ 1986007438 w 702"/>
              <a:gd name="T1" fmla="*/ 2147483647 h 1129"/>
              <a:gd name="T2" fmla="*/ 2147483647 w 702"/>
              <a:gd name="T3" fmla="*/ 2147483647 h 1129"/>
              <a:gd name="T4" fmla="*/ 2147483647 w 702"/>
              <a:gd name="T5" fmla="*/ 2147483647 h 1129"/>
              <a:gd name="T6" fmla="*/ 2147483647 w 702"/>
              <a:gd name="T7" fmla="*/ 2147483647 h 1129"/>
              <a:gd name="T8" fmla="*/ 2147483647 w 702"/>
              <a:gd name="T9" fmla="*/ 2147483647 h 1129"/>
              <a:gd name="T10" fmla="*/ 2147483647 w 702"/>
              <a:gd name="T11" fmla="*/ 2147483647 h 1129"/>
              <a:gd name="T12" fmla="*/ 2147483647 w 702"/>
              <a:gd name="T13" fmla="*/ 2147483647 h 1129"/>
              <a:gd name="T14" fmla="*/ 2147483647 w 702"/>
              <a:gd name="T15" fmla="*/ 2147483647 h 1129"/>
              <a:gd name="T16" fmla="*/ 2147483647 w 702"/>
              <a:gd name="T17" fmla="*/ 2147483647 h 1129"/>
              <a:gd name="T18" fmla="*/ 2147483647 w 702"/>
              <a:gd name="T19" fmla="*/ 2147483647 h 1129"/>
              <a:gd name="T20" fmla="*/ 2147483647 w 702"/>
              <a:gd name="T21" fmla="*/ 2147483647 h 1129"/>
              <a:gd name="T22" fmla="*/ 2147483647 w 702"/>
              <a:gd name="T23" fmla="*/ 2147483647 h 1129"/>
              <a:gd name="T24" fmla="*/ 2147483647 w 702"/>
              <a:gd name="T25" fmla="*/ 2147483647 h 1129"/>
              <a:gd name="T26" fmla="*/ 2147483647 w 702"/>
              <a:gd name="T27" fmla="*/ 2147483647 h 1129"/>
              <a:gd name="T28" fmla="*/ 2147483647 w 702"/>
              <a:gd name="T29" fmla="*/ 2147483647 h 1129"/>
              <a:gd name="T30" fmla="*/ 2147483647 w 702"/>
              <a:gd name="T31" fmla="*/ 2147483647 h 1129"/>
              <a:gd name="T32" fmla="*/ 2147483647 w 702"/>
              <a:gd name="T33" fmla="*/ 2147483647 h 1129"/>
              <a:gd name="T34" fmla="*/ 2147483647 w 702"/>
              <a:gd name="T35" fmla="*/ 2147483647 h 1129"/>
              <a:gd name="T36" fmla="*/ 2147483647 w 702"/>
              <a:gd name="T37" fmla="*/ 2147483647 h 1129"/>
              <a:gd name="T38" fmla="*/ 2147483647 w 702"/>
              <a:gd name="T39" fmla="*/ 2147483647 h 1129"/>
              <a:gd name="T40" fmla="*/ 2147483647 w 702"/>
              <a:gd name="T41" fmla="*/ 2147483647 h 1129"/>
              <a:gd name="T42" fmla="*/ 2147483647 w 702"/>
              <a:gd name="T43" fmla="*/ 2147483647 h 1129"/>
              <a:gd name="T44" fmla="*/ 2147483647 w 702"/>
              <a:gd name="T45" fmla="*/ 2147483647 h 1129"/>
              <a:gd name="T46" fmla="*/ 2147483647 w 702"/>
              <a:gd name="T47" fmla="*/ 2147483647 h 1129"/>
              <a:gd name="T48" fmla="*/ 2147483647 w 702"/>
              <a:gd name="T49" fmla="*/ 2147483647 h 1129"/>
              <a:gd name="T50" fmla="*/ 2147483647 w 702"/>
              <a:gd name="T51" fmla="*/ 2147483647 h 1129"/>
              <a:gd name="T52" fmla="*/ 2147483647 w 702"/>
              <a:gd name="T53" fmla="*/ 2147483647 h 1129"/>
              <a:gd name="T54" fmla="*/ 2147483647 w 702"/>
              <a:gd name="T55" fmla="*/ 2147483647 h 1129"/>
              <a:gd name="T56" fmla="*/ 2147483647 w 702"/>
              <a:gd name="T57" fmla="*/ 2147483647 h 1129"/>
              <a:gd name="T58" fmla="*/ 2147483647 w 702"/>
              <a:gd name="T59" fmla="*/ 2147483647 h 1129"/>
              <a:gd name="T60" fmla="*/ 2147483647 w 702"/>
              <a:gd name="T61" fmla="*/ 2147483647 h 1129"/>
              <a:gd name="T62" fmla="*/ 2147483647 w 702"/>
              <a:gd name="T63" fmla="*/ 2147483647 h 1129"/>
              <a:gd name="T64" fmla="*/ 2147483647 w 702"/>
              <a:gd name="T65" fmla="*/ 2147483647 h 1129"/>
              <a:gd name="T66" fmla="*/ 2147483647 w 702"/>
              <a:gd name="T67" fmla="*/ 2147483647 h 1129"/>
              <a:gd name="T68" fmla="*/ 2147483647 w 702"/>
              <a:gd name="T69" fmla="*/ 2147483647 h 1129"/>
              <a:gd name="T70" fmla="*/ 2147483647 w 702"/>
              <a:gd name="T71" fmla="*/ 2147483647 h 1129"/>
              <a:gd name="T72" fmla="*/ 2147483647 w 702"/>
              <a:gd name="T73" fmla="*/ 2147483647 h 1129"/>
              <a:gd name="T74" fmla="*/ 2147483647 w 702"/>
              <a:gd name="T75" fmla="*/ 2147483647 h 1129"/>
              <a:gd name="T76" fmla="*/ 2147483647 w 702"/>
              <a:gd name="T77" fmla="*/ 2147483647 h 1129"/>
              <a:gd name="T78" fmla="*/ 2147483647 w 702"/>
              <a:gd name="T79" fmla="*/ 2147483647 h 1129"/>
              <a:gd name="T80" fmla="*/ 2147483647 w 702"/>
              <a:gd name="T81" fmla="*/ 2147483647 h 1129"/>
              <a:gd name="T82" fmla="*/ 2147483647 w 702"/>
              <a:gd name="T83" fmla="*/ 2147483647 h 1129"/>
              <a:gd name="T84" fmla="*/ 2119981529 w 702"/>
              <a:gd name="T85" fmla="*/ 2147483647 h 1129"/>
              <a:gd name="T86" fmla="*/ 1615608610 w 702"/>
              <a:gd name="T87" fmla="*/ 2147483647 h 1129"/>
              <a:gd name="T88" fmla="*/ 1316097780 w 702"/>
              <a:gd name="T89" fmla="*/ 2147483647 h 1129"/>
              <a:gd name="T90" fmla="*/ 2025411595 w 702"/>
              <a:gd name="T91" fmla="*/ 1698926455 h 1129"/>
              <a:gd name="T92" fmla="*/ 2147483647 w 702"/>
              <a:gd name="T93" fmla="*/ 794923483 h 1129"/>
              <a:gd name="T94" fmla="*/ 2041173217 w 702"/>
              <a:gd name="T95" fmla="*/ 607857169 h 1129"/>
              <a:gd name="T96" fmla="*/ 1788986857 w 702"/>
              <a:gd name="T97" fmla="*/ 537732035 h 1129"/>
              <a:gd name="T98" fmla="*/ 1552562119 w 702"/>
              <a:gd name="T99" fmla="*/ 553337251 h 1129"/>
              <a:gd name="T100" fmla="*/ 1316097780 w 702"/>
              <a:gd name="T101" fmla="*/ 350704977 h 112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02" h="1129">
                <a:moveTo>
                  <a:pt x="437" y="0"/>
                </a:moveTo>
                <a:lnTo>
                  <a:pt x="219" y="759"/>
                </a:lnTo>
                <a:lnTo>
                  <a:pt x="252" y="708"/>
                </a:lnTo>
                <a:lnTo>
                  <a:pt x="285" y="661"/>
                </a:lnTo>
                <a:lnTo>
                  <a:pt x="315" y="619"/>
                </a:lnTo>
                <a:lnTo>
                  <a:pt x="345" y="581"/>
                </a:lnTo>
                <a:lnTo>
                  <a:pt x="372" y="548"/>
                </a:lnTo>
                <a:lnTo>
                  <a:pt x="397" y="519"/>
                </a:lnTo>
                <a:lnTo>
                  <a:pt x="419" y="494"/>
                </a:lnTo>
                <a:lnTo>
                  <a:pt x="440" y="475"/>
                </a:lnTo>
                <a:lnTo>
                  <a:pt x="460" y="458"/>
                </a:lnTo>
                <a:lnTo>
                  <a:pt x="479" y="444"/>
                </a:lnTo>
                <a:lnTo>
                  <a:pt x="499" y="432"/>
                </a:lnTo>
                <a:lnTo>
                  <a:pt x="518" y="422"/>
                </a:lnTo>
                <a:lnTo>
                  <a:pt x="536" y="414"/>
                </a:lnTo>
                <a:lnTo>
                  <a:pt x="555" y="408"/>
                </a:lnTo>
                <a:lnTo>
                  <a:pt x="573" y="405"/>
                </a:lnTo>
                <a:lnTo>
                  <a:pt x="592" y="404"/>
                </a:lnTo>
                <a:lnTo>
                  <a:pt x="601" y="405"/>
                </a:lnTo>
                <a:lnTo>
                  <a:pt x="610" y="406"/>
                </a:lnTo>
                <a:lnTo>
                  <a:pt x="618" y="408"/>
                </a:lnTo>
                <a:lnTo>
                  <a:pt x="626" y="410"/>
                </a:lnTo>
                <a:lnTo>
                  <a:pt x="634" y="414"/>
                </a:lnTo>
                <a:lnTo>
                  <a:pt x="641" y="418"/>
                </a:lnTo>
                <a:lnTo>
                  <a:pt x="648" y="424"/>
                </a:lnTo>
                <a:lnTo>
                  <a:pt x="654" y="430"/>
                </a:lnTo>
                <a:lnTo>
                  <a:pt x="660" y="436"/>
                </a:lnTo>
                <a:lnTo>
                  <a:pt x="666" y="444"/>
                </a:lnTo>
                <a:lnTo>
                  <a:pt x="670" y="452"/>
                </a:lnTo>
                <a:lnTo>
                  <a:pt x="674" y="460"/>
                </a:lnTo>
                <a:lnTo>
                  <a:pt x="676" y="469"/>
                </a:lnTo>
                <a:lnTo>
                  <a:pt x="678" y="478"/>
                </a:lnTo>
                <a:lnTo>
                  <a:pt x="679" y="488"/>
                </a:lnTo>
                <a:lnTo>
                  <a:pt x="679" y="498"/>
                </a:lnTo>
                <a:lnTo>
                  <a:pt x="679" y="512"/>
                </a:lnTo>
                <a:lnTo>
                  <a:pt x="678" y="525"/>
                </a:lnTo>
                <a:lnTo>
                  <a:pt x="677" y="540"/>
                </a:lnTo>
                <a:lnTo>
                  <a:pt x="675" y="556"/>
                </a:lnTo>
                <a:lnTo>
                  <a:pt x="667" y="588"/>
                </a:lnTo>
                <a:lnTo>
                  <a:pt x="658" y="623"/>
                </a:lnTo>
                <a:lnTo>
                  <a:pt x="562" y="951"/>
                </a:lnTo>
                <a:lnTo>
                  <a:pt x="554" y="977"/>
                </a:lnTo>
                <a:lnTo>
                  <a:pt x="549" y="997"/>
                </a:lnTo>
                <a:lnTo>
                  <a:pt x="545" y="1010"/>
                </a:lnTo>
                <a:lnTo>
                  <a:pt x="544" y="1017"/>
                </a:lnTo>
                <a:lnTo>
                  <a:pt x="545" y="1022"/>
                </a:lnTo>
                <a:lnTo>
                  <a:pt x="546" y="1027"/>
                </a:lnTo>
                <a:lnTo>
                  <a:pt x="549" y="1031"/>
                </a:lnTo>
                <a:lnTo>
                  <a:pt x="551" y="1035"/>
                </a:lnTo>
                <a:lnTo>
                  <a:pt x="554" y="1038"/>
                </a:lnTo>
                <a:lnTo>
                  <a:pt x="559" y="1040"/>
                </a:lnTo>
                <a:lnTo>
                  <a:pt x="562" y="1041"/>
                </a:lnTo>
                <a:lnTo>
                  <a:pt x="567" y="1041"/>
                </a:lnTo>
                <a:lnTo>
                  <a:pt x="572" y="1041"/>
                </a:lnTo>
                <a:lnTo>
                  <a:pt x="578" y="1039"/>
                </a:lnTo>
                <a:lnTo>
                  <a:pt x="583" y="1036"/>
                </a:lnTo>
                <a:lnTo>
                  <a:pt x="590" y="1031"/>
                </a:lnTo>
                <a:lnTo>
                  <a:pt x="600" y="1022"/>
                </a:lnTo>
                <a:lnTo>
                  <a:pt x="612" y="1012"/>
                </a:lnTo>
                <a:lnTo>
                  <a:pt x="623" y="1002"/>
                </a:lnTo>
                <a:lnTo>
                  <a:pt x="634" y="991"/>
                </a:lnTo>
                <a:lnTo>
                  <a:pt x="657" y="965"/>
                </a:lnTo>
                <a:lnTo>
                  <a:pt x="678" y="937"/>
                </a:lnTo>
                <a:lnTo>
                  <a:pt x="702" y="951"/>
                </a:lnTo>
                <a:lnTo>
                  <a:pt x="688" y="973"/>
                </a:lnTo>
                <a:lnTo>
                  <a:pt x="670" y="994"/>
                </a:lnTo>
                <a:lnTo>
                  <a:pt x="651" y="1018"/>
                </a:lnTo>
                <a:lnTo>
                  <a:pt x="628" y="1042"/>
                </a:lnTo>
                <a:lnTo>
                  <a:pt x="606" y="1065"/>
                </a:lnTo>
                <a:lnTo>
                  <a:pt x="585" y="1084"/>
                </a:lnTo>
                <a:lnTo>
                  <a:pt x="565" y="1099"/>
                </a:lnTo>
                <a:lnTo>
                  <a:pt x="547" y="1111"/>
                </a:lnTo>
                <a:lnTo>
                  <a:pt x="531" y="1119"/>
                </a:lnTo>
                <a:lnTo>
                  <a:pt x="515" y="1125"/>
                </a:lnTo>
                <a:lnTo>
                  <a:pt x="500" y="1128"/>
                </a:lnTo>
                <a:lnTo>
                  <a:pt x="487" y="1129"/>
                </a:lnTo>
                <a:lnTo>
                  <a:pt x="480" y="1129"/>
                </a:lnTo>
                <a:lnTo>
                  <a:pt x="473" y="1128"/>
                </a:lnTo>
                <a:lnTo>
                  <a:pt x="466" y="1127"/>
                </a:lnTo>
                <a:lnTo>
                  <a:pt x="461" y="1125"/>
                </a:lnTo>
                <a:lnTo>
                  <a:pt x="455" y="1122"/>
                </a:lnTo>
                <a:lnTo>
                  <a:pt x="449" y="1119"/>
                </a:lnTo>
                <a:lnTo>
                  <a:pt x="444" y="1116"/>
                </a:lnTo>
                <a:lnTo>
                  <a:pt x="439" y="1111"/>
                </a:lnTo>
                <a:lnTo>
                  <a:pt x="435" y="1107"/>
                </a:lnTo>
                <a:lnTo>
                  <a:pt x="431" y="1101"/>
                </a:lnTo>
                <a:lnTo>
                  <a:pt x="428" y="1097"/>
                </a:lnTo>
                <a:lnTo>
                  <a:pt x="426" y="1091"/>
                </a:lnTo>
                <a:lnTo>
                  <a:pt x="424" y="1084"/>
                </a:lnTo>
                <a:lnTo>
                  <a:pt x="422" y="1077"/>
                </a:lnTo>
                <a:lnTo>
                  <a:pt x="421" y="1071"/>
                </a:lnTo>
                <a:lnTo>
                  <a:pt x="421" y="1064"/>
                </a:lnTo>
                <a:lnTo>
                  <a:pt x="421" y="1055"/>
                </a:lnTo>
                <a:lnTo>
                  <a:pt x="422" y="1044"/>
                </a:lnTo>
                <a:lnTo>
                  <a:pt x="425" y="1030"/>
                </a:lnTo>
                <a:lnTo>
                  <a:pt x="428" y="1015"/>
                </a:lnTo>
                <a:lnTo>
                  <a:pt x="436" y="979"/>
                </a:lnTo>
                <a:lnTo>
                  <a:pt x="448" y="937"/>
                </a:lnTo>
                <a:lnTo>
                  <a:pt x="538" y="623"/>
                </a:lnTo>
                <a:lnTo>
                  <a:pt x="546" y="596"/>
                </a:lnTo>
                <a:lnTo>
                  <a:pt x="551" y="572"/>
                </a:lnTo>
                <a:lnTo>
                  <a:pt x="554" y="550"/>
                </a:lnTo>
                <a:lnTo>
                  <a:pt x="555" y="531"/>
                </a:lnTo>
                <a:lnTo>
                  <a:pt x="555" y="524"/>
                </a:lnTo>
                <a:lnTo>
                  <a:pt x="553" y="517"/>
                </a:lnTo>
                <a:lnTo>
                  <a:pt x="550" y="512"/>
                </a:lnTo>
                <a:lnTo>
                  <a:pt x="546" y="506"/>
                </a:lnTo>
                <a:lnTo>
                  <a:pt x="541" y="503"/>
                </a:lnTo>
                <a:lnTo>
                  <a:pt x="534" y="499"/>
                </a:lnTo>
                <a:lnTo>
                  <a:pt x="527" y="497"/>
                </a:lnTo>
                <a:lnTo>
                  <a:pt x="520" y="497"/>
                </a:lnTo>
                <a:lnTo>
                  <a:pt x="508" y="498"/>
                </a:lnTo>
                <a:lnTo>
                  <a:pt x="496" y="502"/>
                </a:lnTo>
                <a:lnTo>
                  <a:pt x="483" y="507"/>
                </a:lnTo>
                <a:lnTo>
                  <a:pt x="469" y="514"/>
                </a:lnTo>
                <a:lnTo>
                  <a:pt x="455" y="523"/>
                </a:lnTo>
                <a:lnTo>
                  <a:pt x="442" y="534"/>
                </a:lnTo>
                <a:lnTo>
                  <a:pt x="427" y="547"/>
                </a:lnTo>
                <a:lnTo>
                  <a:pt x="411" y="561"/>
                </a:lnTo>
                <a:lnTo>
                  <a:pt x="395" y="577"/>
                </a:lnTo>
                <a:lnTo>
                  <a:pt x="380" y="595"/>
                </a:lnTo>
                <a:lnTo>
                  <a:pt x="363" y="614"/>
                </a:lnTo>
                <a:lnTo>
                  <a:pt x="346" y="636"/>
                </a:lnTo>
                <a:lnTo>
                  <a:pt x="340" y="645"/>
                </a:lnTo>
                <a:lnTo>
                  <a:pt x="331" y="657"/>
                </a:lnTo>
                <a:lnTo>
                  <a:pt x="320" y="675"/>
                </a:lnTo>
                <a:lnTo>
                  <a:pt x="305" y="697"/>
                </a:lnTo>
                <a:lnTo>
                  <a:pt x="288" y="724"/>
                </a:lnTo>
                <a:lnTo>
                  <a:pt x="269" y="755"/>
                </a:lnTo>
                <a:lnTo>
                  <a:pt x="247" y="791"/>
                </a:lnTo>
                <a:lnTo>
                  <a:pt x="221" y="832"/>
                </a:lnTo>
                <a:lnTo>
                  <a:pt x="205" y="859"/>
                </a:lnTo>
                <a:lnTo>
                  <a:pt x="192" y="888"/>
                </a:lnTo>
                <a:lnTo>
                  <a:pt x="178" y="919"/>
                </a:lnTo>
                <a:lnTo>
                  <a:pt x="167" y="951"/>
                </a:lnTo>
                <a:lnTo>
                  <a:pt x="117" y="1111"/>
                </a:lnTo>
                <a:lnTo>
                  <a:pt x="0" y="1111"/>
                </a:lnTo>
                <a:lnTo>
                  <a:pt x="257" y="218"/>
                </a:lnTo>
                <a:lnTo>
                  <a:pt x="285" y="121"/>
                </a:lnTo>
                <a:lnTo>
                  <a:pt x="284" y="111"/>
                </a:lnTo>
                <a:lnTo>
                  <a:pt x="281" y="102"/>
                </a:lnTo>
                <a:lnTo>
                  <a:pt x="275" y="93"/>
                </a:lnTo>
                <a:lnTo>
                  <a:pt x="268" y="85"/>
                </a:lnTo>
                <a:lnTo>
                  <a:pt x="259" y="78"/>
                </a:lnTo>
                <a:lnTo>
                  <a:pt x="249" y="72"/>
                </a:lnTo>
                <a:lnTo>
                  <a:pt x="238" y="70"/>
                </a:lnTo>
                <a:lnTo>
                  <a:pt x="227" y="69"/>
                </a:lnTo>
                <a:lnTo>
                  <a:pt x="219" y="69"/>
                </a:lnTo>
                <a:lnTo>
                  <a:pt x="208" y="70"/>
                </a:lnTo>
                <a:lnTo>
                  <a:pt x="197" y="71"/>
                </a:lnTo>
                <a:lnTo>
                  <a:pt x="184" y="74"/>
                </a:lnTo>
                <a:lnTo>
                  <a:pt x="167" y="76"/>
                </a:lnTo>
                <a:lnTo>
                  <a:pt x="167" y="45"/>
                </a:lnTo>
                <a:lnTo>
                  <a:pt x="437" y="0"/>
                </a:lnTo>
                <a:close/>
              </a:path>
            </a:pathLst>
          </a:custGeom>
          <a:solidFill>
            <a:srgbClr val="D8DAD7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pic>
        <p:nvPicPr>
          <p:cNvPr id="7" name="Picture 22" descr="G:\Infozentrale\CI-CD\Neues CD 2011\Powerpoint\logo_vertikal_blank.wmf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3785" y="3933825"/>
            <a:ext cx="50588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Bild 90" descr="KS_Wortmarke_lang_weis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6167" y="145354"/>
            <a:ext cx="4583708" cy="421093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PPP_Covers_MASTER.bmp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023"/>
            <a:ext cx="12192000" cy="688002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912533" y="2693992"/>
            <a:ext cx="7679267" cy="10890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Brandon Grotesque"/>
              </a:defRPr>
            </a:lvl1pPr>
          </a:lstStyle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912533" y="3783012"/>
            <a:ext cx="6485467" cy="227488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Master-Untertitelformat bearbeiten</a:t>
            </a:r>
          </a:p>
          <a:p>
            <a:endParaRPr lang="de-CH" dirty="0"/>
          </a:p>
          <a:p>
            <a:r>
              <a:rPr lang="en-US" dirty="0"/>
              <a:t>06.11.2013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E24871F-86A3-5E47-87D3-495D12CA1E32}"/>
              </a:ext>
            </a:extLst>
          </p:cNvPr>
          <p:cNvGrpSpPr/>
          <p:nvPr userDrawn="1"/>
        </p:nvGrpSpPr>
        <p:grpSpPr>
          <a:xfrm>
            <a:off x="1" y="-61221"/>
            <a:ext cx="746620" cy="4549331"/>
            <a:chOff x="2120" y="1"/>
            <a:chExt cx="1191909" cy="6408417"/>
          </a:xfrm>
        </p:grpSpPr>
        <p:sp>
          <p:nvSpPr>
            <p:cNvPr id="50" name="Freeform 13"/>
            <p:cNvSpPr>
              <a:spLocks/>
            </p:cNvSpPr>
            <p:nvPr userDrawn="1"/>
          </p:nvSpPr>
          <p:spPr bwMode="auto">
            <a:xfrm>
              <a:off x="2121" y="2581678"/>
              <a:ext cx="1156921" cy="916532"/>
            </a:xfrm>
            <a:custGeom>
              <a:avLst/>
              <a:gdLst>
                <a:gd name="T0" fmla="*/ 1977 w 2479"/>
                <a:gd name="T1" fmla="*/ 1374 h 2620"/>
                <a:gd name="T2" fmla="*/ 1974 w 2479"/>
                <a:gd name="T3" fmla="*/ 131 h 2620"/>
                <a:gd name="T4" fmla="*/ 2479 w 2479"/>
                <a:gd name="T5" fmla="*/ 134 h 2620"/>
                <a:gd name="T6" fmla="*/ 2479 w 2479"/>
                <a:gd name="T7" fmla="*/ 2620 h 2620"/>
                <a:gd name="T8" fmla="*/ 1098 w 2479"/>
                <a:gd name="T9" fmla="*/ 1577 h 2620"/>
                <a:gd name="T10" fmla="*/ 575 w 2479"/>
                <a:gd name="T11" fmla="*/ 1190 h 2620"/>
                <a:gd name="T12" fmla="*/ 569 w 2479"/>
                <a:gd name="T13" fmla="*/ 2363 h 2620"/>
                <a:gd name="T14" fmla="*/ 0 w 2479"/>
                <a:gd name="T15" fmla="*/ 2363 h 2620"/>
                <a:gd name="T16" fmla="*/ 0 w 2479"/>
                <a:gd name="T17" fmla="*/ 0 h 2620"/>
                <a:gd name="T18" fmla="*/ 1977 w 2479"/>
                <a:gd name="T19" fmla="*/ 1374 h 2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79" h="2620">
                  <a:moveTo>
                    <a:pt x="1977" y="1374"/>
                  </a:moveTo>
                  <a:lnTo>
                    <a:pt x="1974" y="131"/>
                  </a:lnTo>
                  <a:lnTo>
                    <a:pt x="2479" y="134"/>
                  </a:lnTo>
                  <a:lnTo>
                    <a:pt x="2479" y="2620"/>
                  </a:lnTo>
                  <a:lnTo>
                    <a:pt x="1098" y="1577"/>
                  </a:lnTo>
                  <a:lnTo>
                    <a:pt x="575" y="1190"/>
                  </a:lnTo>
                  <a:lnTo>
                    <a:pt x="569" y="2363"/>
                  </a:lnTo>
                  <a:lnTo>
                    <a:pt x="0" y="2363"/>
                  </a:lnTo>
                  <a:lnTo>
                    <a:pt x="0" y="0"/>
                  </a:lnTo>
                  <a:lnTo>
                    <a:pt x="1977" y="1374"/>
                  </a:lnTo>
                  <a:close/>
                </a:path>
              </a:pathLst>
            </a:custGeom>
            <a:solidFill>
              <a:srgbClr val="274C8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CH" sz="1800">
                <a:solidFill>
                  <a:srgbClr val="CD0920"/>
                </a:solidFill>
                <a:latin typeface="Arial" charset="0"/>
              </a:endParaRPr>
            </a:p>
          </p:txBody>
        </p:sp>
        <p:sp>
          <p:nvSpPr>
            <p:cNvPr id="51" name="Freeform 14"/>
            <p:cNvSpPr>
              <a:spLocks/>
            </p:cNvSpPr>
            <p:nvPr userDrawn="1"/>
          </p:nvSpPr>
          <p:spPr bwMode="auto">
            <a:xfrm>
              <a:off x="2121" y="1"/>
              <a:ext cx="1156921" cy="874553"/>
            </a:xfrm>
            <a:custGeom>
              <a:avLst/>
              <a:gdLst>
                <a:gd name="T0" fmla="*/ 1491 w 2479"/>
                <a:gd name="T1" fmla="*/ 680 h 2500"/>
                <a:gd name="T2" fmla="*/ 0 w 2479"/>
                <a:gd name="T3" fmla="*/ 680 h 2500"/>
                <a:gd name="T4" fmla="*/ 0 w 2479"/>
                <a:gd name="T5" fmla="*/ 0 h 2500"/>
                <a:gd name="T6" fmla="*/ 2479 w 2479"/>
                <a:gd name="T7" fmla="*/ 0 h 2500"/>
                <a:gd name="T8" fmla="*/ 2479 w 2479"/>
                <a:gd name="T9" fmla="*/ 630 h 2500"/>
                <a:gd name="T10" fmla="*/ 993 w 2479"/>
                <a:gd name="T11" fmla="*/ 1821 h 2500"/>
                <a:gd name="T12" fmla="*/ 2479 w 2479"/>
                <a:gd name="T13" fmla="*/ 1821 h 2500"/>
                <a:gd name="T14" fmla="*/ 2479 w 2479"/>
                <a:gd name="T15" fmla="*/ 2500 h 2500"/>
                <a:gd name="T16" fmla="*/ 0 w 2479"/>
                <a:gd name="T17" fmla="*/ 2500 h 2500"/>
                <a:gd name="T18" fmla="*/ 0 w 2479"/>
                <a:gd name="T19" fmla="*/ 1878 h 2500"/>
                <a:gd name="T20" fmla="*/ 1491 w 2479"/>
                <a:gd name="T21" fmla="*/ 680 h 2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79" h="2500">
                  <a:moveTo>
                    <a:pt x="1491" y="680"/>
                  </a:moveTo>
                  <a:lnTo>
                    <a:pt x="0" y="680"/>
                  </a:lnTo>
                  <a:lnTo>
                    <a:pt x="0" y="0"/>
                  </a:lnTo>
                  <a:lnTo>
                    <a:pt x="2479" y="0"/>
                  </a:lnTo>
                  <a:lnTo>
                    <a:pt x="2479" y="630"/>
                  </a:lnTo>
                  <a:lnTo>
                    <a:pt x="993" y="1821"/>
                  </a:lnTo>
                  <a:lnTo>
                    <a:pt x="2479" y="1821"/>
                  </a:lnTo>
                  <a:lnTo>
                    <a:pt x="2479" y="2500"/>
                  </a:lnTo>
                  <a:lnTo>
                    <a:pt x="0" y="2500"/>
                  </a:lnTo>
                  <a:lnTo>
                    <a:pt x="0" y="1878"/>
                  </a:lnTo>
                  <a:lnTo>
                    <a:pt x="1491" y="680"/>
                  </a:lnTo>
                  <a:close/>
                </a:path>
              </a:pathLst>
            </a:custGeom>
            <a:solidFill>
              <a:srgbClr val="274C8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CH" sz="1800">
                <a:solidFill>
                  <a:srgbClr val="CD0920"/>
                </a:solidFill>
                <a:latin typeface="Arial" charset="0"/>
              </a:endParaRPr>
            </a:p>
          </p:txBody>
        </p:sp>
        <p:sp>
          <p:nvSpPr>
            <p:cNvPr id="52" name="Freeform 15"/>
            <p:cNvSpPr>
              <a:spLocks/>
            </p:cNvSpPr>
            <p:nvPr userDrawn="1"/>
          </p:nvSpPr>
          <p:spPr bwMode="auto">
            <a:xfrm>
              <a:off x="2120" y="3545435"/>
              <a:ext cx="1191909" cy="836072"/>
            </a:xfrm>
            <a:custGeom>
              <a:avLst/>
              <a:gdLst>
                <a:gd name="T0" fmla="*/ 1624 w 2555"/>
                <a:gd name="T1" fmla="*/ 1630 h 2389"/>
                <a:gd name="T2" fmla="*/ 1720 w 2555"/>
                <a:gd name="T3" fmla="*/ 1603 h 2389"/>
                <a:gd name="T4" fmla="*/ 1808 w 2555"/>
                <a:gd name="T5" fmla="*/ 1560 h 2389"/>
                <a:gd name="T6" fmla="*/ 1849 w 2555"/>
                <a:gd name="T7" fmla="*/ 1533 h 2389"/>
                <a:gd name="T8" fmla="*/ 1885 w 2555"/>
                <a:gd name="T9" fmla="*/ 1503 h 2389"/>
                <a:gd name="T10" fmla="*/ 1917 w 2555"/>
                <a:gd name="T11" fmla="*/ 1466 h 2389"/>
                <a:gd name="T12" fmla="*/ 1943 w 2555"/>
                <a:gd name="T13" fmla="*/ 1425 h 2389"/>
                <a:gd name="T14" fmla="*/ 1964 w 2555"/>
                <a:gd name="T15" fmla="*/ 1379 h 2389"/>
                <a:gd name="T16" fmla="*/ 1985 w 2555"/>
                <a:gd name="T17" fmla="*/ 1291 h 2389"/>
                <a:gd name="T18" fmla="*/ 1994 w 2555"/>
                <a:gd name="T19" fmla="*/ 1182 h 2389"/>
                <a:gd name="T20" fmla="*/ 1990 w 2555"/>
                <a:gd name="T21" fmla="*/ 1109 h 2389"/>
                <a:gd name="T22" fmla="*/ 1980 w 2555"/>
                <a:gd name="T23" fmla="*/ 1055 h 2389"/>
                <a:gd name="T24" fmla="*/ 1965 w 2555"/>
                <a:gd name="T25" fmla="*/ 1004 h 2389"/>
                <a:gd name="T26" fmla="*/ 1943 w 2555"/>
                <a:gd name="T27" fmla="*/ 955 h 2389"/>
                <a:gd name="T28" fmla="*/ 1915 w 2555"/>
                <a:gd name="T29" fmla="*/ 909 h 2389"/>
                <a:gd name="T30" fmla="*/ 1879 w 2555"/>
                <a:gd name="T31" fmla="*/ 868 h 2389"/>
                <a:gd name="T32" fmla="*/ 1837 w 2555"/>
                <a:gd name="T33" fmla="*/ 831 h 2389"/>
                <a:gd name="T34" fmla="*/ 1788 w 2555"/>
                <a:gd name="T35" fmla="*/ 800 h 2389"/>
                <a:gd name="T36" fmla="*/ 1734 w 2555"/>
                <a:gd name="T37" fmla="*/ 778 h 2389"/>
                <a:gd name="T38" fmla="*/ 1658 w 2555"/>
                <a:gd name="T39" fmla="*/ 759 h 2389"/>
                <a:gd name="T40" fmla="*/ 1539 w 2555"/>
                <a:gd name="T41" fmla="*/ 742 h 2389"/>
                <a:gd name="T42" fmla="*/ 1732 w 2555"/>
                <a:gd name="T43" fmla="*/ 0 h 2389"/>
                <a:gd name="T44" fmla="*/ 1822 w 2555"/>
                <a:gd name="T45" fmla="*/ 11 h 2389"/>
                <a:gd name="T46" fmla="*/ 1910 w 2555"/>
                <a:gd name="T47" fmla="*/ 34 h 2389"/>
                <a:gd name="T48" fmla="*/ 1995 w 2555"/>
                <a:gd name="T49" fmla="*/ 65 h 2389"/>
                <a:gd name="T50" fmla="*/ 2078 w 2555"/>
                <a:gd name="T51" fmla="*/ 109 h 2389"/>
                <a:gd name="T52" fmla="*/ 2155 w 2555"/>
                <a:gd name="T53" fmla="*/ 159 h 2389"/>
                <a:gd name="T54" fmla="*/ 2228 w 2555"/>
                <a:gd name="T55" fmla="*/ 218 h 2389"/>
                <a:gd name="T56" fmla="*/ 2293 w 2555"/>
                <a:gd name="T57" fmla="*/ 284 h 2389"/>
                <a:gd name="T58" fmla="*/ 2351 w 2555"/>
                <a:gd name="T59" fmla="*/ 357 h 2389"/>
                <a:gd name="T60" fmla="*/ 2400 w 2555"/>
                <a:gd name="T61" fmla="*/ 434 h 2389"/>
                <a:gd name="T62" fmla="*/ 2440 w 2555"/>
                <a:gd name="T63" fmla="*/ 516 h 2389"/>
                <a:gd name="T64" fmla="*/ 2470 w 2555"/>
                <a:gd name="T65" fmla="*/ 610 h 2389"/>
                <a:gd name="T66" fmla="*/ 2500 w 2555"/>
                <a:gd name="T67" fmla="*/ 724 h 2389"/>
                <a:gd name="T68" fmla="*/ 2522 w 2555"/>
                <a:gd name="T69" fmla="*/ 841 h 2389"/>
                <a:gd name="T70" fmla="*/ 2540 w 2555"/>
                <a:gd name="T71" fmla="*/ 962 h 2389"/>
                <a:gd name="T72" fmla="*/ 2550 w 2555"/>
                <a:gd name="T73" fmla="*/ 1086 h 2389"/>
                <a:gd name="T74" fmla="*/ 2555 w 2555"/>
                <a:gd name="T75" fmla="*/ 1209 h 2389"/>
                <a:gd name="T76" fmla="*/ 2546 w 2555"/>
                <a:gd name="T77" fmla="*/ 1403 h 2389"/>
                <a:gd name="T78" fmla="*/ 2528 w 2555"/>
                <a:gd name="T79" fmla="*/ 1530 h 2389"/>
                <a:gd name="T80" fmla="*/ 2508 w 2555"/>
                <a:gd name="T81" fmla="*/ 1623 h 2389"/>
                <a:gd name="T82" fmla="*/ 2482 w 2555"/>
                <a:gd name="T83" fmla="*/ 1713 h 2389"/>
                <a:gd name="T84" fmla="*/ 2451 w 2555"/>
                <a:gd name="T85" fmla="*/ 1801 h 2389"/>
                <a:gd name="T86" fmla="*/ 2413 w 2555"/>
                <a:gd name="T87" fmla="*/ 1886 h 2389"/>
                <a:gd name="T88" fmla="*/ 2368 w 2555"/>
                <a:gd name="T89" fmla="*/ 1967 h 2389"/>
                <a:gd name="T90" fmla="*/ 2317 w 2555"/>
                <a:gd name="T91" fmla="*/ 2045 h 2389"/>
                <a:gd name="T92" fmla="*/ 2258 w 2555"/>
                <a:gd name="T93" fmla="*/ 2116 h 2389"/>
                <a:gd name="T94" fmla="*/ 2190 w 2555"/>
                <a:gd name="T95" fmla="*/ 2182 h 2389"/>
                <a:gd name="T96" fmla="*/ 2117 w 2555"/>
                <a:gd name="T97" fmla="*/ 2236 h 2389"/>
                <a:gd name="T98" fmla="*/ 2040 w 2555"/>
                <a:gd name="T99" fmla="*/ 2280 h 2389"/>
                <a:gd name="T100" fmla="*/ 1959 w 2555"/>
                <a:gd name="T101" fmla="*/ 2315 h 2389"/>
                <a:gd name="T102" fmla="*/ 1875 w 2555"/>
                <a:gd name="T103" fmla="*/ 2341 h 2389"/>
                <a:gd name="T104" fmla="*/ 1788 w 2555"/>
                <a:gd name="T105" fmla="*/ 2361 h 2389"/>
                <a:gd name="T106" fmla="*/ 1698 w 2555"/>
                <a:gd name="T107" fmla="*/ 2375 h 2389"/>
                <a:gd name="T108" fmla="*/ 1512 w 2555"/>
                <a:gd name="T109" fmla="*/ 2388 h 2389"/>
                <a:gd name="T110" fmla="*/ 1320 w 2555"/>
                <a:gd name="T111" fmla="*/ 2389 h 2389"/>
                <a:gd name="T112" fmla="*/ 1560 w 2555"/>
                <a:gd name="T113" fmla="*/ 1639 h 2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55" h="2389">
                  <a:moveTo>
                    <a:pt x="1560" y="1639"/>
                  </a:moveTo>
                  <a:lnTo>
                    <a:pt x="1592" y="1636"/>
                  </a:lnTo>
                  <a:lnTo>
                    <a:pt x="1624" y="1630"/>
                  </a:lnTo>
                  <a:lnTo>
                    <a:pt x="1656" y="1622"/>
                  </a:lnTo>
                  <a:lnTo>
                    <a:pt x="1688" y="1613"/>
                  </a:lnTo>
                  <a:lnTo>
                    <a:pt x="1720" y="1603"/>
                  </a:lnTo>
                  <a:lnTo>
                    <a:pt x="1750" y="1591"/>
                  </a:lnTo>
                  <a:lnTo>
                    <a:pt x="1780" y="1577"/>
                  </a:lnTo>
                  <a:lnTo>
                    <a:pt x="1808" y="1560"/>
                  </a:lnTo>
                  <a:lnTo>
                    <a:pt x="1822" y="1552"/>
                  </a:lnTo>
                  <a:lnTo>
                    <a:pt x="1835" y="1544"/>
                  </a:lnTo>
                  <a:lnTo>
                    <a:pt x="1849" y="1533"/>
                  </a:lnTo>
                  <a:lnTo>
                    <a:pt x="1861" y="1524"/>
                  </a:lnTo>
                  <a:lnTo>
                    <a:pt x="1873" y="1513"/>
                  </a:lnTo>
                  <a:lnTo>
                    <a:pt x="1885" y="1503"/>
                  </a:lnTo>
                  <a:lnTo>
                    <a:pt x="1896" y="1491"/>
                  </a:lnTo>
                  <a:lnTo>
                    <a:pt x="1906" y="1479"/>
                  </a:lnTo>
                  <a:lnTo>
                    <a:pt x="1917" y="1466"/>
                  </a:lnTo>
                  <a:lnTo>
                    <a:pt x="1926" y="1453"/>
                  </a:lnTo>
                  <a:lnTo>
                    <a:pt x="1934" y="1439"/>
                  </a:lnTo>
                  <a:lnTo>
                    <a:pt x="1943" y="1425"/>
                  </a:lnTo>
                  <a:lnTo>
                    <a:pt x="1951" y="1410"/>
                  </a:lnTo>
                  <a:lnTo>
                    <a:pt x="1958" y="1395"/>
                  </a:lnTo>
                  <a:lnTo>
                    <a:pt x="1964" y="1379"/>
                  </a:lnTo>
                  <a:lnTo>
                    <a:pt x="1970" y="1362"/>
                  </a:lnTo>
                  <a:lnTo>
                    <a:pt x="1978" y="1327"/>
                  </a:lnTo>
                  <a:lnTo>
                    <a:pt x="1985" y="1291"/>
                  </a:lnTo>
                  <a:lnTo>
                    <a:pt x="1990" y="1255"/>
                  </a:lnTo>
                  <a:lnTo>
                    <a:pt x="1993" y="1218"/>
                  </a:lnTo>
                  <a:lnTo>
                    <a:pt x="1994" y="1182"/>
                  </a:lnTo>
                  <a:lnTo>
                    <a:pt x="1993" y="1144"/>
                  </a:lnTo>
                  <a:lnTo>
                    <a:pt x="1992" y="1127"/>
                  </a:lnTo>
                  <a:lnTo>
                    <a:pt x="1990" y="1109"/>
                  </a:lnTo>
                  <a:lnTo>
                    <a:pt x="1987" y="1091"/>
                  </a:lnTo>
                  <a:lnTo>
                    <a:pt x="1984" y="1073"/>
                  </a:lnTo>
                  <a:lnTo>
                    <a:pt x="1980" y="1055"/>
                  </a:lnTo>
                  <a:lnTo>
                    <a:pt x="1976" y="1039"/>
                  </a:lnTo>
                  <a:lnTo>
                    <a:pt x="1971" y="1021"/>
                  </a:lnTo>
                  <a:lnTo>
                    <a:pt x="1965" y="1004"/>
                  </a:lnTo>
                  <a:lnTo>
                    <a:pt x="1958" y="988"/>
                  </a:lnTo>
                  <a:lnTo>
                    <a:pt x="1951" y="972"/>
                  </a:lnTo>
                  <a:lnTo>
                    <a:pt x="1943" y="955"/>
                  </a:lnTo>
                  <a:lnTo>
                    <a:pt x="1934" y="940"/>
                  </a:lnTo>
                  <a:lnTo>
                    <a:pt x="1925" y="925"/>
                  </a:lnTo>
                  <a:lnTo>
                    <a:pt x="1915" y="909"/>
                  </a:lnTo>
                  <a:lnTo>
                    <a:pt x="1904" y="895"/>
                  </a:lnTo>
                  <a:lnTo>
                    <a:pt x="1892" y="881"/>
                  </a:lnTo>
                  <a:lnTo>
                    <a:pt x="1879" y="868"/>
                  </a:lnTo>
                  <a:lnTo>
                    <a:pt x="1866" y="854"/>
                  </a:lnTo>
                  <a:lnTo>
                    <a:pt x="1852" y="842"/>
                  </a:lnTo>
                  <a:lnTo>
                    <a:pt x="1837" y="831"/>
                  </a:lnTo>
                  <a:lnTo>
                    <a:pt x="1821" y="819"/>
                  </a:lnTo>
                  <a:lnTo>
                    <a:pt x="1804" y="808"/>
                  </a:lnTo>
                  <a:lnTo>
                    <a:pt x="1788" y="800"/>
                  </a:lnTo>
                  <a:lnTo>
                    <a:pt x="1770" y="792"/>
                  </a:lnTo>
                  <a:lnTo>
                    <a:pt x="1751" y="785"/>
                  </a:lnTo>
                  <a:lnTo>
                    <a:pt x="1734" y="778"/>
                  </a:lnTo>
                  <a:lnTo>
                    <a:pt x="1715" y="772"/>
                  </a:lnTo>
                  <a:lnTo>
                    <a:pt x="1696" y="767"/>
                  </a:lnTo>
                  <a:lnTo>
                    <a:pt x="1658" y="759"/>
                  </a:lnTo>
                  <a:lnTo>
                    <a:pt x="1619" y="753"/>
                  </a:lnTo>
                  <a:lnTo>
                    <a:pt x="1579" y="747"/>
                  </a:lnTo>
                  <a:lnTo>
                    <a:pt x="1539" y="742"/>
                  </a:lnTo>
                  <a:lnTo>
                    <a:pt x="0" y="742"/>
                  </a:lnTo>
                  <a:lnTo>
                    <a:pt x="0" y="0"/>
                  </a:lnTo>
                  <a:lnTo>
                    <a:pt x="1732" y="0"/>
                  </a:lnTo>
                  <a:lnTo>
                    <a:pt x="1762" y="2"/>
                  </a:lnTo>
                  <a:lnTo>
                    <a:pt x="1791" y="5"/>
                  </a:lnTo>
                  <a:lnTo>
                    <a:pt x="1822" y="11"/>
                  </a:lnTo>
                  <a:lnTo>
                    <a:pt x="1851" y="17"/>
                  </a:lnTo>
                  <a:lnTo>
                    <a:pt x="1881" y="24"/>
                  </a:lnTo>
                  <a:lnTo>
                    <a:pt x="1910" y="34"/>
                  </a:lnTo>
                  <a:lnTo>
                    <a:pt x="1938" y="43"/>
                  </a:lnTo>
                  <a:lnTo>
                    <a:pt x="1967" y="54"/>
                  </a:lnTo>
                  <a:lnTo>
                    <a:pt x="1995" y="65"/>
                  </a:lnTo>
                  <a:lnTo>
                    <a:pt x="2024" y="80"/>
                  </a:lnTo>
                  <a:lnTo>
                    <a:pt x="2051" y="94"/>
                  </a:lnTo>
                  <a:lnTo>
                    <a:pt x="2078" y="109"/>
                  </a:lnTo>
                  <a:lnTo>
                    <a:pt x="2103" y="124"/>
                  </a:lnTo>
                  <a:lnTo>
                    <a:pt x="2130" y="142"/>
                  </a:lnTo>
                  <a:lnTo>
                    <a:pt x="2155" y="159"/>
                  </a:lnTo>
                  <a:lnTo>
                    <a:pt x="2180" y="178"/>
                  </a:lnTo>
                  <a:lnTo>
                    <a:pt x="2204" y="198"/>
                  </a:lnTo>
                  <a:lnTo>
                    <a:pt x="2228" y="218"/>
                  </a:lnTo>
                  <a:lnTo>
                    <a:pt x="2250" y="239"/>
                  </a:lnTo>
                  <a:lnTo>
                    <a:pt x="2272" y="262"/>
                  </a:lnTo>
                  <a:lnTo>
                    <a:pt x="2293" y="284"/>
                  </a:lnTo>
                  <a:lnTo>
                    <a:pt x="2313" y="308"/>
                  </a:lnTo>
                  <a:lnTo>
                    <a:pt x="2332" y="332"/>
                  </a:lnTo>
                  <a:lnTo>
                    <a:pt x="2351" y="357"/>
                  </a:lnTo>
                  <a:lnTo>
                    <a:pt x="2368" y="382"/>
                  </a:lnTo>
                  <a:lnTo>
                    <a:pt x="2385" y="407"/>
                  </a:lnTo>
                  <a:lnTo>
                    <a:pt x="2400" y="434"/>
                  </a:lnTo>
                  <a:lnTo>
                    <a:pt x="2414" y="460"/>
                  </a:lnTo>
                  <a:lnTo>
                    <a:pt x="2427" y="489"/>
                  </a:lnTo>
                  <a:lnTo>
                    <a:pt x="2440" y="516"/>
                  </a:lnTo>
                  <a:lnTo>
                    <a:pt x="2451" y="544"/>
                  </a:lnTo>
                  <a:lnTo>
                    <a:pt x="2460" y="573"/>
                  </a:lnTo>
                  <a:lnTo>
                    <a:pt x="2470" y="610"/>
                  </a:lnTo>
                  <a:lnTo>
                    <a:pt x="2481" y="647"/>
                  </a:lnTo>
                  <a:lnTo>
                    <a:pt x="2490" y="685"/>
                  </a:lnTo>
                  <a:lnTo>
                    <a:pt x="2500" y="724"/>
                  </a:lnTo>
                  <a:lnTo>
                    <a:pt x="2508" y="762"/>
                  </a:lnTo>
                  <a:lnTo>
                    <a:pt x="2515" y="801"/>
                  </a:lnTo>
                  <a:lnTo>
                    <a:pt x="2522" y="841"/>
                  </a:lnTo>
                  <a:lnTo>
                    <a:pt x="2529" y="881"/>
                  </a:lnTo>
                  <a:lnTo>
                    <a:pt x="2535" y="921"/>
                  </a:lnTo>
                  <a:lnTo>
                    <a:pt x="2540" y="962"/>
                  </a:lnTo>
                  <a:lnTo>
                    <a:pt x="2544" y="1003"/>
                  </a:lnTo>
                  <a:lnTo>
                    <a:pt x="2548" y="1044"/>
                  </a:lnTo>
                  <a:lnTo>
                    <a:pt x="2550" y="1086"/>
                  </a:lnTo>
                  <a:lnTo>
                    <a:pt x="2553" y="1127"/>
                  </a:lnTo>
                  <a:lnTo>
                    <a:pt x="2554" y="1168"/>
                  </a:lnTo>
                  <a:lnTo>
                    <a:pt x="2555" y="1209"/>
                  </a:lnTo>
                  <a:lnTo>
                    <a:pt x="2554" y="1274"/>
                  </a:lnTo>
                  <a:lnTo>
                    <a:pt x="2550" y="1338"/>
                  </a:lnTo>
                  <a:lnTo>
                    <a:pt x="2546" y="1403"/>
                  </a:lnTo>
                  <a:lnTo>
                    <a:pt x="2537" y="1466"/>
                  </a:lnTo>
                  <a:lnTo>
                    <a:pt x="2533" y="1498"/>
                  </a:lnTo>
                  <a:lnTo>
                    <a:pt x="2528" y="1530"/>
                  </a:lnTo>
                  <a:lnTo>
                    <a:pt x="2522" y="1560"/>
                  </a:lnTo>
                  <a:lnTo>
                    <a:pt x="2515" y="1592"/>
                  </a:lnTo>
                  <a:lnTo>
                    <a:pt x="2508" y="1623"/>
                  </a:lnTo>
                  <a:lnTo>
                    <a:pt x="2500" y="1653"/>
                  </a:lnTo>
                  <a:lnTo>
                    <a:pt x="2492" y="1684"/>
                  </a:lnTo>
                  <a:lnTo>
                    <a:pt x="2482" y="1713"/>
                  </a:lnTo>
                  <a:lnTo>
                    <a:pt x="2473" y="1743"/>
                  </a:lnTo>
                  <a:lnTo>
                    <a:pt x="2462" y="1772"/>
                  </a:lnTo>
                  <a:lnTo>
                    <a:pt x="2451" y="1801"/>
                  </a:lnTo>
                  <a:lnTo>
                    <a:pt x="2439" y="1831"/>
                  </a:lnTo>
                  <a:lnTo>
                    <a:pt x="2426" y="1859"/>
                  </a:lnTo>
                  <a:lnTo>
                    <a:pt x="2413" y="1886"/>
                  </a:lnTo>
                  <a:lnTo>
                    <a:pt x="2399" y="1914"/>
                  </a:lnTo>
                  <a:lnTo>
                    <a:pt x="2384" y="1941"/>
                  </a:lnTo>
                  <a:lnTo>
                    <a:pt x="2368" y="1967"/>
                  </a:lnTo>
                  <a:lnTo>
                    <a:pt x="2352" y="1994"/>
                  </a:lnTo>
                  <a:lnTo>
                    <a:pt x="2334" y="2019"/>
                  </a:lnTo>
                  <a:lnTo>
                    <a:pt x="2317" y="2045"/>
                  </a:lnTo>
                  <a:lnTo>
                    <a:pt x="2298" y="2069"/>
                  </a:lnTo>
                  <a:lnTo>
                    <a:pt x="2278" y="2093"/>
                  </a:lnTo>
                  <a:lnTo>
                    <a:pt x="2258" y="2116"/>
                  </a:lnTo>
                  <a:lnTo>
                    <a:pt x="2237" y="2140"/>
                  </a:lnTo>
                  <a:lnTo>
                    <a:pt x="2214" y="2161"/>
                  </a:lnTo>
                  <a:lnTo>
                    <a:pt x="2190" y="2182"/>
                  </a:lnTo>
                  <a:lnTo>
                    <a:pt x="2167" y="2201"/>
                  </a:lnTo>
                  <a:lnTo>
                    <a:pt x="2142" y="2219"/>
                  </a:lnTo>
                  <a:lnTo>
                    <a:pt x="2117" y="2236"/>
                  </a:lnTo>
                  <a:lnTo>
                    <a:pt x="2092" y="2251"/>
                  </a:lnTo>
                  <a:lnTo>
                    <a:pt x="2066" y="2266"/>
                  </a:lnTo>
                  <a:lnTo>
                    <a:pt x="2040" y="2280"/>
                  </a:lnTo>
                  <a:lnTo>
                    <a:pt x="2013" y="2293"/>
                  </a:lnTo>
                  <a:lnTo>
                    <a:pt x="1986" y="2304"/>
                  </a:lnTo>
                  <a:lnTo>
                    <a:pt x="1959" y="2315"/>
                  </a:lnTo>
                  <a:lnTo>
                    <a:pt x="1931" y="2324"/>
                  </a:lnTo>
                  <a:lnTo>
                    <a:pt x="1903" y="2334"/>
                  </a:lnTo>
                  <a:lnTo>
                    <a:pt x="1875" y="2341"/>
                  </a:lnTo>
                  <a:lnTo>
                    <a:pt x="1846" y="2349"/>
                  </a:lnTo>
                  <a:lnTo>
                    <a:pt x="1817" y="2355"/>
                  </a:lnTo>
                  <a:lnTo>
                    <a:pt x="1788" y="2361"/>
                  </a:lnTo>
                  <a:lnTo>
                    <a:pt x="1757" y="2365"/>
                  </a:lnTo>
                  <a:lnTo>
                    <a:pt x="1728" y="2370"/>
                  </a:lnTo>
                  <a:lnTo>
                    <a:pt x="1698" y="2375"/>
                  </a:lnTo>
                  <a:lnTo>
                    <a:pt x="1637" y="2381"/>
                  </a:lnTo>
                  <a:lnTo>
                    <a:pt x="1574" y="2384"/>
                  </a:lnTo>
                  <a:lnTo>
                    <a:pt x="1512" y="2388"/>
                  </a:lnTo>
                  <a:lnTo>
                    <a:pt x="1449" y="2389"/>
                  </a:lnTo>
                  <a:lnTo>
                    <a:pt x="1384" y="2389"/>
                  </a:lnTo>
                  <a:lnTo>
                    <a:pt x="1320" y="2389"/>
                  </a:lnTo>
                  <a:lnTo>
                    <a:pt x="0" y="2389"/>
                  </a:lnTo>
                  <a:lnTo>
                    <a:pt x="0" y="1644"/>
                  </a:lnTo>
                  <a:lnTo>
                    <a:pt x="1560" y="1639"/>
                  </a:lnTo>
                  <a:close/>
                </a:path>
              </a:pathLst>
            </a:custGeom>
            <a:solidFill>
              <a:srgbClr val="274C8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CH" sz="1800">
                <a:solidFill>
                  <a:srgbClr val="CD0920"/>
                </a:solidFill>
                <a:latin typeface="Arial" charset="0"/>
              </a:endParaRPr>
            </a:p>
          </p:txBody>
        </p:sp>
        <p:sp>
          <p:nvSpPr>
            <p:cNvPr id="53" name="Freeform 16"/>
            <p:cNvSpPr>
              <a:spLocks/>
            </p:cNvSpPr>
            <p:nvPr userDrawn="1"/>
          </p:nvSpPr>
          <p:spPr bwMode="auto">
            <a:xfrm>
              <a:off x="2121" y="1938007"/>
              <a:ext cx="1156921" cy="545720"/>
            </a:xfrm>
            <a:custGeom>
              <a:avLst/>
              <a:gdLst>
                <a:gd name="T0" fmla="*/ 530 w 2479"/>
                <a:gd name="T1" fmla="*/ 0 h 1558"/>
                <a:gd name="T2" fmla="*/ 530 w 2479"/>
                <a:gd name="T3" fmla="*/ 898 h 1558"/>
                <a:gd name="T4" fmla="*/ 947 w 2479"/>
                <a:gd name="T5" fmla="*/ 898 h 1558"/>
                <a:gd name="T6" fmla="*/ 952 w 2479"/>
                <a:gd name="T7" fmla="*/ 111 h 1558"/>
                <a:gd name="T8" fmla="*/ 1493 w 2479"/>
                <a:gd name="T9" fmla="*/ 111 h 1558"/>
                <a:gd name="T10" fmla="*/ 1493 w 2479"/>
                <a:gd name="T11" fmla="*/ 898 h 1558"/>
                <a:gd name="T12" fmla="*/ 1951 w 2479"/>
                <a:gd name="T13" fmla="*/ 898 h 1558"/>
                <a:gd name="T14" fmla="*/ 1957 w 2479"/>
                <a:gd name="T15" fmla="*/ 0 h 1558"/>
                <a:gd name="T16" fmla="*/ 2479 w 2479"/>
                <a:gd name="T17" fmla="*/ 0 h 1558"/>
                <a:gd name="T18" fmla="*/ 2479 w 2479"/>
                <a:gd name="T19" fmla="*/ 1558 h 1558"/>
                <a:gd name="T20" fmla="*/ 0 w 2479"/>
                <a:gd name="T21" fmla="*/ 1558 h 1558"/>
                <a:gd name="T22" fmla="*/ 0 w 2479"/>
                <a:gd name="T23" fmla="*/ 0 h 1558"/>
                <a:gd name="T24" fmla="*/ 530 w 2479"/>
                <a:gd name="T25" fmla="*/ 0 h 1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9" h="1558">
                  <a:moveTo>
                    <a:pt x="530" y="0"/>
                  </a:moveTo>
                  <a:lnTo>
                    <a:pt x="530" y="898"/>
                  </a:lnTo>
                  <a:lnTo>
                    <a:pt x="947" y="898"/>
                  </a:lnTo>
                  <a:lnTo>
                    <a:pt x="952" y="111"/>
                  </a:lnTo>
                  <a:lnTo>
                    <a:pt x="1493" y="111"/>
                  </a:lnTo>
                  <a:lnTo>
                    <a:pt x="1493" y="898"/>
                  </a:lnTo>
                  <a:lnTo>
                    <a:pt x="1951" y="898"/>
                  </a:lnTo>
                  <a:lnTo>
                    <a:pt x="1957" y="0"/>
                  </a:lnTo>
                  <a:lnTo>
                    <a:pt x="2479" y="0"/>
                  </a:lnTo>
                  <a:lnTo>
                    <a:pt x="2479" y="1558"/>
                  </a:lnTo>
                  <a:lnTo>
                    <a:pt x="0" y="1558"/>
                  </a:lnTo>
                  <a:lnTo>
                    <a:pt x="0" y="0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274C8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CH" sz="1800">
                <a:solidFill>
                  <a:srgbClr val="CD0920"/>
                </a:solidFill>
                <a:latin typeface="Arial" charset="0"/>
              </a:endParaRPr>
            </a:p>
          </p:txBody>
        </p:sp>
        <p:sp>
          <p:nvSpPr>
            <p:cNvPr id="54" name="Freeform 17"/>
            <p:cNvSpPr>
              <a:spLocks/>
            </p:cNvSpPr>
            <p:nvPr userDrawn="1"/>
          </p:nvSpPr>
          <p:spPr bwMode="auto">
            <a:xfrm>
              <a:off x="2121" y="4465470"/>
              <a:ext cx="1156921" cy="563211"/>
            </a:xfrm>
            <a:custGeom>
              <a:avLst/>
              <a:gdLst>
                <a:gd name="T0" fmla="*/ 1910 w 2479"/>
                <a:gd name="T1" fmla="*/ 863 h 1611"/>
                <a:gd name="T2" fmla="*/ 1915 w 2479"/>
                <a:gd name="T3" fmla="*/ 0 h 1611"/>
                <a:gd name="T4" fmla="*/ 2479 w 2479"/>
                <a:gd name="T5" fmla="*/ 0 h 1611"/>
                <a:gd name="T6" fmla="*/ 2479 w 2479"/>
                <a:gd name="T7" fmla="*/ 1611 h 1611"/>
                <a:gd name="T8" fmla="*/ 0 w 2479"/>
                <a:gd name="T9" fmla="*/ 1611 h 1611"/>
                <a:gd name="T10" fmla="*/ 0 w 2479"/>
                <a:gd name="T11" fmla="*/ 863 h 1611"/>
                <a:gd name="T12" fmla="*/ 1910 w 2479"/>
                <a:gd name="T13" fmla="*/ 863 h 1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9" h="1611">
                  <a:moveTo>
                    <a:pt x="1910" y="863"/>
                  </a:moveTo>
                  <a:lnTo>
                    <a:pt x="1915" y="0"/>
                  </a:lnTo>
                  <a:lnTo>
                    <a:pt x="2479" y="0"/>
                  </a:lnTo>
                  <a:lnTo>
                    <a:pt x="2479" y="1611"/>
                  </a:lnTo>
                  <a:lnTo>
                    <a:pt x="0" y="1611"/>
                  </a:lnTo>
                  <a:lnTo>
                    <a:pt x="0" y="863"/>
                  </a:lnTo>
                  <a:lnTo>
                    <a:pt x="1910" y="863"/>
                  </a:lnTo>
                  <a:close/>
                </a:path>
              </a:pathLst>
            </a:custGeom>
            <a:solidFill>
              <a:srgbClr val="274C8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CH" sz="1800">
                <a:solidFill>
                  <a:srgbClr val="CD0920"/>
                </a:solidFill>
                <a:latin typeface="Arial" charset="0"/>
              </a:endParaRPr>
            </a:p>
          </p:txBody>
        </p:sp>
        <p:sp>
          <p:nvSpPr>
            <p:cNvPr id="55" name="Freeform 18"/>
            <p:cNvSpPr>
              <a:spLocks noEditPoints="1"/>
            </p:cNvSpPr>
            <p:nvPr userDrawn="1"/>
          </p:nvSpPr>
          <p:spPr bwMode="auto">
            <a:xfrm>
              <a:off x="2121" y="953262"/>
              <a:ext cx="1159255" cy="818582"/>
            </a:xfrm>
            <a:custGeom>
              <a:avLst/>
              <a:gdLst>
                <a:gd name="T0" fmla="*/ 6 w 2483"/>
                <a:gd name="T1" fmla="*/ 1005 h 2340"/>
                <a:gd name="T2" fmla="*/ 23 w 2483"/>
                <a:gd name="T3" fmla="*/ 928 h 2340"/>
                <a:gd name="T4" fmla="*/ 46 w 2483"/>
                <a:gd name="T5" fmla="*/ 850 h 2340"/>
                <a:gd name="T6" fmla="*/ 79 w 2483"/>
                <a:gd name="T7" fmla="*/ 775 h 2340"/>
                <a:gd name="T8" fmla="*/ 119 w 2483"/>
                <a:gd name="T9" fmla="*/ 703 h 2340"/>
                <a:gd name="T10" fmla="*/ 165 w 2483"/>
                <a:gd name="T11" fmla="*/ 636 h 2340"/>
                <a:gd name="T12" fmla="*/ 218 w 2483"/>
                <a:gd name="T13" fmla="*/ 574 h 2340"/>
                <a:gd name="T14" fmla="*/ 277 w 2483"/>
                <a:gd name="T15" fmla="*/ 517 h 2340"/>
                <a:gd name="T16" fmla="*/ 342 w 2483"/>
                <a:gd name="T17" fmla="*/ 469 h 2340"/>
                <a:gd name="T18" fmla="*/ 412 w 2483"/>
                <a:gd name="T19" fmla="*/ 428 h 2340"/>
                <a:gd name="T20" fmla="*/ 486 w 2483"/>
                <a:gd name="T21" fmla="*/ 397 h 2340"/>
                <a:gd name="T22" fmla="*/ 554 w 2483"/>
                <a:gd name="T23" fmla="*/ 379 h 2340"/>
                <a:gd name="T24" fmla="*/ 624 w 2483"/>
                <a:gd name="T25" fmla="*/ 366 h 2340"/>
                <a:gd name="T26" fmla="*/ 696 w 2483"/>
                <a:gd name="T27" fmla="*/ 358 h 2340"/>
                <a:gd name="T28" fmla="*/ 767 w 2483"/>
                <a:gd name="T29" fmla="*/ 356 h 2340"/>
                <a:gd name="T30" fmla="*/ 839 w 2483"/>
                <a:gd name="T31" fmla="*/ 360 h 2340"/>
                <a:gd name="T32" fmla="*/ 911 w 2483"/>
                <a:gd name="T33" fmla="*/ 370 h 2340"/>
                <a:gd name="T34" fmla="*/ 980 w 2483"/>
                <a:gd name="T35" fmla="*/ 388 h 2340"/>
                <a:gd name="T36" fmla="*/ 1045 w 2483"/>
                <a:gd name="T37" fmla="*/ 412 h 2340"/>
                <a:gd name="T38" fmla="*/ 1109 w 2483"/>
                <a:gd name="T39" fmla="*/ 441 h 2340"/>
                <a:gd name="T40" fmla="*/ 1167 w 2483"/>
                <a:gd name="T41" fmla="*/ 479 h 2340"/>
                <a:gd name="T42" fmla="*/ 1225 w 2483"/>
                <a:gd name="T43" fmla="*/ 528 h 2340"/>
                <a:gd name="T44" fmla="*/ 1283 w 2483"/>
                <a:gd name="T45" fmla="*/ 594 h 2340"/>
                <a:gd name="T46" fmla="*/ 1334 w 2483"/>
                <a:gd name="T47" fmla="*/ 665 h 2340"/>
                <a:gd name="T48" fmla="*/ 1375 w 2483"/>
                <a:gd name="T49" fmla="*/ 742 h 2340"/>
                <a:gd name="T50" fmla="*/ 1422 w 2483"/>
                <a:gd name="T51" fmla="*/ 848 h 2340"/>
                <a:gd name="T52" fmla="*/ 2483 w 2483"/>
                <a:gd name="T53" fmla="*/ 0 h 2340"/>
                <a:gd name="T54" fmla="*/ 2479 w 2483"/>
                <a:gd name="T55" fmla="*/ 1594 h 2340"/>
                <a:gd name="T56" fmla="*/ 0 w 2483"/>
                <a:gd name="T57" fmla="*/ 1058 h 2340"/>
                <a:gd name="T58" fmla="*/ 661 w 2483"/>
                <a:gd name="T59" fmla="*/ 1112 h 2340"/>
                <a:gd name="T60" fmla="*/ 722 w 2483"/>
                <a:gd name="T61" fmla="*/ 1091 h 2340"/>
                <a:gd name="T62" fmla="*/ 787 w 2483"/>
                <a:gd name="T63" fmla="*/ 1080 h 2340"/>
                <a:gd name="T64" fmla="*/ 854 w 2483"/>
                <a:gd name="T65" fmla="*/ 1083 h 2340"/>
                <a:gd name="T66" fmla="*/ 919 w 2483"/>
                <a:gd name="T67" fmla="*/ 1098 h 2340"/>
                <a:gd name="T68" fmla="*/ 973 w 2483"/>
                <a:gd name="T69" fmla="*/ 1123 h 2340"/>
                <a:gd name="T70" fmla="*/ 1010 w 2483"/>
                <a:gd name="T71" fmla="*/ 1152 h 2340"/>
                <a:gd name="T72" fmla="*/ 1041 w 2483"/>
                <a:gd name="T73" fmla="*/ 1186 h 2340"/>
                <a:gd name="T74" fmla="*/ 1063 w 2483"/>
                <a:gd name="T75" fmla="*/ 1227 h 2340"/>
                <a:gd name="T76" fmla="*/ 1081 w 2483"/>
                <a:gd name="T77" fmla="*/ 1273 h 2340"/>
                <a:gd name="T78" fmla="*/ 1091 w 2483"/>
                <a:gd name="T79" fmla="*/ 1322 h 2340"/>
                <a:gd name="T80" fmla="*/ 1102 w 2483"/>
                <a:gd name="T81" fmla="*/ 1427 h 2340"/>
                <a:gd name="T82" fmla="*/ 1102 w 2483"/>
                <a:gd name="T83" fmla="*/ 1601 h 2340"/>
                <a:gd name="T84" fmla="*/ 486 w 2483"/>
                <a:gd name="T85" fmla="*/ 1467 h 2340"/>
                <a:gd name="T86" fmla="*/ 489 w 2483"/>
                <a:gd name="T87" fmla="*/ 1367 h 2340"/>
                <a:gd name="T88" fmla="*/ 500 w 2483"/>
                <a:gd name="T89" fmla="*/ 1304 h 2340"/>
                <a:gd name="T90" fmla="*/ 513 w 2483"/>
                <a:gd name="T91" fmla="*/ 1259 h 2340"/>
                <a:gd name="T92" fmla="*/ 533 w 2483"/>
                <a:gd name="T93" fmla="*/ 1219 h 2340"/>
                <a:gd name="T94" fmla="*/ 560 w 2483"/>
                <a:gd name="T95" fmla="*/ 1181 h 2340"/>
                <a:gd name="T96" fmla="*/ 595 w 2483"/>
                <a:gd name="T97" fmla="*/ 1151 h 2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83" h="2340">
                  <a:moveTo>
                    <a:pt x="0" y="1058"/>
                  </a:moveTo>
                  <a:lnTo>
                    <a:pt x="3" y="1032"/>
                  </a:lnTo>
                  <a:lnTo>
                    <a:pt x="6" y="1005"/>
                  </a:lnTo>
                  <a:lnTo>
                    <a:pt x="11" y="979"/>
                  </a:lnTo>
                  <a:lnTo>
                    <a:pt x="16" y="953"/>
                  </a:lnTo>
                  <a:lnTo>
                    <a:pt x="23" y="928"/>
                  </a:lnTo>
                  <a:lnTo>
                    <a:pt x="30" y="902"/>
                  </a:lnTo>
                  <a:lnTo>
                    <a:pt x="38" y="876"/>
                  </a:lnTo>
                  <a:lnTo>
                    <a:pt x="46" y="850"/>
                  </a:lnTo>
                  <a:lnTo>
                    <a:pt x="57" y="825"/>
                  </a:lnTo>
                  <a:lnTo>
                    <a:pt x="67" y="799"/>
                  </a:lnTo>
                  <a:lnTo>
                    <a:pt x="79" y="775"/>
                  </a:lnTo>
                  <a:lnTo>
                    <a:pt x="91" y="751"/>
                  </a:lnTo>
                  <a:lnTo>
                    <a:pt x="105" y="727"/>
                  </a:lnTo>
                  <a:lnTo>
                    <a:pt x="119" y="703"/>
                  </a:lnTo>
                  <a:lnTo>
                    <a:pt x="133" y="681"/>
                  </a:lnTo>
                  <a:lnTo>
                    <a:pt x="149" y="657"/>
                  </a:lnTo>
                  <a:lnTo>
                    <a:pt x="165" y="636"/>
                  </a:lnTo>
                  <a:lnTo>
                    <a:pt x="182" y="614"/>
                  </a:lnTo>
                  <a:lnTo>
                    <a:pt x="200" y="594"/>
                  </a:lnTo>
                  <a:lnTo>
                    <a:pt x="218" y="574"/>
                  </a:lnTo>
                  <a:lnTo>
                    <a:pt x="237" y="554"/>
                  </a:lnTo>
                  <a:lnTo>
                    <a:pt x="257" y="535"/>
                  </a:lnTo>
                  <a:lnTo>
                    <a:pt x="277" y="517"/>
                  </a:lnTo>
                  <a:lnTo>
                    <a:pt x="298" y="500"/>
                  </a:lnTo>
                  <a:lnTo>
                    <a:pt x="319" y="484"/>
                  </a:lnTo>
                  <a:lnTo>
                    <a:pt x="342" y="469"/>
                  </a:lnTo>
                  <a:lnTo>
                    <a:pt x="365" y="454"/>
                  </a:lnTo>
                  <a:lnTo>
                    <a:pt x="389" y="441"/>
                  </a:lnTo>
                  <a:lnTo>
                    <a:pt x="412" y="428"/>
                  </a:lnTo>
                  <a:lnTo>
                    <a:pt x="437" y="417"/>
                  </a:lnTo>
                  <a:lnTo>
                    <a:pt x="461" y="407"/>
                  </a:lnTo>
                  <a:lnTo>
                    <a:pt x="486" y="397"/>
                  </a:lnTo>
                  <a:lnTo>
                    <a:pt x="508" y="390"/>
                  </a:lnTo>
                  <a:lnTo>
                    <a:pt x="532" y="385"/>
                  </a:lnTo>
                  <a:lnTo>
                    <a:pt x="554" y="379"/>
                  </a:lnTo>
                  <a:lnTo>
                    <a:pt x="577" y="374"/>
                  </a:lnTo>
                  <a:lnTo>
                    <a:pt x="601" y="369"/>
                  </a:lnTo>
                  <a:lnTo>
                    <a:pt x="624" y="366"/>
                  </a:lnTo>
                  <a:lnTo>
                    <a:pt x="648" y="362"/>
                  </a:lnTo>
                  <a:lnTo>
                    <a:pt x="671" y="360"/>
                  </a:lnTo>
                  <a:lnTo>
                    <a:pt x="696" y="358"/>
                  </a:lnTo>
                  <a:lnTo>
                    <a:pt x="719" y="356"/>
                  </a:lnTo>
                  <a:lnTo>
                    <a:pt x="744" y="356"/>
                  </a:lnTo>
                  <a:lnTo>
                    <a:pt x="767" y="356"/>
                  </a:lnTo>
                  <a:lnTo>
                    <a:pt x="792" y="356"/>
                  </a:lnTo>
                  <a:lnTo>
                    <a:pt x="815" y="358"/>
                  </a:lnTo>
                  <a:lnTo>
                    <a:pt x="839" y="360"/>
                  </a:lnTo>
                  <a:lnTo>
                    <a:pt x="864" y="363"/>
                  </a:lnTo>
                  <a:lnTo>
                    <a:pt x="887" y="367"/>
                  </a:lnTo>
                  <a:lnTo>
                    <a:pt x="911" y="370"/>
                  </a:lnTo>
                  <a:lnTo>
                    <a:pt x="934" y="375"/>
                  </a:lnTo>
                  <a:lnTo>
                    <a:pt x="956" y="381"/>
                  </a:lnTo>
                  <a:lnTo>
                    <a:pt x="980" y="388"/>
                  </a:lnTo>
                  <a:lnTo>
                    <a:pt x="1002" y="395"/>
                  </a:lnTo>
                  <a:lnTo>
                    <a:pt x="1024" y="402"/>
                  </a:lnTo>
                  <a:lnTo>
                    <a:pt x="1045" y="412"/>
                  </a:lnTo>
                  <a:lnTo>
                    <a:pt x="1066" y="421"/>
                  </a:lnTo>
                  <a:lnTo>
                    <a:pt x="1088" y="430"/>
                  </a:lnTo>
                  <a:lnTo>
                    <a:pt x="1109" y="441"/>
                  </a:lnTo>
                  <a:lnTo>
                    <a:pt x="1129" y="453"/>
                  </a:lnTo>
                  <a:lnTo>
                    <a:pt x="1149" y="466"/>
                  </a:lnTo>
                  <a:lnTo>
                    <a:pt x="1167" y="479"/>
                  </a:lnTo>
                  <a:lnTo>
                    <a:pt x="1186" y="493"/>
                  </a:lnTo>
                  <a:lnTo>
                    <a:pt x="1204" y="508"/>
                  </a:lnTo>
                  <a:lnTo>
                    <a:pt x="1225" y="528"/>
                  </a:lnTo>
                  <a:lnTo>
                    <a:pt x="1246" y="549"/>
                  </a:lnTo>
                  <a:lnTo>
                    <a:pt x="1266" y="571"/>
                  </a:lnTo>
                  <a:lnTo>
                    <a:pt x="1283" y="594"/>
                  </a:lnTo>
                  <a:lnTo>
                    <a:pt x="1301" y="617"/>
                  </a:lnTo>
                  <a:lnTo>
                    <a:pt x="1318" y="641"/>
                  </a:lnTo>
                  <a:lnTo>
                    <a:pt x="1334" y="665"/>
                  </a:lnTo>
                  <a:lnTo>
                    <a:pt x="1348" y="690"/>
                  </a:lnTo>
                  <a:lnTo>
                    <a:pt x="1362" y="716"/>
                  </a:lnTo>
                  <a:lnTo>
                    <a:pt x="1375" y="742"/>
                  </a:lnTo>
                  <a:lnTo>
                    <a:pt x="1388" y="768"/>
                  </a:lnTo>
                  <a:lnTo>
                    <a:pt x="1400" y="794"/>
                  </a:lnTo>
                  <a:lnTo>
                    <a:pt x="1422" y="848"/>
                  </a:lnTo>
                  <a:lnTo>
                    <a:pt x="1442" y="902"/>
                  </a:lnTo>
                  <a:lnTo>
                    <a:pt x="1832" y="574"/>
                  </a:lnTo>
                  <a:lnTo>
                    <a:pt x="2483" y="0"/>
                  </a:lnTo>
                  <a:lnTo>
                    <a:pt x="2483" y="834"/>
                  </a:lnTo>
                  <a:lnTo>
                    <a:pt x="1554" y="1594"/>
                  </a:lnTo>
                  <a:lnTo>
                    <a:pt x="2479" y="1594"/>
                  </a:lnTo>
                  <a:lnTo>
                    <a:pt x="2479" y="2340"/>
                  </a:lnTo>
                  <a:lnTo>
                    <a:pt x="0" y="2340"/>
                  </a:lnTo>
                  <a:lnTo>
                    <a:pt x="0" y="1058"/>
                  </a:lnTo>
                  <a:close/>
                  <a:moveTo>
                    <a:pt x="623" y="1132"/>
                  </a:moveTo>
                  <a:lnTo>
                    <a:pt x="642" y="1121"/>
                  </a:lnTo>
                  <a:lnTo>
                    <a:pt x="661" y="1112"/>
                  </a:lnTo>
                  <a:lnTo>
                    <a:pt x="681" y="1104"/>
                  </a:lnTo>
                  <a:lnTo>
                    <a:pt x="701" y="1097"/>
                  </a:lnTo>
                  <a:lnTo>
                    <a:pt x="722" y="1091"/>
                  </a:lnTo>
                  <a:lnTo>
                    <a:pt x="744" y="1086"/>
                  </a:lnTo>
                  <a:lnTo>
                    <a:pt x="765" y="1083"/>
                  </a:lnTo>
                  <a:lnTo>
                    <a:pt x="787" y="1080"/>
                  </a:lnTo>
                  <a:lnTo>
                    <a:pt x="810" y="1080"/>
                  </a:lnTo>
                  <a:lnTo>
                    <a:pt x="832" y="1080"/>
                  </a:lnTo>
                  <a:lnTo>
                    <a:pt x="854" y="1083"/>
                  </a:lnTo>
                  <a:lnTo>
                    <a:pt x="875" y="1086"/>
                  </a:lnTo>
                  <a:lnTo>
                    <a:pt x="898" y="1091"/>
                  </a:lnTo>
                  <a:lnTo>
                    <a:pt x="919" y="1098"/>
                  </a:lnTo>
                  <a:lnTo>
                    <a:pt x="939" y="1106"/>
                  </a:lnTo>
                  <a:lnTo>
                    <a:pt x="957" y="1116"/>
                  </a:lnTo>
                  <a:lnTo>
                    <a:pt x="973" y="1123"/>
                  </a:lnTo>
                  <a:lnTo>
                    <a:pt x="987" y="1132"/>
                  </a:lnTo>
                  <a:lnTo>
                    <a:pt x="998" y="1141"/>
                  </a:lnTo>
                  <a:lnTo>
                    <a:pt x="1010" y="1152"/>
                  </a:lnTo>
                  <a:lnTo>
                    <a:pt x="1022" y="1163"/>
                  </a:lnTo>
                  <a:lnTo>
                    <a:pt x="1031" y="1174"/>
                  </a:lnTo>
                  <a:lnTo>
                    <a:pt x="1041" y="1186"/>
                  </a:lnTo>
                  <a:lnTo>
                    <a:pt x="1049" y="1200"/>
                  </a:lnTo>
                  <a:lnTo>
                    <a:pt x="1057" y="1213"/>
                  </a:lnTo>
                  <a:lnTo>
                    <a:pt x="1063" y="1227"/>
                  </a:lnTo>
                  <a:lnTo>
                    <a:pt x="1070" y="1243"/>
                  </a:lnTo>
                  <a:lnTo>
                    <a:pt x="1075" y="1258"/>
                  </a:lnTo>
                  <a:lnTo>
                    <a:pt x="1081" y="1273"/>
                  </a:lnTo>
                  <a:lnTo>
                    <a:pt x="1084" y="1290"/>
                  </a:lnTo>
                  <a:lnTo>
                    <a:pt x="1089" y="1305"/>
                  </a:lnTo>
                  <a:lnTo>
                    <a:pt x="1091" y="1322"/>
                  </a:lnTo>
                  <a:lnTo>
                    <a:pt x="1097" y="1357"/>
                  </a:lnTo>
                  <a:lnTo>
                    <a:pt x="1101" y="1392"/>
                  </a:lnTo>
                  <a:lnTo>
                    <a:pt x="1102" y="1427"/>
                  </a:lnTo>
                  <a:lnTo>
                    <a:pt x="1103" y="1462"/>
                  </a:lnTo>
                  <a:lnTo>
                    <a:pt x="1103" y="1534"/>
                  </a:lnTo>
                  <a:lnTo>
                    <a:pt x="1102" y="1601"/>
                  </a:lnTo>
                  <a:lnTo>
                    <a:pt x="486" y="1601"/>
                  </a:lnTo>
                  <a:lnTo>
                    <a:pt x="486" y="1535"/>
                  </a:lnTo>
                  <a:lnTo>
                    <a:pt x="486" y="1467"/>
                  </a:lnTo>
                  <a:lnTo>
                    <a:pt x="486" y="1433"/>
                  </a:lnTo>
                  <a:lnTo>
                    <a:pt x="487" y="1400"/>
                  </a:lnTo>
                  <a:lnTo>
                    <a:pt x="489" y="1367"/>
                  </a:lnTo>
                  <a:lnTo>
                    <a:pt x="494" y="1334"/>
                  </a:lnTo>
                  <a:lnTo>
                    <a:pt x="496" y="1319"/>
                  </a:lnTo>
                  <a:lnTo>
                    <a:pt x="500" y="1304"/>
                  </a:lnTo>
                  <a:lnTo>
                    <a:pt x="503" y="1288"/>
                  </a:lnTo>
                  <a:lnTo>
                    <a:pt x="508" y="1273"/>
                  </a:lnTo>
                  <a:lnTo>
                    <a:pt x="513" y="1259"/>
                  </a:lnTo>
                  <a:lnTo>
                    <a:pt x="519" y="1245"/>
                  </a:lnTo>
                  <a:lnTo>
                    <a:pt x="526" y="1232"/>
                  </a:lnTo>
                  <a:lnTo>
                    <a:pt x="533" y="1219"/>
                  </a:lnTo>
                  <a:lnTo>
                    <a:pt x="541" y="1206"/>
                  </a:lnTo>
                  <a:lnTo>
                    <a:pt x="549" y="1193"/>
                  </a:lnTo>
                  <a:lnTo>
                    <a:pt x="560" y="1181"/>
                  </a:lnTo>
                  <a:lnTo>
                    <a:pt x="570" y="1171"/>
                  </a:lnTo>
                  <a:lnTo>
                    <a:pt x="582" y="1160"/>
                  </a:lnTo>
                  <a:lnTo>
                    <a:pt x="595" y="1151"/>
                  </a:lnTo>
                  <a:lnTo>
                    <a:pt x="609" y="1141"/>
                  </a:lnTo>
                  <a:lnTo>
                    <a:pt x="623" y="1132"/>
                  </a:lnTo>
                  <a:close/>
                </a:path>
              </a:pathLst>
            </a:custGeom>
            <a:solidFill>
              <a:srgbClr val="274C8A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CH" sz="1800">
                <a:solidFill>
                  <a:srgbClr val="CD0920"/>
                </a:solidFill>
                <a:latin typeface="Arial" charset="0"/>
              </a:endParaRPr>
            </a:p>
          </p:txBody>
        </p:sp>
        <p:pic>
          <p:nvPicPr>
            <p:cNvPr id="91" name="Picture 22" descr="G:\Infozentrale\CI-CD\Neues CD 2011\Powerpoint\logo_vertikal_blank.wmf"/>
            <p:cNvPicPr>
              <a:picLocks noChangeAspect="1" noChangeArrowheads="1"/>
            </p:cNvPicPr>
            <p:nvPr userDrawn="1"/>
          </p:nvPicPr>
          <p:blipFill>
            <a:blip r:embed="rId3"/>
            <a:stretch>
              <a:fillRect/>
            </a:stretch>
          </p:blipFill>
          <p:spPr bwMode="auto">
            <a:xfrm>
              <a:off x="213785" y="3980182"/>
              <a:ext cx="505883" cy="2428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3" name="Bild 92" descr="KS_Wortmarke_lang_weis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29086" y="145354"/>
            <a:ext cx="3260788" cy="421093"/>
          </a:xfrm>
          <a:prstGeom prst="rect">
            <a:avLst/>
          </a:prstGeom>
        </p:spPr>
      </p:pic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BF6A82E3-E4A4-7743-B93A-6403460CD46F}"/>
              </a:ext>
            </a:extLst>
          </p:cNvPr>
          <p:cNvGrpSpPr/>
          <p:nvPr userDrawn="1"/>
        </p:nvGrpSpPr>
        <p:grpSpPr>
          <a:xfrm>
            <a:off x="8628800" y="6201819"/>
            <a:ext cx="3356066" cy="420193"/>
            <a:chOff x="7006169" y="6261105"/>
            <a:chExt cx="4614331" cy="368300"/>
          </a:xfrm>
        </p:grpSpPr>
        <p:sp>
          <p:nvSpPr>
            <p:cNvPr id="92" name="Freeform 124">
              <a:extLst>
                <a:ext uri="{FF2B5EF4-FFF2-40B4-BE49-F238E27FC236}">
                  <a16:creationId xmlns:a16="http://schemas.microsoft.com/office/drawing/2014/main" id="{D724E1EC-8DCC-644C-976E-FC6A8998D8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52247" y="6402387"/>
              <a:ext cx="226504" cy="222250"/>
            </a:xfrm>
            <a:custGeom>
              <a:avLst/>
              <a:gdLst>
                <a:gd name="T0" fmla="*/ 1920038862 w 854"/>
                <a:gd name="T1" fmla="*/ 0 h 1115"/>
                <a:gd name="T2" fmla="*/ 0 w 854"/>
                <a:gd name="T3" fmla="*/ 0 h 1115"/>
                <a:gd name="T4" fmla="*/ 0 w 854"/>
                <a:gd name="T5" fmla="*/ 2147483647 h 1115"/>
                <a:gd name="T6" fmla="*/ 1920038862 w 854"/>
                <a:gd name="T7" fmla="*/ 2147483647 h 1115"/>
                <a:gd name="T8" fmla="*/ 1920038862 w 854"/>
                <a:gd name="T9" fmla="*/ 2147483647 h 1115"/>
                <a:gd name="T10" fmla="*/ 2147483647 w 854"/>
                <a:gd name="T11" fmla="*/ 2147483647 h 1115"/>
                <a:gd name="T12" fmla="*/ 2147483647 w 854"/>
                <a:gd name="T13" fmla="*/ 2147483647 h 1115"/>
                <a:gd name="T14" fmla="*/ 2147483647 w 854"/>
                <a:gd name="T15" fmla="*/ 2147483647 h 1115"/>
                <a:gd name="T16" fmla="*/ 2147483647 w 854"/>
                <a:gd name="T17" fmla="*/ 2147483647 h 1115"/>
                <a:gd name="T18" fmla="*/ 2147483647 w 854"/>
                <a:gd name="T19" fmla="*/ 2147483647 h 1115"/>
                <a:gd name="T20" fmla="*/ 1920038862 w 854"/>
                <a:gd name="T21" fmla="*/ 2147483647 h 1115"/>
                <a:gd name="T22" fmla="*/ 1920038862 w 854"/>
                <a:gd name="T23" fmla="*/ 0 h 11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54" h="1115">
                  <a:moveTo>
                    <a:pt x="244" y="0"/>
                  </a:moveTo>
                  <a:lnTo>
                    <a:pt x="0" y="0"/>
                  </a:lnTo>
                  <a:lnTo>
                    <a:pt x="0" y="1115"/>
                  </a:lnTo>
                  <a:lnTo>
                    <a:pt x="244" y="1115"/>
                  </a:lnTo>
                  <a:lnTo>
                    <a:pt x="244" y="835"/>
                  </a:lnTo>
                  <a:lnTo>
                    <a:pt x="511" y="1115"/>
                  </a:lnTo>
                  <a:lnTo>
                    <a:pt x="854" y="1115"/>
                  </a:lnTo>
                  <a:lnTo>
                    <a:pt x="487" y="745"/>
                  </a:lnTo>
                  <a:lnTo>
                    <a:pt x="832" y="426"/>
                  </a:lnTo>
                  <a:lnTo>
                    <a:pt x="497" y="426"/>
                  </a:lnTo>
                  <a:lnTo>
                    <a:pt x="244" y="675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94" name="Freeform 125">
              <a:extLst>
                <a:ext uri="{FF2B5EF4-FFF2-40B4-BE49-F238E27FC236}">
                  <a16:creationId xmlns:a16="http://schemas.microsoft.com/office/drawing/2014/main" id="{83A41F78-BE9C-7242-AF21-217E97CC59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385105" y="6483355"/>
              <a:ext cx="160881" cy="144463"/>
            </a:xfrm>
            <a:custGeom>
              <a:avLst/>
              <a:gdLst>
                <a:gd name="T0" fmla="*/ 2147483647 w 603"/>
                <a:gd name="T1" fmla="*/ 182223466 h 735"/>
                <a:gd name="T2" fmla="*/ 2147483647 w 603"/>
                <a:gd name="T3" fmla="*/ 45546137 h 735"/>
                <a:gd name="T4" fmla="*/ 2147483647 w 603"/>
                <a:gd name="T5" fmla="*/ 0 h 735"/>
                <a:gd name="T6" fmla="*/ 2147483647 w 603"/>
                <a:gd name="T7" fmla="*/ 37974507 h 735"/>
                <a:gd name="T8" fmla="*/ 1794246775 w 603"/>
                <a:gd name="T9" fmla="*/ 151859309 h 735"/>
                <a:gd name="T10" fmla="*/ 1321655123 w 603"/>
                <a:gd name="T11" fmla="*/ 356875302 h 735"/>
                <a:gd name="T12" fmla="*/ 929170068 w 603"/>
                <a:gd name="T13" fmla="*/ 645411940 h 735"/>
                <a:gd name="T14" fmla="*/ 632804448 w 603"/>
                <a:gd name="T15" fmla="*/ 1017430896 h 735"/>
                <a:gd name="T16" fmla="*/ 496611607 w 603"/>
                <a:gd name="T17" fmla="*/ 1328759864 h 735"/>
                <a:gd name="T18" fmla="*/ 432518445 w 603"/>
                <a:gd name="T19" fmla="*/ 1670453186 h 735"/>
                <a:gd name="T20" fmla="*/ 448571698 w 603"/>
                <a:gd name="T21" fmla="*/ 2147483647 h 735"/>
                <a:gd name="T22" fmla="*/ 584724523 w 603"/>
                <a:gd name="T23" fmla="*/ 2147483647 h 735"/>
                <a:gd name="T24" fmla="*/ 800983745 w 603"/>
                <a:gd name="T25" fmla="*/ 2147483647 h 735"/>
                <a:gd name="T26" fmla="*/ 1089342647 w 603"/>
                <a:gd name="T27" fmla="*/ 2147483647 h 735"/>
                <a:gd name="T28" fmla="*/ 1417774957 w 603"/>
                <a:gd name="T29" fmla="*/ 2147483647 h 735"/>
                <a:gd name="T30" fmla="*/ 1754173568 w 603"/>
                <a:gd name="T31" fmla="*/ 2147483647 h 735"/>
                <a:gd name="T32" fmla="*/ 2098619114 w 603"/>
                <a:gd name="T33" fmla="*/ 2147483647 h 735"/>
                <a:gd name="T34" fmla="*/ 2147483647 w 603"/>
                <a:gd name="T35" fmla="*/ 2147483647 h 735"/>
                <a:gd name="T36" fmla="*/ 2147483647 w 603"/>
                <a:gd name="T37" fmla="*/ 2147483647 h 735"/>
                <a:gd name="T38" fmla="*/ 2147483647 w 603"/>
                <a:gd name="T39" fmla="*/ 2147483647 h 735"/>
                <a:gd name="T40" fmla="*/ 2147483647 w 603"/>
                <a:gd name="T41" fmla="*/ 2147483647 h 735"/>
                <a:gd name="T42" fmla="*/ 2147483647 w 603"/>
                <a:gd name="T43" fmla="*/ 2147483647 h 735"/>
                <a:gd name="T44" fmla="*/ 2147483647 w 603"/>
                <a:gd name="T45" fmla="*/ 2147483647 h 735"/>
                <a:gd name="T46" fmla="*/ 2147483647 w 603"/>
                <a:gd name="T47" fmla="*/ 2147483647 h 735"/>
                <a:gd name="T48" fmla="*/ 2147483647 w 603"/>
                <a:gd name="T49" fmla="*/ 2147483647 h 735"/>
                <a:gd name="T50" fmla="*/ 1866306638 w 603"/>
                <a:gd name="T51" fmla="*/ 2147483647 h 735"/>
                <a:gd name="T52" fmla="*/ 1449801429 w 603"/>
                <a:gd name="T53" fmla="*/ 2147483647 h 735"/>
                <a:gd name="T54" fmla="*/ 1057316175 w 603"/>
                <a:gd name="T55" fmla="*/ 2147483647 h 735"/>
                <a:gd name="T56" fmla="*/ 712870829 w 603"/>
                <a:gd name="T57" fmla="*/ 2147483647 h 735"/>
                <a:gd name="T58" fmla="*/ 248325712 w 603"/>
                <a:gd name="T59" fmla="*/ 2147483647 h 735"/>
                <a:gd name="T60" fmla="*/ 656824202 w 603"/>
                <a:gd name="T61" fmla="*/ 2147483647 h 735"/>
                <a:gd name="T62" fmla="*/ 1073329411 w 603"/>
                <a:gd name="T63" fmla="*/ 2147483647 h 735"/>
                <a:gd name="T64" fmla="*/ 1497881155 w 603"/>
                <a:gd name="T65" fmla="*/ 2147483647 h 735"/>
                <a:gd name="T66" fmla="*/ 1930399600 w 603"/>
                <a:gd name="T67" fmla="*/ 2147483647 h 735"/>
                <a:gd name="T68" fmla="*/ 2147483647 w 603"/>
                <a:gd name="T69" fmla="*/ 2147483647 h 735"/>
                <a:gd name="T70" fmla="*/ 2147483647 w 603"/>
                <a:gd name="T71" fmla="*/ 2147483647 h 735"/>
                <a:gd name="T72" fmla="*/ 2147483647 w 603"/>
                <a:gd name="T73" fmla="*/ 2147483647 h 735"/>
                <a:gd name="T74" fmla="*/ 2147483647 w 603"/>
                <a:gd name="T75" fmla="*/ 2147483647 h 735"/>
                <a:gd name="T76" fmla="*/ 2147483647 w 603"/>
                <a:gd name="T77" fmla="*/ 2147483647 h 735"/>
                <a:gd name="T78" fmla="*/ 2147483647 w 603"/>
                <a:gd name="T79" fmla="*/ 2147483647 h 735"/>
                <a:gd name="T80" fmla="*/ 2147483647 w 603"/>
                <a:gd name="T81" fmla="*/ 2147483647 h 735"/>
                <a:gd name="T82" fmla="*/ 2147483647 w 603"/>
                <a:gd name="T83" fmla="*/ 2147483647 h 735"/>
                <a:gd name="T84" fmla="*/ 2147483647 w 603"/>
                <a:gd name="T85" fmla="*/ 2147483647 h 735"/>
                <a:gd name="T86" fmla="*/ 2147483647 w 603"/>
                <a:gd name="T87" fmla="*/ 2147483647 h 735"/>
                <a:gd name="T88" fmla="*/ 2147483647 w 603"/>
                <a:gd name="T89" fmla="*/ 2147483647 h 735"/>
                <a:gd name="T90" fmla="*/ 2147483647 w 603"/>
                <a:gd name="T91" fmla="*/ 2147483647 h 735"/>
                <a:gd name="T92" fmla="*/ 2147483647 w 603"/>
                <a:gd name="T93" fmla="*/ 2147483647 h 735"/>
                <a:gd name="T94" fmla="*/ 2147483647 w 603"/>
                <a:gd name="T95" fmla="*/ 2147483647 h 735"/>
                <a:gd name="T96" fmla="*/ 2147483647 w 603"/>
                <a:gd name="T97" fmla="*/ 2133603136 h 735"/>
                <a:gd name="T98" fmla="*/ 2147483647 w 603"/>
                <a:gd name="T99" fmla="*/ 2034900315 h 735"/>
                <a:gd name="T100" fmla="*/ 2147483647 w 603"/>
                <a:gd name="T101" fmla="*/ 1989353981 h 735"/>
                <a:gd name="T102" fmla="*/ 2147483647 w 603"/>
                <a:gd name="T103" fmla="*/ 1905833336 h 735"/>
                <a:gd name="T104" fmla="*/ 2147483647 w 603"/>
                <a:gd name="T105" fmla="*/ 1791909814 h 735"/>
                <a:gd name="T106" fmla="*/ 2147483647 w 603"/>
                <a:gd name="T107" fmla="*/ 1617296698 h 735"/>
                <a:gd name="T108" fmla="*/ 2147483647 w 603"/>
                <a:gd name="T109" fmla="*/ 1488191000 h 735"/>
                <a:gd name="T110" fmla="*/ 2147483647 w 603"/>
                <a:gd name="T111" fmla="*/ 1389488178 h 735"/>
                <a:gd name="T112" fmla="*/ 2147483647 w 603"/>
                <a:gd name="T113" fmla="*/ 1313577884 h 735"/>
                <a:gd name="T114" fmla="*/ 2147483647 w 603"/>
                <a:gd name="T115" fmla="*/ 1268031550 h 735"/>
                <a:gd name="T116" fmla="*/ 2147483647 w 603"/>
                <a:gd name="T117" fmla="*/ 1283213726 h 735"/>
                <a:gd name="T118" fmla="*/ 2147483647 w 603"/>
                <a:gd name="T119" fmla="*/ 1336370214 h 735"/>
                <a:gd name="T120" fmla="*/ 2147483647 w 603"/>
                <a:gd name="T121" fmla="*/ 1412280705 h 735"/>
                <a:gd name="T122" fmla="*/ 2147483647 w 603"/>
                <a:gd name="T123" fmla="*/ 1518593877 h 73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03" h="735">
                  <a:moveTo>
                    <a:pt x="583" y="44"/>
                  </a:moveTo>
                  <a:lnTo>
                    <a:pt x="556" y="33"/>
                  </a:lnTo>
                  <a:lnTo>
                    <a:pt x="528" y="24"/>
                  </a:lnTo>
                  <a:lnTo>
                    <a:pt x="501" y="16"/>
                  </a:lnTo>
                  <a:lnTo>
                    <a:pt x="472" y="10"/>
                  </a:lnTo>
                  <a:lnTo>
                    <a:pt x="443" y="6"/>
                  </a:lnTo>
                  <a:lnTo>
                    <a:pt x="414" y="2"/>
                  </a:lnTo>
                  <a:lnTo>
                    <a:pt x="385" y="0"/>
                  </a:lnTo>
                  <a:lnTo>
                    <a:pt x="356" y="0"/>
                  </a:lnTo>
                  <a:lnTo>
                    <a:pt x="333" y="0"/>
                  </a:lnTo>
                  <a:lnTo>
                    <a:pt x="311" y="2"/>
                  </a:lnTo>
                  <a:lnTo>
                    <a:pt x="288" y="5"/>
                  </a:lnTo>
                  <a:lnTo>
                    <a:pt x="267" y="9"/>
                  </a:lnTo>
                  <a:lnTo>
                    <a:pt x="245" y="14"/>
                  </a:lnTo>
                  <a:lnTo>
                    <a:pt x="224" y="20"/>
                  </a:lnTo>
                  <a:lnTo>
                    <a:pt x="204" y="28"/>
                  </a:lnTo>
                  <a:lnTo>
                    <a:pt x="184" y="37"/>
                  </a:lnTo>
                  <a:lnTo>
                    <a:pt x="165" y="47"/>
                  </a:lnTo>
                  <a:lnTo>
                    <a:pt x="147" y="59"/>
                  </a:lnTo>
                  <a:lnTo>
                    <a:pt x="132" y="71"/>
                  </a:lnTo>
                  <a:lnTo>
                    <a:pt x="116" y="85"/>
                  </a:lnTo>
                  <a:lnTo>
                    <a:pt x="102" y="100"/>
                  </a:lnTo>
                  <a:lnTo>
                    <a:pt x="90" y="117"/>
                  </a:lnTo>
                  <a:lnTo>
                    <a:pt x="79" y="134"/>
                  </a:lnTo>
                  <a:lnTo>
                    <a:pt x="70" y="153"/>
                  </a:lnTo>
                  <a:lnTo>
                    <a:pt x="65" y="163"/>
                  </a:lnTo>
                  <a:lnTo>
                    <a:pt x="62" y="175"/>
                  </a:lnTo>
                  <a:lnTo>
                    <a:pt x="59" y="185"/>
                  </a:lnTo>
                  <a:lnTo>
                    <a:pt x="57" y="196"/>
                  </a:lnTo>
                  <a:lnTo>
                    <a:pt x="54" y="220"/>
                  </a:lnTo>
                  <a:lnTo>
                    <a:pt x="53" y="245"/>
                  </a:lnTo>
                  <a:lnTo>
                    <a:pt x="53" y="266"/>
                  </a:lnTo>
                  <a:lnTo>
                    <a:pt x="56" y="286"/>
                  </a:lnTo>
                  <a:lnTo>
                    <a:pt x="59" y="305"/>
                  </a:lnTo>
                  <a:lnTo>
                    <a:pt x="65" y="322"/>
                  </a:lnTo>
                  <a:lnTo>
                    <a:pt x="73" y="337"/>
                  </a:lnTo>
                  <a:lnTo>
                    <a:pt x="81" y="351"/>
                  </a:lnTo>
                  <a:lnTo>
                    <a:pt x="90" y="363"/>
                  </a:lnTo>
                  <a:lnTo>
                    <a:pt x="100" y="374"/>
                  </a:lnTo>
                  <a:lnTo>
                    <a:pt x="111" y="383"/>
                  </a:lnTo>
                  <a:lnTo>
                    <a:pt x="124" y="392"/>
                  </a:lnTo>
                  <a:lnTo>
                    <a:pt x="136" y="400"/>
                  </a:lnTo>
                  <a:lnTo>
                    <a:pt x="150" y="407"/>
                  </a:lnTo>
                  <a:lnTo>
                    <a:pt x="163" y="413"/>
                  </a:lnTo>
                  <a:lnTo>
                    <a:pt x="177" y="417"/>
                  </a:lnTo>
                  <a:lnTo>
                    <a:pt x="191" y="422"/>
                  </a:lnTo>
                  <a:lnTo>
                    <a:pt x="206" y="426"/>
                  </a:lnTo>
                  <a:lnTo>
                    <a:pt x="219" y="429"/>
                  </a:lnTo>
                  <a:lnTo>
                    <a:pt x="234" y="433"/>
                  </a:lnTo>
                  <a:lnTo>
                    <a:pt x="248" y="436"/>
                  </a:lnTo>
                  <a:lnTo>
                    <a:pt x="262" y="438"/>
                  </a:lnTo>
                  <a:lnTo>
                    <a:pt x="275" y="442"/>
                  </a:lnTo>
                  <a:lnTo>
                    <a:pt x="287" y="445"/>
                  </a:lnTo>
                  <a:lnTo>
                    <a:pt x="299" y="449"/>
                  </a:lnTo>
                  <a:lnTo>
                    <a:pt x="311" y="452"/>
                  </a:lnTo>
                  <a:lnTo>
                    <a:pt x="321" y="455"/>
                  </a:lnTo>
                  <a:lnTo>
                    <a:pt x="330" y="460"/>
                  </a:lnTo>
                  <a:lnTo>
                    <a:pt x="339" y="465"/>
                  </a:lnTo>
                  <a:lnTo>
                    <a:pt x="345" y="471"/>
                  </a:lnTo>
                  <a:lnTo>
                    <a:pt x="351" y="477"/>
                  </a:lnTo>
                  <a:lnTo>
                    <a:pt x="356" y="485"/>
                  </a:lnTo>
                  <a:lnTo>
                    <a:pt x="358" y="492"/>
                  </a:lnTo>
                  <a:lnTo>
                    <a:pt x="359" y="503"/>
                  </a:lnTo>
                  <a:lnTo>
                    <a:pt x="358" y="509"/>
                  </a:lnTo>
                  <a:lnTo>
                    <a:pt x="357" y="515"/>
                  </a:lnTo>
                  <a:lnTo>
                    <a:pt x="354" y="522"/>
                  </a:lnTo>
                  <a:lnTo>
                    <a:pt x="351" y="526"/>
                  </a:lnTo>
                  <a:lnTo>
                    <a:pt x="347" y="531"/>
                  </a:lnTo>
                  <a:lnTo>
                    <a:pt x="342" y="535"/>
                  </a:lnTo>
                  <a:lnTo>
                    <a:pt x="338" y="540"/>
                  </a:lnTo>
                  <a:lnTo>
                    <a:pt x="332" y="543"/>
                  </a:lnTo>
                  <a:lnTo>
                    <a:pt x="320" y="548"/>
                  </a:lnTo>
                  <a:lnTo>
                    <a:pt x="307" y="552"/>
                  </a:lnTo>
                  <a:lnTo>
                    <a:pt x="294" y="554"/>
                  </a:lnTo>
                  <a:lnTo>
                    <a:pt x="282" y="554"/>
                  </a:lnTo>
                  <a:lnTo>
                    <a:pt x="267" y="554"/>
                  </a:lnTo>
                  <a:lnTo>
                    <a:pt x="250" y="552"/>
                  </a:lnTo>
                  <a:lnTo>
                    <a:pt x="233" y="549"/>
                  </a:lnTo>
                  <a:lnTo>
                    <a:pt x="216" y="544"/>
                  </a:lnTo>
                  <a:lnTo>
                    <a:pt x="198" y="539"/>
                  </a:lnTo>
                  <a:lnTo>
                    <a:pt x="181" y="533"/>
                  </a:lnTo>
                  <a:lnTo>
                    <a:pt x="164" y="526"/>
                  </a:lnTo>
                  <a:lnTo>
                    <a:pt x="147" y="518"/>
                  </a:lnTo>
                  <a:lnTo>
                    <a:pt x="132" y="511"/>
                  </a:lnTo>
                  <a:lnTo>
                    <a:pt x="116" y="503"/>
                  </a:lnTo>
                  <a:lnTo>
                    <a:pt x="102" y="494"/>
                  </a:lnTo>
                  <a:lnTo>
                    <a:pt x="89" y="485"/>
                  </a:lnTo>
                  <a:lnTo>
                    <a:pt x="0" y="656"/>
                  </a:lnTo>
                  <a:lnTo>
                    <a:pt x="16" y="665"/>
                  </a:lnTo>
                  <a:lnTo>
                    <a:pt x="31" y="674"/>
                  </a:lnTo>
                  <a:lnTo>
                    <a:pt x="48" y="682"/>
                  </a:lnTo>
                  <a:lnTo>
                    <a:pt x="65" y="690"/>
                  </a:lnTo>
                  <a:lnTo>
                    <a:pt x="82" y="696"/>
                  </a:lnTo>
                  <a:lnTo>
                    <a:pt x="99" y="703"/>
                  </a:lnTo>
                  <a:lnTo>
                    <a:pt x="116" y="709"/>
                  </a:lnTo>
                  <a:lnTo>
                    <a:pt x="134" y="714"/>
                  </a:lnTo>
                  <a:lnTo>
                    <a:pt x="151" y="719"/>
                  </a:lnTo>
                  <a:lnTo>
                    <a:pt x="169" y="723"/>
                  </a:lnTo>
                  <a:lnTo>
                    <a:pt x="187" y="727"/>
                  </a:lnTo>
                  <a:lnTo>
                    <a:pt x="205" y="730"/>
                  </a:lnTo>
                  <a:lnTo>
                    <a:pt x="223" y="732"/>
                  </a:lnTo>
                  <a:lnTo>
                    <a:pt x="241" y="734"/>
                  </a:lnTo>
                  <a:lnTo>
                    <a:pt x="260" y="735"/>
                  </a:lnTo>
                  <a:lnTo>
                    <a:pt x="278" y="735"/>
                  </a:lnTo>
                  <a:lnTo>
                    <a:pt x="302" y="735"/>
                  </a:lnTo>
                  <a:lnTo>
                    <a:pt x="326" y="732"/>
                  </a:lnTo>
                  <a:lnTo>
                    <a:pt x="350" y="730"/>
                  </a:lnTo>
                  <a:lnTo>
                    <a:pt x="374" y="726"/>
                  </a:lnTo>
                  <a:lnTo>
                    <a:pt x="396" y="720"/>
                  </a:lnTo>
                  <a:lnTo>
                    <a:pt x="419" y="713"/>
                  </a:lnTo>
                  <a:lnTo>
                    <a:pt x="440" y="705"/>
                  </a:lnTo>
                  <a:lnTo>
                    <a:pt x="461" y="696"/>
                  </a:lnTo>
                  <a:lnTo>
                    <a:pt x="482" y="686"/>
                  </a:lnTo>
                  <a:lnTo>
                    <a:pt x="501" y="675"/>
                  </a:lnTo>
                  <a:lnTo>
                    <a:pt x="518" y="662"/>
                  </a:lnTo>
                  <a:lnTo>
                    <a:pt x="535" y="647"/>
                  </a:lnTo>
                  <a:lnTo>
                    <a:pt x="549" y="631"/>
                  </a:lnTo>
                  <a:lnTo>
                    <a:pt x="563" y="614"/>
                  </a:lnTo>
                  <a:lnTo>
                    <a:pt x="575" y="595"/>
                  </a:lnTo>
                  <a:lnTo>
                    <a:pt x="584" y="575"/>
                  </a:lnTo>
                  <a:lnTo>
                    <a:pt x="589" y="563"/>
                  </a:lnTo>
                  <a:lnTo>
                    <a:pt x="593" y="553"/>
                  </a:lnTo>
                  <a:lnTo>
                    <a:pt x="595" y="541"/>
                  </a:lnTo>
                  <a:lnTo>
                    <a:pt x="599" y="530"/>
                  </a:lnTo>
                  <a:lnTo>
                    <a:pt x="600" y="517"/>
                  </a:lnTo>
                  <a:lnTo>
                    <a:pt x="602" y="505"/>
                  </a:lnTo>
                  <a:lnTo>
                    <a:pt x="602" y="491"/>
                  </a:lnTo>
                  <a:lnTo>
                    <a:pt x="603" y="478"/>
                  </a:lnTo>
                  <a:lnTo>
                    <a:pt x="602" y="463"/>
                  </a:lnTo>
                  <a:lnTo>
                    <a:pt x="601" y="447"/>
                  </a:lnTo>
                  <a:lnTo>
                    <a:pt x="599" y="434"/>
                  </a:lnTo>
                  <a:lnTo>
                    <a:pt x="597" y="420"/>
                  </a:lnTo>
                  <a:lnTo>
                    <a:pt x="592" y="408"/>
                  </a:lnTo>
                  <a:lnTo>
                    <a:pt x="588" y="396"/>
                  </a:lnTo>
                  <a:lnTo>
                    <a:pt x="583" y="384"/>
                  </a:lnTo>
                  <a:lnTo>
                    <a:pt x="576" y="373"/>
                  </a:lnTo>
                  <a:lnTo>
                    <a:pt x="570" y="364"/>
                  </a:lnTo>
                  <a:lnTo>
                    <a:pt x="563" y="354"/>
                  </a:lnTo>
                  <a:lnTo>
                    <a:pt x="555" y="345"/>
                  </a:lnTo>
                  <a:lnTo>
                    <a:pt x="546" y="337"/>
                  </a:lnTo>
                  <a:lnTo>
                    <a:pt x="537" y="329"/>
                  </a:lnTo>
                  <a:lnTo>
                    <a:pt x="527" y="321"/>
                  </a:lnTo>
                  <a:lnTo>
                    <a:pt x="517" y="314"/>
                  </a:lnTo>
                  <a:lnTo>
                    <a:pt x="505" y="309"/>
                  </a:lnTo>
                  <a:lnTo>
                    <a:pt x="482" y="298"/>
                  </a:lnTo>
                  <a:lnTo>
                    <a:pt x="457" y="289"/>
                  </a:lnTo>
                  <a:lnTo>
                    <a:pt x="431" y="281"/>
                  </a:lnTo>
                  <a:lnTo>
                    <a:pt x="403" y="274"/>
                  </a:lnTo>
                  <a:lnTo>
                    <a:pt x="388" y="272"/>
                  </a:lnTo>
                  <a:lnTo>
                    <a:pt x="371" y="268"/>
                  </a:lnTo>
                  <a:lnTo>
                    <a:pt x="362" y="266"/>
                  </a:lnTo>
                  <a:lnTo>
                    <a:pt x="353" y="264"/>
                  </a:lnTo>
                  <a:lnTo>
                    <a:pt x="344" y="262"/>
                  </a:lnTo>
                  <a:lnTo>
                    <a:pt x="335" y="259"/>
                  </a:lnTo>
                  <a:lnTo>
                    <a:pt x="326" y="256"/>
                  </a:lnTo>
                  <a:lnTo>
                    <a:pt x="318" y="251"/>
                  </a:lnTo>
                  <a:lnTo>
                    <a:pt x="312" y="247"/>
                  </a:lnTo>
                  <a:lnTo>
                    <a:pt x="305" y="241"/>
                  </a:lnTo>
                  <a:lnTo>
                    <a:pt x="300" y="236"/>
                  </a:lnTo>
                  <a:lnTo>
                    <a:pt x="296" y="229"/>
                  </a:lnTo>
                  <a:lnTo>
                    <a:pt x="294" y="222"/>
                  </a:lnTo>
                  <a:lnTo>
                    <a:pt x="293" y="213"/>
                  </a:lnTo>
                  <a:lnTo>
                    <a:pt x="294" y="207"/>
                  </a:lnTo>
                  <a:lnTo>
                    <a:pt x="295" y="202"/>
                  </a:lnTo>
                  <a:lnTo>
                    <a:pt x="297" y="196"/>
                  </a:lnTo>
                  <a:lnTo>
                    <a:pt x="300" y="192"/>
                  </a:lnTo>
                  <a:lnTo>
                    <a:pt x="305" y="187"/>
                  </a:lnTo>
                  <a:lnTo>
                    <a:pt x="309" y="183"/>
                  </a:lnTo>
                  <a:lnTo>
                    <a:pt x="315" y="179"/>
                  </a:lnTo>
                  <a:lnTo>
                    <a:pt x="321" y="177"/>
                  </a:lnTo>
                  <a:lnTo>
                    <a:pt x="333" y="173"/>
                  </a:lnTo>
                  <a:lnTo>
                    <a:pt x="345" y="169"/>
                  </a:lnTo>
                  <a:lnTo>
                    <a:pt x="358" y="167"/>
                  </a:lnTo>
                  <a:lnTo>
                    <a:pt x="369" y="167"/>
                  </a:lnTo>
                  <a:lnTo>
                    <a:pt x="380" y="167"/>
                  </a:lnTo>
                  <a:lnTo>
                    <a:pt x="391" y="168"/>
                  </a:lnTo>
                  <a:lnTo>
                    <a:pt x="402" y="169"/>
                  </a:lnTo>
                  <a:lnTo>
                    <a:pt x="414" y="170"/>
                  </a:lnTo>
                  <a:lnTo>
                    <a:pt x="425" y="173"/>
                  </a:lnTo>
                  <a:lnTo>
                    <a:pt x="437" y="176"/>
                  </a:lnTo>
                  <a:lnTo>
                    <a:pt x="448" y="179"/>
                  </a:lnTo>
                  <a:lnTo>
                    <a:pt x="459" y="183"/>
                  </a:lnTo>
                  <a:lnTo>
                    <a:pt x="470" y="186"/>
                  </a:lnTo>
                  <a:lnTo>
                    <a:pt x="481" y="191"/>
                  </a:lnTo>
                  <a:lnTo>
                    <a:pt x="491" y="195"/>
                  </a:lnTo>
                  <a:lnTo>
                    <a:pt x="501" y="200"/>
                  </a:lnTo>
                  <a:lnTo>
                    <a:pt x="583" y="44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95" name="Freeform 126">
              <a:extLst>
                <a:ext uri="{FF2B5EF4-FFF2-40B4-BE49-F238E27FC236}">
                  <a16:creationId xmlns:a16="http://schemas.microsoft.com/office/drawing/2014/main" id="{0B3E3E41-774C-0B46-B200-F4DD9458D4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567154" y="6483355"/>
              <a:ext cx="160881" cy="144463"/>
            </a:xfrm>
            <a:custGeom>
              <a:avLst/>
              <a:gdLst>
                <a:gd name="T0" fmla="*/ 2147483647 w 603"/>
                <a:gd name="T1" fmla="*/ 182223466 h 735"/>
                <a:gd name="T2" fmla="*/ 2147483647 w 603"/>
                <a:gd name="T3" fmla="*/ 45546137 h 735"/>
                <a:gd name="T4" fmla="*/ 2147483647 w 603"/>
                <a:gd name="T5" fmla="*/ 0 h 735"/>
                <a:gd name="T6" fmla="*/ 2147483647 w 603"/>
                <a:gd name="T7" fmla="*/ 37974507 h 735"/>
                <a:gd name="T8" fmla="*/ 1794246775 w 603"/>
                <a:gd name="T9" fmla="*/ 151859309 h 735"/>
                <a:gd name="T10" fmla="*/ 1321655123 w 603"/>
                <a:gd name="T11" fmla="*/ 356875302 h 735"/>
                <a:gd name="T12" fmla="*/ 929170068 w 603"/>
                <a:gd name="T13" fmla="*/ 645411940 h 735"/>
                <a:gd name="T14" fmla="*/ 632804448 w 603"/>
                <a:gd name="T15" fmla="*/ 1017430896 h 735"/>
                <a:gd name="T16" fmla="*/ 496611607 w 603"/>
                <a:gd name="T17" fmla="*/ 1328759864 h 735"/>
                <a:gd name="T18" fmla="*/ 432518445 w 603"/>
                <a:gd name="T19" fmla="*/ 1670453186 h 735"/>
                <a:gd name="T20" fmla="*/ 448571698 w 603"/>
                <a:gd name="T21" fmla="*/ 2147483647 h 735"/>
                <a:gd name="T22" fmla="*/ 584724523 w 603"/>
                <a:gd name="T23" fmla="*/ 2147483647 h 735"/>
                <a:gd name="T24" fmla="*/ 800983745 w 603"/>
                <a:gd name="T25" fmla="*/ 2147483647 h 735"/>
                <a:gd name="T26" fmla="*/ 1089342647 w 603"/>
                <a:gd name="T27" fmla="*/ 2147483647 h 735"/>
                <a:gd name="T28" fmla="*/ 1417774957 w 603"/>
                <a:gd name="T29" fmla="*/ 2147483647 h 735"/>
                <a:gd name="T30" fmla="*/ 1754173568 w 603"/>
                <a:gd name="T31" fmla="*/ 2147483647 h 735"/>
                <a:gd name="T32" fmla="*/ 2098619114 w 603"/>
                <a:gd name="T33" fmla="*/ 2147483647 h 735"/>
                <a:gd name="T34" fmla="*/ 2147483647 w 603"/>
                <a:gd name="T35" fmla="*/ 2147483647 h 735"/>
                <a:gd name="T36" fmla="*/ 2147483647 w 603"/>
                <a:gd name="T37" fmla="*/ 2147483647 h 735"/>
                <a:gd name="T38" fmla="*/ 2147483647 w 603"/>
                <a:gd name="T39" fmla="*/ 2147483647 h 735"/>
                <a:gd name="T40" fmla="*/ 2147483647 w 603"/>
                <a:gd name="T41" fmla="*/ 2147483647 h 735"/>
                <a:gd name="T42" fmla="*/ 2147483647 w 603"/>
                <a:gd name="T43" fmla="*/ 2147483647 h 735"/>
                <a:gd name="T44" fmla="*/ 2147483647 w 603"/>
                <a:gd name="T45" fmla="*/ 2147483647 h 735"/>
                <a:gd name="T46" fmla="*/ 2147483647 w 603"/>
                <a:gd name="T47" fmla="*/ 2147483647 h 735"/>
                <a:gd name="T48" fmla="*/ 2147483647 w 603"/>
                <a:gd name="T49" fmla="*/ 2147483647 h 735"/>
                <a:gd name="T50" fmla="*/ 1866306638 w 603"/>
                <a:gd name="T51" fmla="*/ 2147483647 h 735"/>
                <a:gd name="T52" fmla="*/ 1449801429 w 603"/>
                <a:gd name="T53" fmla="*/ 2147483647 h 735"/>
                <a:gd name="T54" fmla="*/ 1057316175 w 603"/>
                <a:gd name="T55" fmla="*/ 2147483647 h 735"/>
                <a:gd name="T56" fmla="*/ 712870829 w 603"/>
                <a:gd name="T57" fmla="*/ 2147483647 h 735"/>
                <a:gd name="T58" fmla="*/ 248325712 w 603"/>
                <a:gd name="T59" fmla="*/ 2147483647 h 735"/>
                <a:gd name="T60" fmla="*/ 656824202 w 603"/>
                <a:gd name="T61" fmla="*/ 2147483647 h 735"/>
                <a:gd name="T62" fmla="*/ 1073329411 w 603"/>
                <a:gd name="T63" fmla="*/ 2147483647 h 735"/>
                <a:gd name="T64" fmla="*/ 1497881155 w 603"/>
                <a:gd name="T65" fmla="*/ 2147483647 h 735"/>
                <a:gd name="T66" fmla="*/ 1930399600 w 603"/>
                <a:gd name="T67" fmla="*/ 2147483647 h 735"/>
                <a:gd name="T68" fmla="*/ 2147483647 w 603"/>
                <a:gd name="T69" fmla="*/ 2147483647 h 735"/>
                <a:gd name="T70" fmla="*/ 2147483647 w 603"/>
                <a:gd name="T71" fmla="*/ 2147483647 h 735"/>
                <a:gd name="T72" fmla="*/ 2147483647 w 603"/>
                <a:gd name="T73" fmla="*/ 2147483647 h 735"/>
                <a:gd name="T74" fmla="*/ 2147483647 w 603"/>
                <a:gd name="T75" fmla="*/ 2147483647 h 735"/>
                <a:gd name="T76" fmla="*/ 2147483647 w 603"/>
                <a:gd name="T77" fmla="*/ 2147483647 h 735"/>
                <a:gd name="T78" fmla="*/ 2147483647 w 603"/>
                <a:gd name="T79" fmla="*/ 2147483647 h 735"/>
                <a:gd name="T80" fmla="*/ 2147483647 w 603"/>
                <a:gd name="T81" fmla="*/ 2147483647 h 735"/>
                <a:gd name="T82" fmla="*/ 2147483647 w 603"/>
                <a:gd name="T83" fmla="*/ 2147483647 h 735"/>
                <a:gd name="T84" fmla="*/ 2147483647 w 603"/>
                <a:gd name="T85" fmla="*/ 2147483647 h 735"/>
                <a:gd name="T86" fmla="*/ 2147483647 w 603"/>
                <a:gd name="T87" fmla="*/ 2147483647 h 735"/>
                <a:gd name="T88" fmla="*/ 2147483647 w 603"/>
                <a:gd name="T89" fmla="*/ 2147483647 h 735"/>
                <a:gd name="T90" fmla="*/ 2147483647 w 603"/>
                <a:gd name="T91" fmla="*/ 2147483647 h 735"/>
                <a:gd name="T92" fmla="*/ 2147483647 w 603"/>
                <a:gd name="T93" fmla="*/ 2147483647 h 735"/>
                <a:gd name="T94" fmla="*/ 2147483647 w 603"/>
                <a:gd name="T95" fmla="*/ 2147483647 h 735"/>
                <a:gd name="T96" fmla="*/ 2147483647 w 603"/>
                <a:gd name="T97" fmla="*/ 2133603136 h 735"/>
                <a:gd name="T98" fmla="*/ 2147483647 w 603"/>
                <a:gd name="T99" fmla="*/ 2034900315 h 735"/>
                <a:gd name="T100" fmla="*/ 2147483647 w 603"/>
                <a:gd name="T101" fmla="*/ 1989353981 h 735"/>
                <a:gd name="T102" fmla="*/ 2147483647 w 603"/>
                <a:gd name="T103" fmla="*/ 1905833336 h 735"/>
                <a:gd name="T104" fmla="*/ 2147483647 w 603"/>
                <a:gd name="T105" fmla="*/ 1791909814 h 735"/>
                <a:gd name="T106" fmla="*/ 2147483647 w 603"/>
                <a:gd name="T107" fmla="*/ 1617296698 h 735"/>
                <a:gd name="T108" fmla="*/ 2147483647 w 603"/>
                <a:gd name="T109" fmla="*/ 1488191000 h 735"/>
                <a:gd name="T110" fmla="*/ 2147483647 w 603"/>
                <a:gd name="T111" fmla="*/ 1389488178 h 735"/>
                <a:gd name="T112" fmla="*/ 2147483647 w 603"/>
                <a:gd name="T113" fmla="*/ 1313577884 h 735"/>
                <a:gd name="T114" fmla="*/ 2147483647 w 603"/>
                <a:gd name="T115" fmla="*/ 1268031550 h 735"/>
                <a:gd name="T116" fmla="*/ 2147483647 w 603"/>
                <a:gd name="T117" fmla="*/ 1283213726 h 735"/>
                <a:gd name="T118" fmla="*/ 2147483647 w 603"/>
                <a:gd name="T119" fmla="*/ 1336370214 h 735"/>
                <a:gd name="T120" fmla="*/ 2147483647 w 603"/>
                <a:gd name="T121" fmla="*/ 1412280705 h 735"/>
                <a:gd name="T122" fmla="*/ 2147483647 w 603"/>
                <a:gd name="T123" fmla="*/ 1518593877 h 73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03" h="735">
                  <a:moveTo>
                    <a:pt x="583" y="44"/>
                  </a:moveTo>
                  <a:lnTo>
                    <a:pt x="556" y="33"/>
                  </a:lnTo>
                  <a:lnTo>
                    <a:pt x="528" y="24"/>
                  </a:lnTo>
                  <a:lnTo>
                    <a:pt x="501" y="16"/>
                  </a:lnTo>
                  <a:lnTo>
                    <a:pt x="472" y="10"/>
                  </a:lnTo>
                  <a:lnTo>
                    <a:pt x="444" y="6"/>
                  </a:lnTo>
                  <a:lnTo>
                    <a:pt x="414" y="2"/>
                  </a:lnTo>
                  <a:lnTo>
                    <a:pt x="385" y="0"/>
                  </a:lnTo>
                  <a:lnTo>
                    <a:pt x="356" y="0"/>
                  </a:lnTo>
                  <a:lnTo>
                    <a:pt x="333" y="0"/>
                  </a:lnTo>
                  <a:lnTo>
                    <a:pt x="311" y="2"/>
                  </a:lnTo>
                  <a:lnTo>
                    <a:pt x="289" y="5"/>
                  </a:lnTo>
                  <a:lnTo>
                    <a:pt x="267" y="9"/>
                  </a:lnTo>
                  <a:lnTo>
                    <a:pt x="245" y="14"/>
                  </a:lnTo>
                  <a:lnTo>
                    <a:pt x="224" y="20"/>
                  </a:lnTo>
                  <a:lnTo>
                    <a:pt x="204" y="28"/>
                  </a:lnTo>
                  <a:lnTo>
                    <a:pt x="185" y="37"/>
                  </a:lnTo>
                  <a:lnTo>
                    <a:pt x="165" y="47"/>
                  </a:lnTo>
                  <a:lnTo>
                    <a:pt x="147" y="59"/>
                  </a:lnTo>
                  <a:lnTo>
                    <a:pt x="132" y="71"/>
                  </a:lnTo>
                  <a:lnTo>
                    <a:pt x="116" y="85"/>
                  </a:lnTo>
                  <a:lnTo>
                    <a:pt x="102" y="100"/>
                  </a:lnTo>
                  <a:lnTo>
                    <a:pt x="90" y="117"/>
                  </a:lnTo>
                  <a:lnTo>
                    <a:pt x="79" y="134"/>
                  </a:lnTo>
                  <a:lnTo>
                    <a:pt x="70" y="153"/>
                  </a:lnTo>
                  <a:lnTo>
                    <a:pt x="65" y="163"/>
                  </a:lnTo>
                  <a:lnTo>
                    <a:pt x="62" y="175"/>
                  </a:lnTo>
                  <a:lnTo>
                    <a:pt x="60" y="185"/>
                  </a:lnTo>
                  <a:lnTo>
                    <a:pt x="57" y="196"/>
                  </a:lnTo>
                  <a:lnTo>
                    <a:pt x="54" y="220"/>
                  </a:lnTo>
                  <a:lnTo>
                    <a:pt x="53" y="245"/>
                  </a:lnTo>
                  <a:lnTo>
                    <a:pt x="53" y="266"/>
                  </a:lnTo>
                  <a:lnTo>
                    <a:pt x="56" y="286"/>
                  </a:lnTo>
                  <a:lnTo>
                    <a:pt x="60" y="305"/>
                  </a:lnTo>
                  <a:lnTo>
                    <a:pt x="65" y="322"/>
                  </a:lnTo>
                  <a:lnTo>
                    <a:pt x="73" y="337"/>
                  </a:lnTo>
                  <a:lnTo>
                    <a:pt x="81" y="351"/>
                  </a:lnTo>
                  <a:lnTo>
                    <a:pt x="90" y="363"/>
                  </a:lnTo>
                  <a:lnTo>
                    <a:pt x="100" y="374"/>
                  </a:lnTo>
                  <a:lnTo>
                    <a:pt x="111" y="383"/>
                  </a:lnTo>
                  <a:lnTo>
                    <a:pt x="124" y="392"/>
                  </a:lnTo>
                  <a:lnTo>
                    <a:pt x="136" y="400"/>
                  </a:lnTo>
                  <a:lnTo>
                    <a:pt x="150" y="407"/>
                  </a:lnTo>
                  <a:lnTo>
                    <a:pt x="163" y="413"/>
                  </a:lnTo>
                  <a:lnTo>
                    <a:pt x="177" y="417"/>
                  </a:lnTo>
                  <a:lnTo>
                    <a:pt x="191" y="422"/>
                  </a:lnTo>
                  <a:lnTo>
                    <a:pt x="206" y="426"/>
                  </a:lnTo>
                  <a:lnTo>
                    <a:pt x="219" y="429"/>
                  </a:lnTo>
                  <a:lnTo>
                    <a:pt x="234" y="433"/>
                  </a:lnTo>
                  <a:lnTo>
                    <a:pt x="248" y="436"/>
                  </a:lnTo>
                  <a:lnTo>
                    <a:pt x="262" y="438"/>
                  </a:lnTo>
                  <a:lnTo>
                    <a:pt x="275" y="442"/>
                  </a:lnTo>
                  <a:lnTo>
                    <a:pt x="288" y="445"/>
                  </a:lnTo>
                  <a:lnTo>
                    <a:pt x="299" y="449"/>
                  </a:lnTo>
                  <a:lnTo>
                    <a:pt x="311" y="452"/>
                  </a:lnTo>
                  <a:lnTo>
                    <a:pt x="321" y="455"/>
                  </a:lnTo>
                  <a:lnTo>
                    <a:pt x="331" y="460"/>
                  </a:lnTo>
                  <a:lnTo>
                    <a:pt x="339" y="465"/>
                  </a:lnTo>
                  <a:lnTo>
                    <a:pt x="346" y="471"/>
                  </a:lnTo>
                  <a:lnTo>
                    <a:pt x="351" y="477"/>
                  </a:lnTo>
                  <a:lnTo>
                    <a:pt x="356" y="485"/>
                  </a:lnTo>
                  <a:lnTo>
                    <a:pt x="358" y="492"/>
                  </a:lnTo>
                  <a:lnTo>
                    <a:pt x="359" y="503"/>
                  </a:lnTo>
                  <a:lnTo>
                    <a:pt x="358" y="509"/>
                  </a:lnTo>
                  <a:lnTo>
                    <a:pt x="357" y="515"/>
                  </a:lnTo>
                  <a:lnTo>
                    <a:pt x="355" y="522"/>
                  </a:lnTo>
                  <a:lnTo>
                    <a:pt x="351" y="526"/>
                  </a:lnTo>
                  <a:lnTo>
                    <a:pt x="347" y="531"/>
                  </a:lnTo>
                  <a:lnTo>
                    <a:pt x="342" y="535"/>
                  </a:lnTo>
                  <a:lnTo>
                    <a:pt x="338" y="540"/>
                  </a:lnTo>
                  <a:lnTo>
                    <a:pt x="332" y="543"/>
                  </a:lnTo>
                  <a:lnTo>
                    <a:pt x="320" y="548"/>
                  </a:lnTo>
                  <a:lnTo>
                    <a:pt x="307" y="552"/>
                  </a:lnTo>
                  <a:lnTo>
                    <a:pt x="294" y="554"/>
                  </a:lnTo>
                  <a:lnTo>
                    <a:pt x="283" y="554"/>
                  </a:lnTo>
                  <a:lnTo>
                    <a:pt x="267" y="554"/>
                  </a:lnTo>
                  <a:lnTo>
                    <a:pt x="250" y="552"/>
                  </a:lnTo>
                  <a:lnTo>
                    <a:pt x="233" y="549"/>
                  </a:lnTo>
                  <a:lnTo>
                    <a:pt x="216" y="544"/>
                  </a:lnTo>
                  <a:lnTo>
                    <a:pt x="198" y="539"/>
                  </a:lnTo>
                  <a:lnTo>
                    <a:pt x="181" y="533"/>
                  </a:lnTo>
                  <a:lnTo>
                    <a:pt x="164" y="526"/>
                  </a:lnTo>
                  <a:lnTo>
                    <a:pt x="147" y="518"/>
                  </a:lnTo>
                  <a:lnTo>
                    <a:pt x="132" y="511"/>
                  </a:lnTo>
                  <a:lnTo>
                    <a:pt x="116" y="503"/>
                  </a:lnTo>
                  <a:lnTo>
                    <a:pt x="102" y="494"/>
                  </a:lnTo>
                  <a:lnTo>
                    <a:pt x="89" y="485"/>
                  </a:lnTo>
                  <a:lnTo>
                    <a:pt x="0" y="656"/>
                  </a:lnTo>
                  <a:lnTo>
                    <a:pt x="16" y="665"/>
                  </a:lnTo>
                  <a:lnTo>
                    <a:pt x="31" y="674"/>
                  </a:lnTo>
                  <a:lnTo>
                    <a:pt x="48" y="682"/>
                  </a:lnTo>
                  <a:lnTo>
                    <a:pt x="65" y="690"/>
                  </a:lnTo>
                  <a:lnTo>
                    <a:pt x="82" y="696"/>
                  </a:lnTo>
                  <a:lnTo>
                    <a:pt x="99" y="703"/>
                  </a:lnTo>
                  <a:lnTo>
                    <a:pt x="116" y="709"/>
                  </a:lnTo>
                  <a:lnTo>
                    <a:pt x="134" y="714"/>
                  </a:lnTo>
                  <a:lnTo>
                    <a:pt x="151" y="719"/>
                  </a:lnTo>
                  <a:lnTo>
                    <a:pt x="169" y="723"/>
                  </a:lnTo>
                  <a:lnTo>
                    <a:pt x="187" y="727"/>
                  </a:lnTo>
                  <a:lnTo>
                    <a:pt x="205" y="730"/>
                  </a:lnTo>
                  <a:lnTo>
                    <a:pt x="223" y="732"/>
                  </a:lnTo>
                  <a:lnTo>
                    <a:pt x="241" y="734"/>
                  </a:lnTo>
                  <a:lnTo>
                    <a:pt x="260" y="735"/>
                  </a:lnTo>
                  <a:lnTo>
                    <a:pt x="278" y="735"/>
                  </a:lnTo>
                  <a:lnTo>
                    <a:pt x="302" y="735"/>
                  </a:lnTo>
                  <a:lnTo>
                    <a:pt x="326" y="732"/>
                  </a:lnTo>
                  <a:lnTo>
                    <a:pt x="350" y="730"/>
                  </a:lnTo>
                  <a:lnTo>
                    <a:pt x="374" y="726"/>
                  </a:lnTo>
                  <a:lnTo>
                    <a:pt x="396" y="720"/>
                  </a:lnTo>
                  <a:lnTo>
                    <a:pt x="419" y="713"/>
                  </a:lnTo>
                  <a:lnTo>
                    <a:pt x="440" y="705"/>
                  </a:lnTo>
                  <a:lnTo>
                    <a:pt x="462" y="696"/>
                  </a:lnTo>
                  <a:lnTo>
                    <a:pt x="482" y="686"/>
                  </a:lnTo>
                  <a:lnTo>
                    <a:pt x="501" y="675"/>
                  </a:lnTo>
                  <a:lnTo>
                    <a:pt x="518" y="662"/>
                  </a:lnTo>
                  <a:lnTo>
                    <a:pt x="535" y="647"/>
                  </a:lnTo>
                  <a:lnTo>
                    <a:pt x="549" y="631"/>
                  </a:lnTo>
                  <a:lnTo>
                    <a:pt x="563" y="614"/>
                  </a:lnTo>
                  <a:lnTo>
                    <a:pt x="575" y="595"/>
                  </a:lnTo>
                  <a:lnTo>
                    <a:pt x="585" y="575"/>
                  </a:lnTo>
                  <a:lnTo>
                    <a:pt x="589" y="563"/>
                  </a:lnTo>
                  <a:lnTo>
                    <a:pt x="593" y="553"/>
                  </a:lnTo>
                  <a:lnTo>
                    <a:pt x="596" y="541"/>
                  </a:lnTo>
                  <a:lnTo>
                    <a:pt x="599" y="530"/>
                  </a:lnTo>
                  <a:lnTo>
                    <a:pt x="600" y="517"/>
                  </a:lnTo>
                  <a:lnTo>
                    <a:pt x="602" y="505"/>
                  </a:lnTo>
                  <a:lnTo>
                    <a:pt x="602" y="491"/>
                  </a:lnTo>
                  <a:lnTo>
                    <a:pt x="603" y="478"/>
                  </a:lnTo>
                  <a:lnTo>
                    <a:pt x="602" y="463"/>
                  </a:lnTo>
                  <a:lnTo>
                    <a:pt x="601" y="447"/>
                  </a:lnTo>
                  <a:lnTo>
                    <a:pt x="599" y="434"/>
                  </a:lnTo>
                  <a:lnTo>
                    <a:pt x="597" y="420"/>
                  </a:lnTo>
                  <a:lnTo>
                    <a:pt x="592" y="408"/>
                  </a:lnTo>
                  <a:lnTo>
                    <a:pt x="588" y="396"/>
                  </a:lnTo>
                  <a:lnTo>
                    <a:pt x="583" y="384"/>
                  </a:lnTo>
                  <a:lnTo>
                    <a:pt x="576" y="373"/>
                  </a:lnTo>
                  <a:lnTo>
                    <a:pt x="570" y="364"/>
                  </a:lnTo>
                  <a:lnTo>
                    <a:pt x="563" y="354"/>
                  </a:lnTo>
                  <a:lnTo>
                    <a:pt x="555" y="345"/>
                  </a:lnTo>
                  <a:lnTo>
                    <a:pt x="546" y="337"/>
                  </a:lnTo>
                  <a:lnTo>
                    <a:pt x="537" y="329"/>
                  </a:lnTo>
                  <a:lnTo>
                    <a:pt x="527" y="321"/>
                  </a:lnTo>
                  <a:lnTo>
                    <a:pt x="517" y="314"/>
                  </a:lnTo>
                  <a:lnTo>
                    <a:pt x="505" y="309"/>
                  </a:lnTo>
                  <a:lnTo>
                    <a:pt x="483" y="298"/>
                  </a:lnTo>
                  <a:lnTo>
                    <a:pt x="457" y="289"/>
                  </a:lnTo>
                  <a:lnTo>
                    <a:pt x="431" y="281"/>
                  </a:lnTo>
                  <a:lnTo>
                    <a:pt x="403" y="274"/>
                  </a:lnTo>
                  <a:lnTo>
                    <a:pt x="388" y="272"/>
                  </a:lnTo>
                  <a:lnTo>
                    <a:pt x="371" y="268"/>
                  </a:lnTo>
                  <a:lnTo>
                    <a:pt x="362" y="266"/>
                  </a:lnTo>
                  <a:lnTo>
                    <a:pt x="353" y="264"/>
                  </a:lnTo>
                  <a:lnTo>
                    <a:pt x="344" y="262"/>
                  </a:lnTo>
                  <a:lnTo>
                    <a:pt x="335" y="259"/>
                  </a:lnTo>
                  <a:lnTo>
                    <a:pt x="326" y="256"/>
                  </a:lnTo>
                  <a:lnTo>
                    <a:pt x="319" y="251"/>
                  </a:lnTo>
                  <a:lnTo>
                    <a:pt x="312" y="247"/>
                  </a:lnTo>
                  <a:lnTo>
                    <a:pt x="305" y="241"/>
                  </a:lnTo>
                  <a:lnTo>
                    <a:pt x="301" y="236"/>
                  </a:lnTo>
                  <a:lnTo>
                    <a:pt x="296" y="229"/>
                  </a:lnTo>
                  <a:lnTo>
                    <a:pt x="294" y="222"/>
                  </a:lnTo>
                  <a:lnTo>
                    <a:pt x="293" y="213"/>
                  </a:lnTo>
                  <a:lnTo>
                    <a:pt x="294" y="207"/>
                  </a:lnTo>
                  <a:lnTo>
                    <a:pt x="295" y="202"/>
                  </a:lnTo>
                  <a:lnTo>
                    <a:pt x="297" y="196"/>
                  </a:lnTo>
                  <a:lnTo>
                    <a:pt x="301" y="192"/>
                  </a:lnTo>
                  <a:lnTo>
                    <a:pt x="305" y="187"/>
                  </a:lnTo>
                  <a:lnTo>
                    <a:pt x="310" y="183"/>
                  </a:lnTo>
                  <a:lnTo>
                    <a:pt x="315" y="179"/>
                  </a:lnTo>
                  <a:lnTo>
                    <a:pt x="321" y="177"/>
                  </a:lnTo>
                  <a:lnTo>
                    <a:pt x="333" y="173"/>
                  </a:lnTo>
                  <a:lnTo>
                    <a:pt x="346" y="169"/>
                  </a:lnTo>
                  <a:lnTo>
                    <a:pt x="358" y="167"/>
                  </a:lnTo>
                  <a:lnTo>
                    <a:pt x="369" y="167"/>
                  </a:lnTo>
                  <a:lnTo>
                    <a:pt x="381" y="167"/>
                  </a:lnTo>
                  <a:lnTo>
                    <a:pt x="391" y="168"/>
                  </a:lnTo>
                  <a:lnTo>
                    <a:pt x="402" y="169"/>
                  </a:lnTo>
                  <a:lnTo>
                    <a:pt x="414" y="170"/>
                  </a:lnTo>
                  <a:lnTo>
                    <a:pt x="426" y="173"/>
                  </a:lnTo>
                  <a:lnTo>
                    <a:pt x="437" y="176"/>
                  </a:lnTo>
                  <a:lnTo>
                    <a:pt x="448" y="179"/>
                  </a:lnTo>
                  <a:lnTo>
                    <a:pt x="459" y="183"/>
                  </a:lnTo>
                  <a:lnTo>
                    <a:pt x="471" y="186"/>
                  </a:lnTo>
                  <a:lnTo>
                    <a:pt x="481" y="191"/>
                  </a:lnTo>
                  <a:lnTo>
                    <a:pt x="491" y="195"/>
                  </a:lnTo>
                  <a:lnTo>
                    <a:pt x="501" y="200"/>
                  </a:lnTo>
                  <a:lnTo>
                    <a:pt x="583" y="44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96" name="Freeform 127">
              <a:extLst>
                <a:ext uri="{FF2B5EF4-FFF2-40B4-BE49-F238E27FC236}">
                  <a16:creationId xmlns:a16="http://schemas.microsoft.com/office/drawing/2014/main" id="{6A21784B-F322-DA40-B1F9-3DEF7766A94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49200" y="6483355"/>
              <a:ext cx="201101" cy="144463"/>
            </a:xfrm>
            <a:custGeom>
              <a:avLst/>
              <a:gdLst>
                <a:gd name="T0" fmla="*/ 2047551739 w 759"/>
                <a:gd name="T1" fmla="*/ 1776727637 h 735"/>
                <a:gd name="T2" fmla="*/ 2147483647 w 759"/>
                <a:gd name="T3" fmla="*/ 1488191000 h 735"/>
                <a:gd name="T4" fmla="*/ 2147483647 w 759"/>
                <a:gd name="T5" fmla="*/ 1290785357 h 735"/>
                <a:gd name="T6" fmla="*/ 2147483647 w 759"/>
                <a:gd name="T7" fmla="*/ 1207264712 h 735"/>
                <a:gd name="T8" fmla="*/ 2147483647 w 759"/>
                <a:gd name="T9" fmla="*/ 1230057042 h 735"/>
                <a:gd name="T10" fmla="*/ 2147483647 w 759"/>
                <a:gd name="T11" fmla="*/ 1359124021 h 735"/>
                <a:gd name="T12" fmla="*/ 2147483647 w 759"/>
                <a:gd name="T13" fmla="*/ 1594504171 h 735"/>
                <a:gd name="T14" fmla="*/ 2147483647 w 759"/>
                <a:gd name="T15" fmla="*/ 1905833336 h 735"/>
                <a:gd name="T16" fmla="*/ 2147483647 w 759"/>
                <a:gd name="T17" fmla="*/ 2147483647 h 735"/>
                <a:gd name="T18" fmla="*/ 2147483647 w 759"/>
                <a:gd name="T19" fmla="*/ 2147483647 h 735"/>
                <a:gd name="T20" fmla="*/ 2147483647 w 759"/>
                <a:gd name="T21" fmla="*/ 1700817343 h 735"/>
                <a:gd name="T22" fmla="*/ 2147483647 w 759"/>
                <a:gd name="T23" fmla="*/ 1199692885 h 735"/>
                <a:gd name="T24" fmla="*/ 2147483647 w 759"/>
                <a:gd name="T25" fmla="*/ 782050745 h 735"/>
                <a:gd name="T26" fmla="*/ 2147483647 w 759"/>
                <a:gd name="T27" fmla="*/ 447967774 h 735"/>
                <a:gd name="T28" fmla="*/ 2147483647 w 759"/>
                <a:gd name="T29" fmla="*/ 197405643 h 735"/>
                <a:gd name="T30" fmla="*/ 2147483647 w 759"/>
                <a:gd name="T31" fmla="*/ 53156488 h 735"/>
                <a:gd name="T32" fmla="*/ 2147483647 w 759"/>
                <a:gd name="T33" fmla="*/ 0 h 735"/>
                <a:gd name="T34" fmla="*/ 2147483647 w 759"/>
                <a:gd name="T35" fmla="*/ 30364157 h 735"/>
                <a:gd name="T36" fmla="*/ 2071082740 w 759"/>
                <a:gd name="T37" fmla="*/ 106313172 h 735"/>
                <a:gd name="T38" fmla="*/ 1655302823 w 759"/>
                <a:gd name="T39" fmla="*/ 242990500 h 735"/>
                <a:gd name="T40" fmla="*/ 1278727928 w 759"/>
                <a:gd name="T41" fmla="*/ 417603616 h 735"/>
                <a:gd name="T42" fmla="*/ 949254576 w 759"/>
                <a:gd name="T43" fmla="*/ 652983767 h 735"/>
                <a:gd name="T44" fmla="*/ 658986246 w 759"/>
                <a:gd name="T45" fmla="*/ 933910054 h 735"/>
                <a:gd name="T46" fmla="*/ 415780115 w 759"/>
                <a:gd name="T47" fmla="*/ 1260421199 h 735"/>
                <a:gd name="T48" fmla="*/ 227492568 w 759"/>
                <a:gd name="T49" fmla="*/ 1617296698 h 735"/>
                <a:gd name="T50" fmla="*/ 94124003 w 759"/>
                <a:gd name="T51" fmla="*/ 2027289964 h 735"/>
                <a:gd name="T52" fmla="*/ 23531001 w 759"/>
                <a:gd name="T53" fmla="*/ 2147483647 h 735"/>
                <a:gd name="T54" fmla="*/ 15674220 w 759"/>
                <a:gd name="T55" fmla="*/ 2147483647 h 735"/>
                <a:gd name="T56" fmla="*/ 62775564 w 759"/>
                <a:gd name="T57" fmla="*/ 2147483647 h 735"/>
                <a:gd name="T58" fmla="*/ 188287348 w 759"/>
                <a:gd name="T59" fmla="*/ 2147483647 h 735"/>
                <a:gd name="T60" fmla="*/ 376574895 w 759"/>
                <a:gd name="T61" fmla="*/ 2147483647 h 735"/>
                <a:gd name="T62" fmla="*/ 611924244 w 759"/>
                <a:gd name="T63" fmla="*/ 2147483647 h 735"/>
                <a:gd name="T64" fmla="*/ 902153034 w 759"/>
                <a:gd name="T65" fmla="*/ 2147483647 h 735"/>
                <a:gd name="T66" fmla="*/ 1239522708 w 759"/>
                <a:gd name="T67" fmla="*/ 2147483647 h 735"/>
                <a:gd name="T68" fmla="*/ 1616058062 w 759"/>
                <a:gd name="T69" fmla="*/ 2147483647 h 735"/>
                <a:gd name="T70" fmla="*/ 2031838177 w 759"/>
                <a:gd name="T71" fmla="*/ 2147483647 h 735"/>
                <a:gd name="T72" fmla="*/ 2147483647 w 759"/>
                <a:gd name="T73" fmla="*/ 2147483647 h 735"/>
                <a:gd name="T74" fmla="*/ 2147483647 w 759"/>
                <a:gd name="T75" fmla="*/ 2147483647 h 735"/>
                <a:gd name="T76" fmla="*/ 2147483647 w 759"/>
                <a:gd name="T77" fmla="*/ 2147483647 h 735"/>
                <a:gd name="T78" fmla="*/ 2147483647 w 759"/>
                <a:gd name="T79" fmla="*/ 2147483647 h 735"/>
                <a:gd name="T80" fmla="*/ 2147483647 w 759"/>
                <a:gd name="T81" fmla="*/ 2147483647 h 735"/>
                <a:gd name="T82" fmla="*/ 2147483647 w 759"/>
                <a:gd name="T83" fmla="*/ 2147483647 h 735"/>
                <a:gd name="T84" fmla="*/ 2147483647 w 759"/>
                <a:gd name="T85" fmla="*/ 2147483647 h 735"/>
                <a:gd name="T86" fmla="*/ 2147483647 w 759"/>
                <a:gd name="T87" fmla="*/ 2147483647 h 735"/>
                <a:gd name="T88" fmla="*/ 2147483647 w 759"/>
                <a:gd name="T89" fmla="*/ 2147483647 h 735"/>
                <a:gd name="T90" fmla="*/ 2147483647 w 759"/>
                <a:gd name="T91" fmla="*/ 2147483647 h 735"/>
                <a:gd name="T92" fmla="*/ 2147483647 w 759"/>
                <a:gd name="T93" fmla="*/ 2147483647 h 735"/>
                <a:gd name="T94" fmla="*/ 2147483647 w 759"/>
                <a:gd name="T95" fmla="*/ 2147483647 h 735"/>
                <a:gd name="T96" fmla="*/ 2147483647 w 759"/>
                <a:gd name="T97" fmla="*/ 2147483647 h 735"/>
                <a:gd name="T98" fmla="*/ 2147483647 w 759"/>
                <a:gd name="T99" fmla="*/ 2147483647 h 735"/>
                <a:gd name="T100" fmla="*/ 2147483647 w 759"/>
                <a:gd name="T101" fmla="*/ 2147483647 h 735"/>
                <a:gd name="T102" fmla="*/ 2147483647 w 759"/>
                <a:gd name="T103" fmla="*/ 2147483647 h 735"/>
                <a:gd name="T104" fmla="*/ 2147483647 w 759"/>
                <a:gd name="T105" fmla="*/ 2147483647 h 735"/>
                <a:gd name="T106" fmla="*/ 2094613740 w 759"/>
                <a:gd name="T107" fmla="*/ 2147483647 h 735"/>
                <a:gd name="T108" fmla="*/ 1961245175 w 759"/>
                <a:gd name="T109" fmla="*/ 2147483647 h 735"/>
                <a:gd name="T110" fmla="*/ 1929857393 w 759"/>
                <a:gd name="T111" fmla="*/ 2147483647 h 73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759" h="735">
                  <a:moveTo>
                    <a:pt x="249" y="267"/>
                  </a:moveTo>
                  <a:lnTo>
                    <a:pt x="254" y="250"/>
                  </a:lnTo>
                  <a:lnTo>
                    <a:pt x="261" y="234"/>
                  </a:lnTo>
                  <a:lnTo>
                    <a:pt x="268" y="220"/>
                  </a:lnTo>
                  <a:lnTo>
                    <a:pt x="277" y="207"/>
                  </a:lnTo>
                  <a:lnTo>
                    <a:pt x="289" y="196"/>
                  </a:lnTo>
                  <a:lnTo>
                    <a:pt x="301" y="186"/>
                  </a:lnTo>
                  <a:lnTo>
                    <a:pt x="315" y="178"/>
                  </a:lnTo>
                  <a:lnTo>
                    <a:pt x="328" y="170"/>
                  </a:lnTo>
                  <a:lnTo>
                    <a:pt x="344" y="166"/>
                  </a:lnTo>
                  <a:lnTo>
                    <a:pt x="360" y="161"/>
                  </a:lnTo>
                  <a:lnTo>
                    <a:pt x="376" y="159"/>
                  </a:lnTo>
                  <a:lnTo>
                    <a:pt x="394" y="158"/>
                  </a:lnTo>
                  <a:lnTo>
                    <a:pt x="411" y="159"/>
                  </a:lnTo>
                  <a:lnTo>
                    <a:pt x="427" y="162"/>
                  </a:lnTo>
                  <a:lnTo>
                    <a:pt x="442" y="166"/>
                  </a:lnTo>
                  <a:lnTo>
                    <a:pt x="456" y="173"/>
                  </a:lnTo>
                  <a:lnTo>
                    <a:pt x="471" y="179"/>
                  </a:lnTo>
                  <a:lnTo>
                    <a:pt x="483" y="188"/>
                  </a:lnTo>
                  <a:lnTo>
                    <a:pt x="496" y="198"/>
                  </a:lnTo>
                  <a:lnTo>
                    <a:pt x="506" y="210"/>
                  </a:lnTo>
                  <a:lnTo>
                    <a:pt x="515" y="222"/>
                  </a:lnTo>
                  <a:lnTo>
                    <a:pt x="523" y="237"/>
                  </a:lnTo>
                  <a:lnTo>
                    <a:pt x="528" y="251"/>
                  </a:lnTo>
                  <a:lnTo>
                    <a:pt x="533" y="267"/>
                  </a:lnTo>
                  <a:lnTo>
                    <a:pt x="249" y="267"/>
                  </a:lnTo>
                  <a:close/>
                  <a:moveTo>
                    <a:pt x="759" y="383"/>
                  </a:moveTo>
                  <a:lnTo>
                    <a:pt x="759" y="354"/>
                  </a:lnTo>
                  <a:lnTo>
                    <a:pt x="757" y="326"/>
                  </a:lnTo>
                  <a:lnTo>
                    <a:pt x="754" y="299"/>
                  </a:lnTo>
                  <a:lnTo>
                    <a:pt x="748" y="273"/>
                  </a:lnTo>
                  <a:lnTo>
                    <a:pt x="742" y="248"/>
                  </a:lnTo>
                  <a:lnTo>
                    <a:pt x="735" y="224"/>
                  </a:lnTo>
                  <a:lnTo>
                    <a:pt x="726" y="201"/>
                  </a:lnTo>
                  <a:lnTo>
                    <a:pt x="715" y="179"/>
                  </a:lnTo>
                  <a:lnTo>
                    <a:pt x="703" y="158"/>
                  </a:lnTo>
                  <a:lnTo>
                    <a:pt x="691" y="139"/>
                  </a:lnTo>
                  <a:lnTo>
                    <a:pt x="676" y="121"/>
                  </a:lnTo>
                  <a:lnTo>
                    <a:pt x="661" y="103"/>
                  </a:lnTo>
                  <a:lnTo>
                    <a:pt x="644" y="87"/>
                  </a:lnTo>
                  <a:lnTo>
                    <a:pt x="626" y="72"/>
                  </a:lnTo>
                  <a:lnTo>
                    <a:pt x="607" y="59"/>
                  </a:lnTo>
                  <a:lnTo>
                    <a:pt x="587" y="46"/>
                  </a:lnTo>
                  <a:lnTo>
                    <a:pt x="565" y="36"/>
                  </a:lnTo>
                  <a:lnTo>
                    <a:pt x="542" y="26"/>
                  </a:lnTo>
                  <a:lnTo>
                    <a:pt x="518" y="18"/>
                  </a:lnTo>
                  <a:lnTo>
                    <a:pt x="494" y="11"/>
                  </a:lnTo>
                  <a:lnTo>
                    <a:pt x="468" y="7"/>
                  </a:lnTo>
                  <a:lnTo>
                    <a:pt x="440" y="4"/>
                  </a:lnTo>
                  <a:lnTo>
                    <a:pt x="411" y="0"/>
                  </a:lnTo>
                  <a:lnTo>
                    <a:pt x="382" y="0"/>
                  </a:lnTo>
                  <a:lnTo>
                    <a:pt x="362" y="0"/>
                  </a:lnTo>
                  <a:lnTo>
                    <a:pt x="340" y="1"/>
                  </a:lnTo>
                  <a:lnTo>
                    <a:pt x="321" y="4"/>
                  </a:lnTo>
                  <a:lnTo>
                    <a:pt x="301" y="6"/>
                  </a:lnTo>
                  <a:lnTo>
                    <a:pt x="283" y="10"/>
                  </a:lnTo>
                  <a:lnTo>
                    <a:pt x="264" y="14"/>
                  </a:lnTo>
                  <a:lnTo>
                    <a:pt x="246" y="19"/>
                  </a:lnTo>
                  <a:lnTo>
                    <a:pt x="228" y="25"/>
                  </a:lnTo>
                  <a:lnTo>
                    <a:pt x="211" y="32"/>
                  </a:lnTo>
                  <a:lnTo>
                    <a:pt x="194" y="38"/>
                  </a:lnTo>
                  <a:lnTo>
                    <a:pt x="178" y="47"/>
                  </a:lnTo>
                  <a:lnTo>
                    <a:pt x="163" y="55"/>
                  </a:lnTo>
                  <a:lnTo>
                    <a:pt x="148" y="65"/>
                  </a:lnTo>
                  <a:lnTo>
                    <a:pt x="134" y="76"/>
                  </a:lnTo>
                  <a:lnTo>
                    <a:pt x="121" y="86"/>
                  </a:lnTo>
                  <a:lnTo>
                    <a:pt x="107" y="98"/>
                  </a:lnTo>
                  <a:lnTo>
                    <a:pt x="95" y="109"/>
                  </a:lnTo>
                  <a:lnTo>
                    <a:pt x="84" y="123"/>
                  </a:lnTo>
                  <a:lnTo>
                    <a:pt x="72" y="136"/>
                  </a:lnTo>
                  <a:lnTo>
                    <a:pt x="62" y="150"/>
                  </a:lnTo>
                  <a:lnTo>
                    <a:pt x="53" y="166"/>
                  </a:lnTo>
                  <a:lnTo>
                    <a:pt x="44" y="180"/>
                  </a:lnTo>
                  <a:lnTo>
                    <a:pt x="36" y="197"/>
                  </a:lnTo>
                  <a:lnTo>
                    <a:pt x="29" y="213"/>
                  </a:lnTo>
                  <a:lnTo>
                    <a:pt x="23" y="231"/>
                  </a:lnTo>
                  <a:lnTo>
                    <a:pt x="17" y="249"/>
                  </a:lnTo>
                  <a:lnTo>
                    <a:pt x="12" y="267"/>
                  </a:lnTo>
                  <a:lnTo>
                    <a:pt x="8" y="286"/>
                  </a:lnTo>
                  <a:lnTo>
                    <a:pt x="5" y="305"/>
                  </a:lnTo>
                  <a:lnTo>
                    <a:pt x="3" y="326"/>
                  </a:lnTo>
                  <a:lnTo>
                    <a:pt x="2" y="347"/>
                  </a:lnTo>
                  <a:lnTo>
                    <a:pt x="0" y="369"/>
                  </a:lnTo>
                  <a:lnTo>
                    <a:pt x="2" y="390"/>
                  </a:lnTo>
                  <a:lnTo>
                    <a:pt x="3" y="411"/>
                  </a:lnTo>
                  <a:lnTo>
                    <a:pt x="5" y="432"/>
                  </a:lnTo>
                  <a:lnTo>
                    <a:pt x="8" y="452"/>
                  </a:lnTo>
                  <a:lnTo>
                    <a:pt x="13" y="471"/>
                  </a:lnTo>
                  <a:lnTo>
                    <a:pt x="18" y="490"/>
                  </a:lnTo>
                  <a:lnTo>
                    <a:pt x="24" y="508"/>
                  </a:lnTo>
                  <a:lnTo>
                    <a:pt x="31" y="525"/>
                  </a:lnTo>
                  <a:lnTo>
                    <a:pt x="39" y="542"/>
                  </a:lnTo>
                  <a:lnTo>
                    <a:pt x="48" y="559"/>
                  </a:lnTo>
                  <a:lnTo>
                    <a:pt x="57" y="574"/>
                  </a:lnTo>
                  <a:lnTo>
                    <a:pt x="67" y="588"/>
                  </a:lnTo>
                  <a:lnTo>
                    <a:pt x="78" y="603"/>
                  </a:lnTo>
                  <a:lnTo>
                    <a:pt x="89" y="616"/>
                  </a:lnTo>
                  <a:lnTo>
                    <a:pt x="102" y="629"/>
                  </a:lnTo>
                  <a:lnTo>
                    <a:pt x="115" y="640"/>
                  </a:lnTo>
                  <a:lnTo>
                    <a:pt x="129" y="652"/>
                  </a:lnTo>
                  <a:lnTo>
                    <a:pt x="143" y="663"/>
                  </a:lnTo>
                  <a:lnTo>
                    <a:pt x="158" y="673"/>
                  </a:lnTo>
                  <a:lnTo>
                    <a:pt x="174" y="682"/>
                  </a:lnTo>
                  <a:lnTo>
                    <a:pt x="190" y="690"/>
                  </a:lnTo>
                  <a:lnTo>
                    <a:pt x="206" y="698"/>
                  </a:lnTo>
                  <a:lnTo>
                    <a:pt x="223" y="704"/>
                  </a:lnTo>
                  <a:lnTo>
                    <a:pt x="241" y="711"/>
                  </a:lnTo>
                  <a:lnTo>
                    <a:pt x="259" y="717"/>
                  </a:lnTo>
                  <a:lnTo>
                    <a:pt x="279" y="721"/>
                  </a:lnTo>
                  <a:lnTo>
                    <a:pt x="298" y="726"/>
                  </a:lnTo>
                  <a:lnTo>
                    <a:pt x="317" y="729"/>
                  </a:lnTo>
                  <a:lnTo>
                    <a:pt x="337" y="731"/>
                  </a:lnTo>
                  <a:lnTo>
                    <a:pt x="357" y="734"/>
                  </a:lnTo>
                  <a:lnTo>
                    <a:pt x="379" y="735"/>
                  </a:lnTo>
                  <a:lnTo>
                    <a:pt x="400" y="735"/>
                  </a:lnTo>
                  <a:lnTo>
                    <a:pt x="429" y="734"/>
                  </a:lnTo>
                  <a:lnTo>
                    <a:pt x="459" y="731"/>
                  </a:lnTo>
                  <a:lnTo>
                    <a:pt x="488" y="727"/>
                  </a:lnTo>
                  <a:lnTo>
                    <a:pt x="516" y="720"/>
                  </a:lnTo>
                  <a:lnTo>
                    <a:pt x="544" y="712"/>
                  </a:lnTo>
                  <a:lnTo>
                    <a:pt x="570" y="703"/>
                  </a:lnTo>
                  <a:lnTo>
                    <a:pt x="596" y="691"/>
                  </a:lnTo>
                  <a:lnTo>
                    <a:pt x="620" y="677"/>
                  </a:lnTo>
                  <a:lnTo>
                    <a:pt x="632" y="669"/>
                  </a:lnTo>
                  <a:lnTo>
                    <a:pt x="643" y="662"/>
                  </a:lnTo>
                  <a:lnTo>
                    <a:pt x="653" y="654"/>
                  </a:lnTo>
                  <a:lnTo>
                    <a:pt x="665" y="645"/>
                  </a:lnTo>
                  <a:lnTo>
                    <a:pt x="675" y="634"/>
                  </a:lnTo>
                  <a:lnTo>
                    <a:pt x="684" y="624"/>
                  </a:lnTo>
                  <a:lnTo>
                    <a:pt x="693" y="614"/>
                  </a:lnTo>
                  <a:lnTo>
                    <a:pt x="702" y="603"/>
                  </a:lnTo>
                  <a:lnTo>
                    <a:pt x="710" y="592"/>
                  </a:lnTo>
                  <a:lnTo>
                    <a:pt x="718" y="580"/>
                  </a:lnTo>
                  <a:lnTo>
                    <a:pt x="724" y="568"/>
                  </a:lnTo>
                  <a:lnTo>
                    <a:pt x="731" y="554"/>
                  </a:lnTo>
                  <a:lnTo>
                    <a:pt x="737" y="542"/>
                  </a:lnTo>
                  <a:lnTo>
                    <a:pt x="742" y="527"/>
                  </a:lnTo>
                  <a:lnTo>
                    <a:pt x="747" y="513"/>
                  </a:lnTo>
                  <a:lnTo>
                    <a:pt x="750" y="498"/>
                  </a:lnTo>
                  <a:lnTo>
                    <a:pt x="515" y="498"/>
                  </a:lnTo>
                  <a:lnTo>
                    <a:pt x="510" y="507"/>
                  </a:lnTo>
                  <a:lnTo>
                    <a:pt x="505" y="514"/>
                  </a:lnTo>
                  <a:lnTo>
                    <a:pt x="499" y="521"/>
                  </a:lnTo>
                  <a:lnTo>
                    <a:pt x="494" y="527"/>
                  </a:lnTo>
                  <a:lnTo>
                    <a:pt x="487" y="533"/>
                  </a:lnTo>
                  <a:lnTo>
                    <a:pt x="480" y="539"/>
                  </a:lnTo>
                  <a:lnTo>
                    <a:pt x="473" y="543"/>
                  </a:lnTo>
                  <a:lnTo>
                    <a:pt x="467" y="548"/>
                  </a:lnTo>
                  <a:lnTo>
                    <a:pt x="452" y="553"/>
                  </a:lnTo>
                  <a:lnTo>
                    <a:pt x="435" y="558"/>
                  </a:lnTo>
                  <a:lnTo>
                    <a:pt x="417" y="561"/>
                  </a:lnTo>
                  <a:lnTo>
                    <a:pt x="399" y="561"/>
                  </a:lnTo>
                  <a:lnTo>
                    <a:pt x="380" y="561"/>
                  </a:lnTo>
                  <a:lnTo>
                    <a:pt x="363" y="559"/>
                  </a:lnTo>
                  <a:lnTo>
                    <a:pt x="347" y="556"/>
                  </a:lnTo>
                  <a:lnTo>
                    <a:pt x="333" y="551"/>
                  </a:lnTo>
                  <a:lnTo>
                    <a:pt x="318" y="547"/>
                  </a:lnTo>
                  <a:lnTo>
                    <a:pt x="306" y="540"/>
                  </a:lnTo>
                  <a:lnTo>
                    <a:pt x="294" y="532"/>
                  </a:lnTo>
                  <a:lnTo>
                    <a:pt x="284" y="523"/>
                  </a:lnTo>
                  <a:lnTo>
                    <a:pt x="275" y="512"/>
                  </a:lnTo>
                  <a:lnTo>
                    <a:pt x="267" y="500"/>
                  </a:lnTo>
                  <a:lnTo>
                    <a:pt x="261" y="488"/>
                  </a:lnTo>
                  <a:lnTo>
                    <a:pt x="255" y="474"/>
                  </a:lnTo>
                  <a:lnTo>
                    <a:pt x="250" y="460"/>
                  </a:lnTo>
                  <a:lnTo>
                    <a:pt x="248" y="444"/>
                  </a:lnTo>
                  <a:lnTo>
                    <a:pt x="246" y="426"/>
                  </a:lnTo>
                  <a:lnTo>
                    <a:pt x="246" y="408"/>
                  </a:lnTo>
                  <a:lnTo>
                    <a:pt x="759" y="408"/>
                  </a:lnTo>
                  <a:lnTo>
                    <a:pt x="759" y="383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97" name="Freeform 128">
              <a:extLst>
                <a:ext uri="{FF2B5EF4-FFF2-40B4-BE49-F238E27FC236}">
                  <a16:creationId xmlns:a16="http://schemas.microsoft.com/office/drawing/2014/main" id="{969B3164-2AB2-9741-8506-A81EB8D7EF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5120" y="6483355"/>
              <a:ext cx="201101" cy="144463"/>
            </a:xfrm>
            <a:custGeom>
              <a:avLst/>
              <a:gdLst>
                <a:gd name="T0" fmla="*/ 2039694958 w 759"/>
                <a:gd name="T1" fmla="*/ 1776727637 h 735"/>
                <a:gd name="T2" fmla="*/ 2147483647 w 759"/>
                <a:gd name="T3" fmla="*/ 1488191000 h 735"/>
                <a:gd name="T4" fmla="*/ 2147483647 w 759"/>
                <a:gd name="T5" fmla="*/ 1290785357 h 735"/>
                <a:gd name="T6" fmla="*/ 2147483647 w 759"/>
                <a:gd name="T7" fmla="*/ 1207264712 h 735"/>
                <a:gd name="T8" fmla="*/ 2147483647 w 759"/>
                <a:gd name="T9" fmla="*/ 1230057042 h 735"/>
                <a:gd name="T10" fmla="*/ 2147483647 w 759"/>
                <a:gd name="T11" fmla="*/ 1359124021 h 735"/>
                <a:gd name="T12" fmla="*/ 2147483647 w 759"/>
                <a:gd name="T13" fmla="*/ 1594504171 h 735"/>
                <a:gd name="T14" fmla="*/ 2147483647 w 759"/>
                <a:gd name="T15" fmla="*/ 1905833336 h 735"/>
                <a:gd name="T16" fmla="*/ 2147483647 w 759"/>
                <a:gd name="T17" fmla="*/ 2147483647 h 735"/>
                <a:gd name="T18" fmla="*/ 2147483647 w 759"/>
                <a:gd name="T19" fmla="*/ 2147483647 h 735"/>
                <a:gd name="T20" fmla="*/ 2147483647 w 759"/>
                <a:gd name="T21" fmla="*/ 1700817343 h 735"/>
                <a:gd name="T22" fmla="*/ 2147483647 w 759"/>
                <a:gd name="T23" fmla="*/ 1199692885 h 735"/>
                <a:gd name="T24" fmla="*/ 2147483647 w 759"/>
                <a:gd name="T25" fmla="*/ 782050745 h 735"/>
                <a:gd name="T26" fmla="*/ 2147483647 w 759"/>
                <a:gd name="T27" fmla="*/ 447967774 h 735"/>
                <a:gd name="T28" fmla="*/ 2147483647 w 759"/>
                <a:gd name="T29" fmla="*/ 197405643 h 735"/>
                <a:gd name="T30" fmla="*/ 2147483647 w 759"/>
                <a:gd name="T31" fmla="*/ 53156488 h 735"/>
                <a:gd name="T32" fmla="*/ 2147483647 w 759"/>
                <a:gd name="T33" fmla="*/ 0 h 735"/>
                <a:gd name="T34" fmla="*/ 2147483647 w 759"/>
                <a:gd name="T35" fmla="*/ 30364157 h 735"/>
                <a:gd name="T36" fmla="*/ 2071082740 w 759"/>
                <a:gd name="T37" fmla="*/ 106313172 h 735"/>
                <a:gd name="T38" fmla="*/ 1655302823 w 759"/>
                <a:gd name="T39" fmla="*/ 242990500 h 735"/>
                <a:gd name="T40" fmla="*/ 1270871147 w 759"/>
                <a:gd name="T41" fmla="*/ 417603616 h 735"/>
                <a:gd name="T42" fmla="*/ 933540815 w 759"/>
                <a:gd name="T43" fmla="*/ 652983767 h 735"/>
                <a:gd name="T44" fmla="*/ 651129465 w 759"/>
                <a:gd name="T45" fmla="*/ 933910054 h 735"/>
                <a:gd name="T46" fmla="*/ 407923135 w 759"/>
                <a:gd name="T47" fmla="*/ 1260421199 h 735"/>
                <a:gd name="T48" fmla="*/ 219675329 w 759"/>
                <a:gd name="T49" fmla="*/ 1617296698 h 735"/>
                <a:gd name="T50" fmla="*/ 86306564 w 759"/>
                <a:gd name="T51" fmla="*/ 2027289964 h 735"/>
                <a:gd name="T52" fmla="*/ 15674220 w 759"/>
                <a:gd name="T53" fmla="*/ 2147483647 h 735"/>
                <a:gd name="T54" fmla="*/ 7856781 w 759"/>
                <a:gd name="T55" fmla="*/ 2147483647 h 735"/>
                <a:gd name="T56" fmla="*/ 62775564 w 759"/>
                <a:gd name="T57" fmla="*/ 2147483647 h 735"/>
                <a:gd name="T58" fmla="*/ 188287348 w 759"/>
                <a:gd name="T59" fmla="*/ 2147483647 h 735"/>
                <a:gd name="T60" fmla="*/ 368718114 w 759"/>
                <a:gd name="T61" fmla="*/ 2147483647 h 735"/>
                <a:gd name="T62" fmla="*/ 604067463 w 759"/>
                <a:gd name="T63" fmla="*/ 2147483647 h 735"/>
                <a:gd name="T64" fmla="*/ 894335595 w 759"/>
                <a:gd name="T65" fmla="*/ 2147483647 h 735"/>
                <a:gd name="T66" fmla="*/ 1239522708 w 759"/>
                <a:gd name="T67" fmla="*/ 2147483647 h 735"/>
                <a:gd name="T68" fmla="*/ 1608201281 w 759"/>
                <a:gd name="T69" fmla="*/ 2147483647 h 735"/>
                <a:gd name="T70" fmla="*/ 2031838177 w 759"/>
                <a:gd name="T71" fmla="*/ 2147483647 h 735"/>
                <a:gd name="T72" fmla="*/ 2147483647 w 759"/>
                <a:gd name="T73" fmla="*/ 2147483647 h 735"/>
                <a:gd name="T74" fmla="*/ 2147483647 w 759"/>
                <a:gd name="T75" fmla="*/ 2147483647 h 735"/>
                <a:gd name="T76" fmla="*/ 2147483647 w 759"/>
                <a:gd name="T77" fmla="*/ 2147483647 h 735"/>
                <a:gd name="T78" fmla="*/ 2147483647 w 759"/>
                <a:gd name="T79" fmla="*/ 2147483647 h 735"/>
                <a:gd name="T80" fmla="*/ 2147483647 w 759"/>
                <a:gd name="T81" fmla="*/ 2147483647 h 735"/>
                <a:gd name="T82" fmla="*/ 2147483647 w 759"/>
                <a:gd name="T83" fmla="*/ 2147483647 h 735"/>
                <a:gd name="T84" fmla="*/ 2147483647 w 759"/>
                <a:gd name="T85" fmla="*/ 2147483647 h 735"/>
                <a:gd name="T86" fmla="*/ 2147483647 w 759"/>
                <a:gd name="T87" fmla="*/ 2147483647 h 735"/>
                <a:gd name="T88" fmla="*/ 2147483647 w 759"/>
                <a:gd name="T89" fmla="*/ 2147483647 h 735"/>
                <a:gd name="T90" fmla="*/ 2147483647 w 759"/>
                <a:gd name="T91" fmla="*/ 2147483647 h 735"/>
                <a:gd name="T92" fmla="*/ 2147483647 w 759"/>
                <a:gd name="T93" fmla="*/ 2147483647 h 735"/>
                <a:gd name="T94" fmla="*/ 2147483647 w 759"/>
                <a:gd name="T95" fmla="*/ 2147483647 h 735"/>
                <a:gd name="T96" fmla="*/ 2147483647 w 759"/>
                <a:gd name="T97" fmla="*/ 2147483647 h 735"/>
                <a:gd name="T98" fmla="*/ 2147483647 w 759"/>
                <a:gd name="T99" fmla="*/ 2147483647 h 735"/>
                <a:gd name="T100" fmla="*/ 2147483647 w 759"/>
                <a:gd name="T101" fmla="*/ 2147483647 h 735"/>
                <a:gd name="T102" fmla="*/ 2147483647 w 759"/>
                <a:gd name="T103" fmla="*/ 2147483647 h 735"/>
                <a:gd name="T104" fmla="*/ 2147483647 w 759"/>
                <a:gd name="T105" fmla="*/ 2147483647 h 735"/>
                <a:gd name="T106" fmla="*/ 2094613740 w 759"/>
                <a:gd name="T107" fmla="*/ 2147483647 h 735"/>
                <a:gd name="T108" fmla="*/ 1961245175 w 759"/>
                <a:gd name="T109" fmla="*/ 2147483647 h 735"/>
                <a:gd name="T110" fmla="*/ 1914183173 w 759"/>
                <a:gd name="T111" fmla="*/ 2147483647 h 73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759" h="735">
                  <a:moveTo>
                    <a:pt x="249" y="267"/>
                  </a:moveTo>
                  <a:lnTo>
                    <a:pt x="253" y="250"/>
                  </a:lnTo>
                  <a:lnTo>
                    <a:pt x="260" y="234"/>
                  </a:lnTo>
                  <a:lnTo>
                    <a:pt x="268" y="220"/>
                  </a:lnTo>
                  <a:lnTo>
                    <a:pt x="277" y="207"/>
                  </a:lnTo>
                  <a:lnTo>
                    <a:pt x="288" y="196"/>
                  </a:lnTo>
                  <a:lnTo>
                    <a:pt x="301" y="186"/>
                  </a:lnTo>
                  <a:lnTo>
                    <a:pt x="313" y="178"/>
                  </a:lnTo>
                  <a:lnTo>
                    <a:pt x="328" y="170"/>
                  </a:lnTo>
                  <a:lnTo>
                    <a:pt x="344" y="166"/>
                  </a:lnTo>
                  <a:lnTo>
                    <a:pt x="359" y="161"/>
                  </a:lnTo>
                  <a:lnTo>
                    <a:pt x="376" y="159"/>
                  </a:lnTo>
                  <a:lnTo>
                    <a:pt x="394" y="158"/>
                  </a:lnTo>
                  <a:lnTo>
                    <a:pt x="410" y="159"/>
                  </a:lnTo>
                  <a:lnTo>
                    <a:pt x="426" y="162"/>
                  </a:lnTo>
                  <a:lnTo>
                    <a:pt x="442" y="166"/>
                  </a:lnTo>
                  <a:lnTo>
                    <a:pt x="456" y="173"/>
                  </a:lnTo>
                  <a:lnTo>
                    <a:pt x="471" y="179"/>
                  </a:lnTo>
                  <a:lnTo>
                    <a:pt x="483" y="188"/>
                  </a:lnTo>
                  <a:lnTo>
                    <a:pt x="496" y="198"/>
                  </a:lnTo>
                  <a:lnTo>
                    <a:pt x="506" y="210"/>
                  </a:lnTo>
                  <a:lnTo>
                    <a:pt x="515" y="222"/>
                  </a:lnTo>
                  <a:lnTo>
                    <a:pt x="523" y="237"/>
                  </a:lnTo>
                  <a:lnTo>
                    <a:pt x="528" y="251"/>
                  </a:lnTo>
                  <a:lnTo>
                    <a:pt x="533" y="267"/>
                  </a:lnTo>
                  <a:lnTo>
                    <a:pt x="249" y="267"/>
                  </a:lnTo>
                  <a:close/>
                  <a:moveTo>
                    <a:pt x="759" y="383"/>
                  </a:moveTo>
                  <a:lnTo>
                    <a:pt x="759" y="354"/>
                  </a:lnTo>
                  <a:lnTo>
                    <a:pt x="757" y="326"/>
                  </a:lnTo>
                  <a:lnTo>
                    <a:pt x="753" y="299"/>
                  </a:lnTo>
                  <a:lnTo>
                    <a:pt x="748" y="273"/>
                  </a:lnTo>
                  <a:lnTo>
                    <a:pt x="742" y="248"/>
                  </a:lnTo>
                  <a:lnTo>
                    <a:pt x="734" y="224"/>
                  </a:lnTo>
                  <a:lnTo>
                    <a:pt x="725" y="201"/>
                  </a:lnTo>
                  <a:lnTo>
                    <a:pt x="714" y="179"/>
                  </a:lnTo>
                  <a:lnTo>
                    <a:pt x="703" y="158"/>
                  </a:lnTo>
                  <a:lnTo>
                    <a:pt x="690" y="139"/>
                  </a:lnTo>
                  <a:lnTo>
                    <a:pt x="676" y="121"/>
                  </a:lnTo>
                  <a:lnTo>
                    <a:pt x="660" y="103"/>
                  </a:lnTo>
                  <a:lnTo>
                    <a:pt x="643" y="87"/>
                  </a:lnTo>
                  <a:lnTo>
                    <a:pt x="626" y="72"/>
                  </a:lnTo>
                  <a:lnTo>
                    <a:pt x="607" y="59"/>
                  </a:lnTo>
                  <a:lnTo>
                    <a:pt x="586" y="46"/>
                  </a:lnTo>
                  <a:lnTo>
                    <a:pt x="564" y="36"/>
                  </a:lnTo>
                  <a:lnTo>
                    <a:pt x="542" y="26"/>
                  </a:lnTo>
                  <a:lnTo>
                    <a:pt x="518" y="18"/>
                  </a:lnTo>
                  <a:lnTo>
                    <a:pt x="493" y="11"/>
                  </a:lnTo>
                  <a:lnTo>
                    <a:pt x="466" y="7"/>
                  </a:lnTo>
                  <a:lnTo>
                    <a:pt x="439" y="4"/>
                  </a:lnTo>
                  <a:lnTo>
                    <a:pt x="411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40" y="1"/>
                  </a:lnTo>
                  <a:lnTo>
                    <a:pt x="321" y="4"/>
                  </a:lnTo>
                  <a:lnTo>
                    <a:pt x="301" y="6"/>
                  </a:lnTo>
                  <a:lnTo>
                    <a:pt x="282" y="10"/>
                  </a:lnTo>
                  <a:lnTo>
                    <a:pt x="264" y="14"/>
                  </a:lnTo>
                  <a:lnTo>
                    <a:pt x="246" y="19"/>
                  </a:lnTo>
                  <a:lnTo>
                    <a:pt x="228" y="25"/>
                  </a:lnTo>
                  <a:lnTo>
                    <a:pt x="211" y="32"/>
                  </a:lnTo>
                  <a:lnTo>
                    <a:pt x="194" y="38"/>
                  </a:lnTo>
                  <a:lnTo>
                    <a:pt x="178" y="47"/>
                  </a:lnTo>
                  <a:lnTo>
                    <a:pt x="162" y="55"/>
                  </a:lnTo>
                  <a:lnTo>
                    <a:pt x="148" y="65"/>
                  </a:lnTo>
                  <a:lnTo>
                    <a:pt x="134" y="76"/>
                  </a:lnTo>
                  <a:lnTo>
                    <a:pt x="119" y="86"/>
                  </a:lnTo>
                  <a:lnTo>
                    <a:pt x="107" y="98"/>
                  </a:lnTo>
                  <a:lnTo>
                    <a:pt x="95" y="109"/>
                  </a:lnTo>
                  <a:lnTo>
                    <a:pt x="83" y="123"/>
                  </a:lnTo>
                  <a:lnTo>
                    <a:pt x="72" y="136"/>
                  </a:lnTo>
                  <a:lnTo>
                    <a:pt x="62" y="150"/>
                  </a:lnTo>
                  <a:lnTo>
                    <a:pt x="52" y="166"/>
                  </a:lnTo>
                  <a:lnTo>
                    <a:pt x="44" y="180"/>
                  </a:lnTo>
                  <a:lnTo>
                    <a:pt x="36" y="197"/>
                  </a:lnTo>
                  <a:lnTo>
                    <a:pt x="28" y="213"/>
                  </a:lnTo>
                  <a:lnTo>
                    <a:pt x="22" y="231"/>
                  </a:lnTo>
                  <a:lnTo>
                    <a:pt x="16" y="249"/>
                  </a:lnTo>
                  <a:lnTo>
                    <a:pt x="11" y="267"/>
                  </a:lnTo>
                  <a:lnTo>
                    <a:pt x="8" y="286"/>
                  </a:lnTo>
                  <a:lnTo>
                    <a:pt x="5" y="305"/>
                  </a:lnTo>
                  <a:lnTo>
                    <a:pt x="2" y="326"/>
                  </a:lnTo>
                  <a:lnTo>
                    <a:pt x="1" y="347"/>
                  </a:lnTo>
                  <a:lnTo>
                    <a:pt x="0" y="369"/>
                  </a:lnTo>
                  <a:lnTo>
                    <a:pt x="1" y="390"/>
                  </a:lnTo>
                  <a:lnTo>
                    <a:pt x="2" y="411"/>
                  </a:lnTo>
                  <a:lnTo>
                    <a:pt x="5" y="432"/>
                  </a:lnTo>
                  <a:lnTo>
                    <a:pt x="8" y="452"/>
                  </a:lnTo>
                  <a:lnTo>
                    <a:pt x="13" y="471"/>
                  </a:lnTo>
                  <a:lnTo>
                    <a:pt x="17" y="490"/>
                  </a:lnTo>
                  <a:lnTo>
                    <a:pt x="24" y="508"/>
                  </a:lnTo>
                  <a:lnTo>
                    <a:pt x="31" y="525"/>
                  </a:lnTo>
                  <a:lnTo>
                    <a:pt x="38" y="542"/>
                  </a:lnTo>
                  <a:lnTo>
                    <a:pt x="47" y="559"/>
                  </a:lnTo>
                  <a:lnTo>
                    <a:pt x="56" y="574"/>
                  </a:lnTo>
                  <a:lnTo>
                    <a:pt x="67" y="588"/>
                  </a:lnTo>
                  <a:lnTo>
                    <a:pt x="77" y="603"/>
                  </a:lnTo>
                  <a:lnTo>
                    <a:pt x="89" y="616"/>
                  </a:lnTo>
                  <a:lnTo>
                    <a:pt x="101" y="629"/>
                  </a:lnTo>
                  <a:lnTo>
                    <a:pt x="114" y="640"/>
                  </a:lnTo>
                  <a:lnTo>
                    <a:pt x="128" y="652"/>
                  </a:lnTo>
                  <a:lnTo>
                    <a:pt x="142" y="663"/>
                  </a:lnTo>
                  <a:lnTo>
                    <a:pt x="158" y="673"/>
                  </a:lnTo>
                  <a:lnTo>
                    <a:pt x="172" y="682"/>
                  </a:lnTo>
                  <a:lnTo>
                    <a:pt x="189" y="690"/>
                  </a:lnTo>
                  <a:lnTo>
                    <a:pt x="205" y="698"/>
                  </a:lnTo>
                  <a:lnTo>
                    <a:pt x="223" y="704"/>
                  </a:lnTo>
                  <a:lnTo>
                    <a:pt x="241" y="711"/>
                  </a:lnTo>
                  <a:lnTo>
                    <a:pt x="259" y="717"/>
                  </a:lnTo>
                  <a:lnTo>
                    <a:pt x="278" y="721"/>
                  </a:lnTo>
                  <a:lnTo>
                    <a:pt x="297" y="726"/>
                  </a:lnTo>
                  <a:lnTo>
                    <a:pt x="317" y="729"/>
                  </a:lnTo>
                  <a:lnTo>
                    <a:pt x="337" y="731"/>
                  </a:lnTo>
                  <a:lnTo>
                    <a:pt x="357" y="734"/>
                  </a:lnTo>
                  <a:lnTo>
                    <a:pt x="378" y="735"/>
                  </a:lnTo>
                  <a:lnTo>
                    <a:pt x="400" y="735"/>
                  </a:lnTo>
                  <a:lnTo>
                    <a:pt x="429" y="734"/>
                  </a:lnTo>
                  <a:lnTo>
                    <a:pt x="458" y="731"/>
                  </a:lnTo>
                  <a:lnTo>
                    <a:pt x="487" y="727"/>
                  </a:lnTo>
                  <a:lnTo>
                    <a:pt x="516" y="720"/>
                  </a:lnTo>
                  <a:lnTo>
                    <a:pt x="543" y="712"/>
                  </a:lnTo>
                  <a:lnTo>
                    <a:pt x="570" y="703"/>
                  </a:lnTo>
                  <a:lnTo>
                    <a:pt x="596" y="691"/>
                  </a:lnTo>
                  <a:lnTo>
                    <a:pt x="619" y="677"/>
                  </a:lnTo>
                  <a:lnTo>
                    <a:pt x="632" y="669"/>
                  </a:lnTo>
                  <a:lnTo>
                    <a:pt x="643" y="662"/>
                  </a:lnTo>
                  <a:lnTo>
                    <a:pt x="653" y="654"/>
                  </a:lnTo>
                  <a:lnTo>
                    <a:pt x="664" y="645"/>
                  </a:lnTo>
                  <a:lnTo>
                    <a:pt x="673" y="634"/>
                  </a:lnTo>
                  <a:lnTo>
                    <a:pt x="684" y="624"/>
                  </a:lnTo>
                  <a:lnTo>
                    <a:pt x="693" y="614"/>
                  </a:lnTo>
                  <a:lnTo>
                    <a:pt x="702" y="603"/>
                  </a:lnTo>
                  <a:lnTo>
                    <a:pt x="710" y="592"/>
                  </a:lnTo>
                  <a:lnTo>
                    <a:pt x="717" y="580"/>
                  </a:lnTo>
                  <a:lnTo>
                    <a:pt x="724" y="568"/>
                  </a:lnTo>
                  <a:lnTo>
                    <a:pt x="731" y="554"/>
                  </a:lnTo>
                  <a:lnTo>
                    <a:pt x="737" y="542"/>
                  </a:lnTo>
                  <a:lnTo>
                    <a:pt x="741" y="527"/>
                  </a:lnTo>
                  <a:lnTo>
                    <a:pt x="746" y="513"/>
                  </a:lnTo>
                  <a:lnTo>
                    <a:pt x="750" y="498"/>
                  </a:lnTo>
                  <a:lnTo>
                    <a:pt x="515" y="498"/>
                  </a:lnTo>
                  <a:lnTo>
                    <a:pt x="510" y="507"/>
                  </a:lnTo>
                  <a:lnTo>
                    <a:pt x="505" y="514"/>
                  </a:lnTo>
                  <a:lnTo>
                    <a:pt x="499" y="521"/>
                  </a:lnTo>
                  <a:lnTo>
                    <a:pt x="492" y="527"/>
                  </a:lnTo>
                  <a:lnTo>
                    <a:pt x="487" y="533"/>
                  </a:lnTo>
                  <a:lnTo>
                    <a:pt x="480" y="539"/>
                  </a:lnTo>
                  <a:lnTo>
                    <a:pt x="473" y="543"/>
                  </a:lnTo>
                  <a:lnTo>
                    <a:pt x="466" y="548"/>
                  </a:lnTo>
                  <a:lnTo>
                    <a:pt x="451" y="553"/>
                  </a:lnTo>
                  <a:lnTo>
                    <a:pt x="435" y="558"/>
                  </a:lnTo>
                  <a:lnTo>
                    <a:pt x="417" y="561"/>
                  </a:lnTo>
                  <a:lnTo>
                    <a:pt x="398" y="561"/>
                  </a:lnTo>
                  <a:lnTo>
                    <a:pt x="380" y="561"/>
                  </a:lnTo>
                  <a:lnTo>
                    <a:pt x="363" y="559"/>
                  </a:lnTo>
                  <a:lnTo>
                    <a:pt x="347" y="556"/>
                  </a:lnTo>
                  <a:lnTo>
                    <a:pt x="331" y="551"/>
                  </a:lnTo>
                  <a:lnTo>
                    <a:pt x="318" y="547"/>
                  </a:lnTo>
                  <a:lnTo>
                    <a:pt x="305" y="540"/>
                  </a:lnTo>
                  <a:lnTo>
                    <a:pt x="294" y="532"/>
                  </a:lnTo>
                  <a:lnTo>
                    <a:pt x="284" y="523"/>
                  </a:lnTo>
                  <a:lnTo>
                    <a:pt x="275" y="512"/>
                  </a:lnTo>
                  <a:lnTo>
                    <a:pt x="267" y="500"/>
                  </a:lnTo>
                  <a:lnTo>
                    <a:pt x="260" y="488"/>
                  </a:lnTo>
                  <a:lnTo>
                    <a:pt x="255" y="474"/>
                  </a:lnTo>
                  <a:lnTo>
                    <a:pt x="250" y="460"/>
                  </a:lnTo>
                  <a:lnTo>
                    <a:pt x="247" y="444"/>
                  </a:lnTo>
                  <a:lnTo>
                    <a:pt x="246" y="426"/>
                  </a:lnTo>
                  <a:lnTo>
                    <a:pt x="244" y="408"/>
                  </a:lnTo>
                  <a:lnTo>
                    <a:pt x="759" y="408"/>
                  </a:lnTo>
                  <a:lnTo>
                    <a:pt x="759" y="383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98" name="Freeform 129">
              <a:extLst>
                <a:ext uri="{FF2B5EF4-FFF2-40B4-BE49-F238E27FC236}">
                  <a16:creationId xmlns:a16="http://schemas.microsoft.com/office/drawing/2014/main" id="{BF8831CC-957E-ED49-9FF0-21EC2AE227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181042" y="6446837"/>
              <a:ext cx="122777" cy="177800"/>
            </a:xfrm>
            <a:custGeom>
              <a:avLst/>
              <a:gdLst>
                <a:gd name="T0" fmla="*/ 2147483647 w 463"/>
                <a:gd name="T1" fmla="*/ 2147483647 h 897"/>
                <a:gd name="T2" fmla="*/ 2147483647 w 463"/>
                <a:gd name="T3" fmla="*/ 2147483647 h 897"/>
                <a:gd name="T4" fmla="*/ 2147483647 w 463"/>
                <a:gd name="T5" fmla="*/ 1619874749 h 897"/>
                <a:gd name="T6" fmla="*/ 2147483647 w 463"/>
                <a:gd name="T7" fmla="*/ 1619874749 h 897"/>
                <a:gd name="T8" fmla="*/ 2147483647 w 463"/>
                <a:gd name="T9" fmla="*/ 0 h 897"/>
                <a:gd name="T10" fmla="*/ 629164782 w 463"/>
                <a:gd name="T11" fmla="*/ 0 h 897"/>
                <a:gd name="T12" fmla="*/ 629164782 w 463"/>
                <a:gd name="T13" fmla="*/ 1619874749 h 897"/>
                <a:gd name="T14" fmla="*/ 0 w 463"/>
                <a:gd name="T15" fmla="*/ 1619874749 h 897"/>
                <a:gd name="T16" fmla="*/ 0 w 463"/>
                <a:gd name="T17" fmla="*/ 2147483647 h 897"/>
                <a:gd name="T18" fmla="*/ 629164782 w 463"/>
                <a:gd name="T19" fmla="*/ 2147483647 h 897"/>
                <a:gd name="T20" fmla="*/ 629164782 w 463"/>
                <a:gd name="T21" fmla="*/ 2147483647 h 897"/>
                <a:gd name="T22" fmla="*/ 2147483647 w 463"/>
                <a:gd name="T23" fmla="*/ 2147483647 h 897"/>
                <a:gd name="T24" fmla="*/ 2147483647 w 463"/>
                <a:gd name="T25" fmla="*/ 2147483647 h 8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3" h="897">
                  <a:moveTo>
                    <a:pt x="325" y="409"/>
                  </a:moveTo>
                  <a:lnTo>
                    <a:pt x="463" y="409"/>
                  </a:lnTo>
                  <a:lnTo>
                    <a:pt x="463" y="208"/>
                  </a:lnTo>
                  <a:lnTo>
                    <a:pt x="325" y="208"/>
                  </a:lnTo>
                  <a:lnTo>
                    <a:pt x="325" y="0"/>
                  </a:lnTo>
                  <a:lnTo>
                    <a:pt x="80" y="0"/>
                  </a:lnTo>
                  <a:lnTo>
                    <a:pt x="80" y="208"/>
                  </a:lnTo>
                  <a:lnTo>
                    <a:pt x="0" y="208"/>
                  </a:lnTo>
                  <a:lnTo>
                    <a:pt x="0" y="409"/>
                  </a:lnTo>
                  <a:lnTo>
                    <a:pt x="80" y="409"/>
                  </a:lnTo>
                  <a:lnTo>
                    <a:pt x="80" y="897"/>
                  </a:lnTo>
                  <a:lnTo>
                    <a:pt x="325" y="897"/>
                  </a:lnTo>
                  <a:lnTo>
                    <a:pt x="325" y="409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99" name="Freeform 130">
              <a:extLst>
                <a:ext uri="{FF2B5EF4-FFF2-40B4-BE49-F238E27FC236}">
                  <a16:creationId xmlns:a16="http://schemas.microsoft.com/office/drawing/2014/main" id="{F1B8ECE7-F675-644E-9ABC-899BBF8E41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10169" y="6483355"/>
              <a:ext cx="213803" cy="144463"/>
            </a:xfrm>
            <a:custGeom>
              <a:avLst/>
              <a:gdLst>
                <a:gd name="T0" fmla="*/ 2147483647 w 803"/>
                <a:gd name="T1" fmla="*/ 1617296698 h 735"/>
                <a:gd name="T2" fmla="*/ 2147483647 w 803"/>
                <a:gd name="T3" fmla="*/ 1678024816 h 735"/>
                <a:gd name="T4" fmla="*/ 2147483647 w 803"/>
                <a:gd name="T5" fmla="*/ 1769156007 h 735"/>
                <a:gd name="T6" fmla="*/ 2147483647 w 803"/>
                <a:gd name="T7" fmla="*/ 1905833336 h 735"/>
                <a:gd name="T8" fmla="*/ 2147483647 w 803"/>
                <a:gd name="T9" fmla="*/ 2072874822 h 735"/>
                <a:gd name="T10" fmla="*/ 2147483647 w 803"/>
                <a:gd name="T11" fmla="*/ 2147483647 h 735"/>
                <a:gd name="T12" fmla="*/ 2147483647 w 803"/>
                <a:gd name="T13" fmla="*/ 2147483647 h 735"/>
                <a:gd name="T14" fmla="*/ 2147483647 w 803"/>
                <a:gd name="T15" fmla="*/ 2147483647 h 735"/>
                <a:gd name="T16" fmla="*/ 2147483647 w 803"/>
                <a:gd name="T17" fmla="*/ 2147483647 h 735"/>
                <a:gd name="T18" fmla="*/ 2147483647 w 803"/>
                <a:gd name="T19" fmla="*/ 2147483647 h 735"/>
                <a:gd name="T20" fmla="*/ 2147483647 w 803"/>
                <a:gd name="T21" fmla="*/ 2147483647 h 735"/>
                <a:gd name="T22" fmla="*/ 2147483647 w 803"/>
                <a:gd name="T23" fmla="*/ 2147483647 h 735"/>
                <a:gd name="T24" fmla="*/ 2147483647 w 803"/>
                <a:gd name="T25" fmla="*/ 2147483647 h 735"/>
                <a:gd name="T26" fmla="*/ 2147483647 w 803"/>
                <a:gd name="T27" fmla="*/ 2147483647 h 735"/>
                <a:gd name="T28" fmla="*/ 2147483647 w 803"/>
                <a:gd name="T29" fmla="*/ 2147483647 h 735"/>
                <a:gd name="T30" fmla="*/ 2147483647 w 803"/>
                <a:gd name="T31" fmla="*/ 2147483647 h 735"/>
                <a:gd name="T32" fmla="*/ 2147483647 w 803"/>
                <a:gd name="T33" fmla="*/ 2147483647 h 735"/>
                <a:gd name="T34" fmla="*/ 2147483647 w 803"/>
                <a:gd name="T35" fmla="*/ 2147483647 h 735"/>
                <a:gd name="T36" fmla="*/ 2147483647 w 803"/>
                <a:gd name="T37" fmla="*/ 2147483647 h 735"/>
                <a:gd name="T38" fmla="*/ 2147483647 w 803"/>
                <a:gd name="T39" fmla="*/ 2147483647 h 735"/>
                <a:gd name="T40" fmla="*/ 2147483647 w 803"/>
                <a:gd name="T41" fmla="*/ 2147483647 h 735"/>
                <a:gd name="T42" fmla="*/ 2125567720 w 803"/>
                <a:gd name="T43" fmla="*/ 2147483647 h 735"/>
                <a:gd name="T44" fmla="*/ 2045948222 w 803"/>
                <a:gd name="T45" fmla="*/ 2147483647 h 735"/>
                <a:gd name="T46" fmla="*/ 2006158241 w 803"/>
                <a:gd name="T47" fmla="*/ 2147483647 h 735"/>
                <a:gd name="T48" fmla="*/ 2022066247 w 803"/>
                <a:gd name="T49" fmla="*/ 2147483647 h 735"/>
                <a:gd name="T50" fmla="*/ 2061856228 w 803"/>
                <a:gd name="T51" fmla="*/ 2147483647 h 735"/>
                <a:gd name="T52" fmla="*/ 2147483647 w 803"/>
                <a:gd name="T53" fmla="*/ 2147483647 h 735"/>
                <a:gd name="T54" fmla="*/ 2147483647 w 803"/>
                <a:gd name="T55" fmla="*/ 2019718138 h 735"/>
                <a:gd name="T56" fmla="*/ 2147483647 w 803"/>
                <a:gd name="T57" fmla="*/ 1860248479 h 735"/>
                <a:gd name="T58" fmla="*/ 2147483647 w 803"/>
                <a:gd name="T59" fmla="*/ 1738791850 h 735"/>
                <a:gd name="T60" fmla="*/ 2147483647 w 803"/>
                <a:gd name="T61" fmla="*/ 1655271205 h 735"/>
                <a:gd name="T62" fmla="*/ 2147483647 w 803"/>
                <a:gd name="T63" fmla="*/ 1617296698 h 735"/>
                <a:gd name="T64" fmla="*/ 2147483647 w 803"/>
                <a:gd name="T65" fmla="*/ 174651836 h 735"/>
                <a:gd name="T66" fmla="*/ 2147483647 w 803"/>
                <a:gd name="T67" fmla="*/ 470760301 h 735"/>
                <a:gd name="T68" fmla="*/ 2147483647 w 803"/>
                <a:gd name="T69" fmla="*/ 235380150 h 735"/>
                <a:gd name="T70" fmla="*/ 2147483647 w 803"/>
                <a:gd name="T71" fmla="*/ 68338664 h 735"/>
                <a:gd name="T72" fmla="*/ 2147483647 w 803"/>
                <a:gd name="T73" fmla="*/ 0 h 735"/>
                <a:gd name="T74" fmla="*/ 2147483647 w 803"/>
                <a:gd name="T75" fmla="*/ 15181980 h 735"/>
                <a:gd name="T76" fmla="*/ 2030040217 w 803"/>
                <a:gd name="T77" fmla="*/ 83520645 h 735"/>
                <a:gd name="T78" fmla="*/ 1631982263 w 803"/>
                <a:gd name="T79" fmla="*/ 220197973 h 735"/>
                <a:gd name="T80" fmla="*/ 1273753825 w 803"/>
                <a:gd name="T81" fmla="*/ 410031986 h 735"/>
                <a:gd name="T82" fmla="*/ 955315369 w 803"/>
                <a:gd name="T83" fmla="*/ 645411940 h 735"/>
                <a:gd name="T84" fmla="*/ 676666694 w 803"/>
                <a:gd name="T85" fmla="*/ 926338424 h 735"/>
                <a:gd name="T86" fmla="*/ 437847935 w 803"/>
                <a:gd name="T87" fmla="*/ 1237628869 h 735"/>
                <a:gd name="T88" fmla="*/ 254766699 w 803"/>
                <a:gd name="T89" fmla="*/ 1594504171 h 735"/>
                <a:gd name="T90" fmla="*/ 111435509 w 803"/>
                <a:gd name="T91" fmla="*/ 1966561650 h 735"/>
                <a:gd name="T92" fmla="*/ 31855746 w 803"/>
                <a:gd name="T93" fmla="*/ 2147483647 h 735"/>
                <a:gd name="T94" fmla="*/ 0 w 803"/>
                <a:gd name="T95" fmla="*/ 2147483647 h 735"/>
                <a:gd name="T96" fmla="*/ 71645727 w 803"/>
                <a:gd name="T97" fmla="*/ 2147483647 h 735"/>
                <a:gd name="T98" fmla="*/ 286582710 w 803"/>
                <a:gd name="T99" fmla="*/ 2147483647 h 735"/>
                <a:gd name="T100" fmla="*/ 628902942 w 803"/>
                <a:gd name="T101" fmla="*/ 2147483647 h 735"/>
                <a:gd name="T102" fmla="*/ 1098606624 w 803"/>
                <a:gd name="T103" fmla="*/ 2147483647 h 735"/>
                <a:gd name="T104" fmla="*/ 1353373523 w 803"/>
                <a:gd name="T105" fmla="*/ 2147483647 h 735"/>
                <a:gd name="T106" fmla="*/ 1854893016 w 803"/>
                <a:gd name="T107" fmla="*/ 2147483647 h 735"/>
                <a:gd name="T108" fmla="*/ 2147483647 w 803"/>
                <a:gd name="T109" fmla="*/ 2147483647 h 735"/>
                <a:gd name="T110" fmla="*/ 2147483647 w 803"/>
                <a:gd name="T111" fmla="*/ 2147483647 h 735"/>
                <a:gd name="T112" fmla="*/ 2147483647 w 803"/>
                <a:gd name="T113" fmla="*/ 2147483647 h 735"/>
                <a:gd name="T114" fmla="*/ 2147483647 w 803"/>
                <a:gd name="T115" fmla="*/ 2147483647 h 735"/>
                <a:gd name="T116" fmla="*/ 2147483647 w 803"/>
                <a:gd name="T117" fmla="*/ 2147483647 h 735"/>
                <a:gd name="T118" fmla="*/ 2147483647 w 803"/>
                <a:gd name="T119" fmla="*/ 2147483647 h 735"/>
                <a:gd name="T120" fmla="*/ 2147483647 w 803"/>
                <a:gd name="T121" fmla="*/ 2147483647 h 735"/>
                <a:gd name="T122" fmla="*/ 2147483647 w 803"/>
                <a:gd name="T123" fmla="*/ 174651836 h 73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803" h="735">
                  <a:moveTo>
                    <a:pt x="410" y="212"/>
                  </a:moveTo>
                  <a:lnTo>
                    <a:pt x="421" y="213"/>
                  </a:lnTo>
                  <a:lnTo>
                    <a:pt x="434" y="213"/>
                  </a:lnTo>
                  <a:lnTo>
                    <a:pt x="445" y="215"/>
                  </a:lnTo>
                  <a:lnTo>
                    <a:pt x="456" y="218"/>
                  </a:lnTo>
                  <a:lnTo>
                    <a:pt x="466" y="221"/>
                  </a:lnTo>
                  <a:lnTo>
                    <a:pt x="476" y="224"/>
                  </a:lnTo>
                  <a:lnTo>
                    <a:pt x="485" y="229"/>
                  </a:lnTo>
                  <a:lnTo>
                    <a:pt x="494" y="233"/>
                  </a:lnTo>
                  <a:lnTo>
                    <a:pt x="503" y="239"/>
                  </a:lnTo>
                  <a:lnTo>
                    <a:pt x="511" y="245"/>
                  </a:lnTo>
                  <a:lnTo>
                    <a:pt x="518" y="251"/>
                  </a:lnTo>
                  <a:lnTo>
                    <a:pt x="525" y="258"/>
                  </a:lnTo>
                  <a:lnTo>
                    <a:pt x="532" y="266"/>
                  </a:lnTo>
                  <a:lnTo>
                    <a:pt x="537" y="273"/>
                  </a:lnTo>
                  <a:lnTo>
                    <a:pt x="543" y="282"/>
                  </a:lnTo>
                  <a:lnTo>
                    <a:pt x="549" y="290"/>
                  </a:lnTo>
                  <a:lnTo>
                    <a:pt x="552" y="299"/>
                  </a:lnTo>
                  <a:lnTo>
                    <a:pt x="556" y="308"/>
                  </a:lnTo>
                  <a:lnTo>
                    <a:pt x="560" y="318"/>
                  </a:lnTo>
                  <a:lnTo>
                    <a:pt x="562" y="327"/>
                  </a:lnTo>
                  <a:lnTo>
                    <a:pt x="564" y="337"/>
                  </a:lnTo>
                  <a:lnTo>
                    <a:pt x="565" y="347"/>
                  </a:lnTo>
                  <a:lnTo>
                    <a:pt x="567" y="357"/>
                  </a:lnTo>
                  <a:lnTo>
                    <a:pt x="567" y="369"/>
                  </a:lnTo>
                  <a:lnTo>
                    <a:pt x="567" y="379"/>
                  </a:lnTo>
                  <a:lnTo>
                    <a:pt x="565" y="390"/>
                  </a:lnTo>
                  <a:lnTo>
                    <a:pt x="564" y="400"/>
                  </a:lnTo>
                  <a:lnTo>
                    <a:pt x="562" y="410"/>
                  </a:lnTo>
                  <a:lnTo>
                    <a:pt x="560" y="419"/>
                  </a:lnTo>
                  <a:lnTo>
                    <a:pt x="556" y="429"/>
                  </a:lnTo>
                  <a:lnTo>
                    <a:pt x="552" y="438"/>
                  </a:lnTo>
                  <a:lnTo>
                    <a:pt x="549" y="447"/>
                  </a:lnTo>
                  <a:lnTo>
                    <a:pt x="543" y="455"/>
                  </a:lnTo>
                  <a:lnTo>
                    <a:pt x="537" y="463"/>
                  </a:lnTo>
                  <a:lnTo>
                    <a:pt x="532" y="471"/>
                  </a:lnTo>
                  <a:lnTo>
                    <a:pt x="525" y="478"/>
                  </a:lnTo>
                  <a:lnTo>
                    <a:pt x="518" y="485"/>
                  </a:lnTo>
                  <a:lnTo>
                    <a:pt x="511" y="491"/>
                  </a:lnTo>
                  <a:lnTo>
                    <a:pt x="503" y="497"/>
                  </a:lnTo>
                  <a:lnTo>
                    <a:pt x="494" y="502"/>
                  </a:lnTo>
                  <a:lnTo>
                    <a:pt x="485" y="507"/>
                  </a:lnTo>
                  <a:lnTo>
                    <a:pt x="476" y="511"/>
                  </a:lnTo>
                  <a:lnTo>
                    <a:pt x="466" y="514"/>
                  </a:lnTo>
                  <a:lnTo>
                    <a:pt x="456" y="517"/>
                  </a:lnTo>
                  <a:lnTo>
                    <a:pt x="445" y="520"/>
                  </a:lnTo>
                  <a:lnTo>
                    <a:pt x="434" y="521"/>
                  </a:lnTo>
                  <a:lnTo>
                    <a:pt x="421" y="522"/>
                  </a:lnTo>
                  <a:lnTo>
                    <a:pt x="410" y="523"/>
                  </a:lnTo>
                  <a:lnTo>
                    <a:pt x="398" y="522"/>
                  </a:lnTo>
                  <a:lnTo>
                    <a:pt x="385" y="521"/>
                  </a:lnTo>
                  <a:lnTo>
                    <a:pt x="374" y="520"/>
                  </a:lnTo>
                  <a:lnTo>
                    <a:pt x="364" y="517"/>
                  </a:lnTo>
                  <a:lnTo>
                    <a:pt x="353" y="514"/>
                  </a:lnTo>
                  <a:lnTo>
                    <a:pt x="344" y="511"/>
                  </a:lnTo>
                  <a:lnTo>
                    <a:pt x="333" y="507"/>
                  </a:lnTo>
                  <a:lnTo>
                    <a:pt x="324" y="502"/>
                  </a:lnTo>
                  <a:lnTo>
                    <a:pt x="317" y="497"/>
                  </a:lnTo>
                  <a:lnTo>
                    <a:pt x="308" y="491"/>
                  </a:lnTo>
                  <a:lnTo>
                    <a:pt x="301" y="485"/>
                  </a:lnTo>
                  <a:lnTo>
                    <a:pt x="294" y="478"/>
                  </a:lnTo>
                  <a:lnTo>
                    <a:pt x="287" y="471"/>
                  </a:lnTo>
                  <a:lnTo>
                    <a:pt x="282" y="463"/>
                  </a:lnTo>
                  <a:lnTo>
                    <a:pt x="276" y="455"/>
                  </a:lnTo>
                  <a:lnTo>
                    <a:pt x="270" y="447"/>
                  </a:lnTo>
                  <a:lnTo>
                    <a:pt x="267" y="438"/>
                  </a:lnTo>
                  <a:lnTo>
                    <a:pt x="263" y="429"/>
                  </a:lnTo>
                  <a:lnTo>
                    <a:pt x="259" y="419"/>
                  </a:lnTo>
                  <a:lnTo>
                    <a:pt x="257" y="410"/>
                  </a:lnTo>
                  <a:lnTo>
                    <a:pt x="255" y="400"/>
                  </a:lnTo>
                  <a:lnTo>
                    <a:pt x="254" y="390"/>
                  </a:lnTo>
                  <a:lnTo>
                    <a:pt x="252" y="379"/>
                  </a:lnTo>
                  <a:lnTo>
                    <a:pt x="252" y="369"/>
                  </a:lnTo>
                  <a:lnTo>
                    <a:pt x="252" y="357"/>
                  </a:lnTo>
                  <a:lnTo>
                    <a:pt x="254" y="347"/>
                  </a:lnTo>
                  <a:lnTo>
                    <a:pt x="255" y="337"/>
                  </a:lnTo>
                  <a:lnTo>
                    <a:pt x="257" y="327"/>
                  </a:lnTo>
                  <a:lnTo>
                    <a:pt x="259" y="318"/>
                  </a:lnTo>
                  <a:lnTo>
                    <a:pt x="263" y="308"/>
                  </a:lnTo>
                  <a:lnTo>
                    <a:pt x="267" y="299"/>
                  </a:lnTo>
                  <a:lnTo>
                    <a:pt x="270" y="290"/>
                  </a:lnTo>
                  <a:lnTo>
                    <a:pt x="276" y="282"/>
                  </a:lnTo>
                  <a:lnTo>
                    <a:pt x="282" y="273"/>
                  </a:lnTo>
                  <a:lnTo>
                    <a:pt x="287" y="266"/>
                  </a:lnTo>
                  <a:lnTo>
                    <a:pt x="294" y="258"/>
                  </a:lnTo>
                  <a:lnTo>
                    <a:pt x="301" y="251"/>
                  </a:lnTo>
                  <a:lnTo>
                    <a:pt x="308" y="245"/>
                  </a:lnTo>
                  <a:lnTo>
                    <a:pt x="317" y="239"/>
                  </a:lnTo>
                  <a:lnTo>
                    <a:pt x="324" y="233"/>
                  </a:lnTo>
                  <a:lnTo>
                    <a:pt x="333" y="229"/>
                  </a:lnTo>
                  <a:lnTo>
                    <a:pt x="344" y="224"/>
                  </a:lnTo>
                  <a:lnTo>
                    <a:pt x="353" y="221"/>
                  </a:lnTo>
                  <a:lnTo>
                    <a:pt x="364" y="218"/>
                  </a:lnTo>
                  <a:lnTo>
                    <a:pt x="374" y="215"/>
                  </a:lnTo>
                  <a:lnTo>
                    <a:pt x="385" y="213"/>
                  </a:lnTo>
                  <a:lnTo>
                    <a:pt x="398" y="213"/>
                  </a:lnTo>
                  <a:lnTo>
                    <a:pt x="410" y="212"/>
                  </a:lnTo>
                  <a:close/>
                  <a:moveTo>
                    <a:pt x="803" y="23"/>
                  </a:moveTo>
                  <a:lnTo>
                    <a:pt x="559" y="23"/>
                  </a:lnTo>
                  <a:lnTo>
                    <a:pt x="559" y="90"/>
                  </a:lnTo>
                  <a:lnTo>
                    <a:pt x="545" y="76"/>
                  </a:lnTo>
                  <a:lnTo>
                    <a:pt x="531" y="62"/>
                  </a:lnTo>
                  <a:lnTo>
                    <a:pt x="515" y="50"/>
                  </a:lnTo>
                  <a:lnTo>
                    <a:pt x="498" y="40"/>
                  </a:lnTo>
                  <a:lnTo>
                    <a:pt x="481" y="31"/>
                  </a:lnTo>
                  <a:lnTo>
                    <a:pt x="463" y="23"/>
                  </a:lnTo>
                  <a:lnTo>
                    <a:pt x="444" y="15"/>
                  </a:lnTo>
                  <a:lnTo>
                    <a:pt x="425" y="9"/>
                  </a:lnTo>
                  <a:lnTo>
                    <a:pt x="404" y="6"/>
                  </a:lnTo>
                  <a:lnTo>
                    <a:pt x="385" y="2"/>
                  </a:lnTo>
                  <a:lnTo>
                    <a:pt x="365" y="0"/>
                  </a:lnTo>
                  <a:lnTo>
                    <a:pt x="345" y="0"/>
                  </a:lnTo>
                  <a:lnTo>
                    <a:pt x="326" y="0"/>
                  </a:lnTo>
                  <a:lnTo>
                    <a:pt x="308" y="2"/>
                  </a:lnTo>
                  <a:lnTo>
                    <a:pt x="290" y="5"/>
                  </a:lnTo>
                  <a:lnTo>
                    <a:pt x="272" y="8"/>
                  </a:lnTo>
                  <a:lnTo>
                    <a:pt x="255" y="11"/>
                  </a:lnTo>
                  <a:lnTo>
                    <a:pt x="238" y="17"/>
                  </a:lnTo>
                  <a:lnTo>
                    <a:pt x="221" y="23"/>
                  </a:lnTo>
                  <a:lnTo>
                    <a:pt x="205" y="29"/>
                  </a:lnTo>
                  <a:lnTo>
                    <a:pt x="189" y="37"/>
                  </a:lnTo>
                  <a:lnTo>
                    <a:pt x="175" y="45"/>
                  </a:lnTo>
                  <a:lnTo>
                    <a:pt x="160" y="54"/>
                  </a:lnTo>
                  <a:lnTo>
                    <a:pt x="147" y="63"/>
                  </a:lnTo>
                  <a:lnTo>
                    <a:pt x="133" y="74"/>
                  </a:lnTo>
                  <a:lnTo>
                    <a:pt x="120" y="85"/>
                  </a:lnTo>
                  <a:lnTo>
                    <a:pt x="107" y="97"/>
                  </a:lnTo>
                  <a:lnTo>
                    <a:pt x="96" y="109"/>
                  </a:lnTo>
                  <a:lnTo>
                    <a:pt x="85" y="122"/>
                  </a:lnTo>
                  <a:lnTo>
                    <a:pt x="74" y="135"/>
                  </a:lnTo>
                  <a:lnTo>
                    <a:pt x="64" y="149"/>
                  </a:lnTo>
                  <a:lnTo>
                    <a:pt x="55" y="163"/>
                  </a:lnTo>
                  <a:lnTo>
                    <a:pt x="46" y="178"/>
                  </a:lnTo>
                  <a:lnTo>
                    <a:pt x="38" y="194"/>
                  </a:lnTo>
                  <a:lnTo>
                    <a:pt x="32" y="210"/>
                  </a:lnTo>
                  <a:lnTo>
                    <a:pt x="25" y="225"/>
                  </a:lnTo>
                  <a:lnTo>
                    <a:pt x="19" y="242"/>
                  </a:lnTo>
                  <a:lnTo>
                    <a:pt x="14" y="259"/>
                  </a:lnTo>
                  <a:lnTo>
                    <a:pt x="10" y="276"/>
                  </a:lnTo>
                  <a:lnTo>
                    <a:pt x="6" y="294"/>
                  </a:lnTo>
                  <a:lnTo>
                    <a:pt x="4" y="312"/>
                  </a:lnTo>
                  <a:lnTo>
                    <a:pt x="1" y="330"/>
                  </a:lnTo>
                  <a:lnTo>
                    <a:pt x="0" y="348"/>
                  </a:lnTo>
                  <a:lnTo>
                    <a:pt x="0" y="366"/>
                  </a:lnTo>
                  <a:lnTo>
                    <a:pt x="1" y="396"/>
                  </a:lnTo>
                  <a:lnTo>
                    <a:pt x="4" y="425"/>
                  </a:lnTo>
                  <a:lnTo>
                    <a:pt x="9" y="453"/>
                  </a:lnTo>
                  <a:lnTo>
                    <a:pt x="16" y="481"/>
                  </a:lnTo>
                  <a:lnTo>
                    <a:pt x="25" y="507"/>
                  </a:lnTo>
                  <a:lnTo>
                    <a:pt x="36" y="533"/>
                  </a:lnTo>
                  <a:lnTo>
                    <a:pt x="49" y="558"/>
                  </a:lnTo>
                  <a:lnTo>
                    <a:pt x="63" y="582"/>
                  </a:lnTo>
                  <a:lnTo>
                    <a:pt x="79" y="604"/>
                  </a:lnTo>
                  <a:lnTo>
                    <a:pt x="97" y="624"/>
                  </a:lnTo>
                  <a:lnTo>
                    <a:pt x="116" y="645"/>
                  </a:lnTo>
                  <a:lnTo>
                    <a:pt x="138" y="663"/>
                  </a:lnTo>
                  <a:lnTo>
                    <a:pt x="148" y="671"/>
                  </a:lnTo>
                  <a:lnTo>
                    <a:pt x="159" y="678"/>
                  </a:lnTo>
                  <a:lnTo>
                    <a:pt x="170" y="686"/>
                  </a:lnTo>
                  <a:lnTo>
                    <a:pt x="183" y="693"/>
                  </a:lnTo>
                  <a:lnTo>
                    <a:pt x="207" y="705"/>
                  </a:lnTo>
                  <a:lnTo>
                    <a:pt x="233" y="716"/>
                  </a:lnTo>
                  <a:lnTo>
                    <a:pt x="247" y="720"/>
                  </a:lnTo>
                  <a:lnTo>
                    <a:pt x="260" y="723"/>
                  </a:lnTo>
                  <a:lnTo>
                    <a:pt x="274" y="727"/>
                  </a:lnTo>
                  <a:lnTo>
                    <a:pt x="288" y="730"/>
                  </a:lnTo>
                  <a:lnTo>
                    <a:pt x="303" y="732"/>
                  </a:lnTo>
                  <a:lnTo>
                    <a:pt x="318" y="734"/>
                  </a:lnTo>
                  <a:lnTo>
                    <a:pt x="332" y="735"/>
                  </a:lnTo>
                  <a:lnTo>
                    <a:pt x="348" y="735"/>
                  </a:lnTo>
                  <a:lnTo>
                    <a:pt x="368" y="735"/>
                  </a:lnTo>
                  <a:lnTo>
                    <a:pt x="389" y="732"/>
                  </a:lnTo>
                  <a:lnTo>
                    <a:pt x="408" y="729"/>
                  </a:lnTo>
                  <a:lnTo>
                    <a:pt x="428" y="725"/>
                  </a:lnTo>
                  <a:lnTo>
                    <a:pt x="447" y="718"/>
                  </a:lnTo>
                  <a:lnTo>
                    <a:pt x="466" y="711"/>
                  </a:lnTo>
                  <a:lnTo>
                    <a:pt x="484" y="702"/>
                  </a:lnTo>
                  <a:lnTo>
                    <a:pt x="501" y="692"/>
                  </a:lnTo>
                  <a:lnTo>
                    <a:pt x="517" y="680"/>
                  </a:lnTo>
                  <a:lnTo>
                    <a:pt x="532" y="667"/>
                  </a:lnTo>
                  <a:lnTo>
                    <a:pt x="544" y="651"/>
                  </a:lnTo>
                  <a:lnTo>
                    <a:pt x="556" y="636"/>
                  </a:lnTo>
                  <a:lnTo>
                    <a:pt x="559" y="636"/>
                  </a:lnTo>
                  <a:lnTo>
                    <a:pt x="559" y="712"/>
                  </a:lnTo>
                  <a:lnTo>
                    <a:pt x="803" y="712"/>
                  </a:lnTo>
                  <a:lnTo>
                    <a:pt x="803" y="23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100" name="Rectangle 131">
              <a:extLst>
                <a:ext uri="{FF2B5EF4-FFF2-40B4-BE49-F238E27FC236}">
                  <a16:creationId xmlns:a16="http://schemas.microsoft.com/office/drawing/2014/main" id="{993406EE-C87E-524B-8D68-8D2AD3AD173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566404" y="6402388"/>
              <a:ext cx="65617" cy="222250"/>
            </a:xfrm>
            <a:prstGeom prst="rect">
              <a:avLst/>
            </a:prstGeom>
            <a:solidFill>
              <a:srgbClr val="CD0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>
                <a:solidFill>
                  <a:srgbClr val="CD0920"/>
                </a:solidFill>
              </a:endParaRPr>
            </a:p>
          </p:txBody>
        </p:sp>
        <p:sp>
          <p:nvSpPr>
            <p:cNvPr id="101" name="Freeform 132">
              <a:extLst>
                <a:ext uri="{FF2B5EF4-FFF2-40B4-BE49-F238E27FC236}">
                  <a16:creationId xmlns:a16="http://schemas.microsoft.com/office/drawing/2014/main" id="{6098C4A9-2691-174D-A698-9893490432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672153" y="6567492"/>
              <a:ext cx="82559" cy="61913"/>
            </a:xfrm>
            <a:custGeom>
              <a:avLst/>
              <a:gdLst>
                <a:gd name="T0" fmla="*/ 1119221019 w 314"/>
                <a:gd name="T1" fmla="*/ 0 h 314"/>
                <a:gd name="T2" fmla="*/ 958227107 w 314"/>
                <a:gd name="T3" fmla="*/ 15317947 h 314"/>
                <a:gd name="T4" fmla="*/ 804892069 w 314"/>
                <a:gd name="T5" fmla="*/ 61310630 h 314"/>
                <a:gd name="T6" fmla="*/ 666914020 w 314"/>
                <a:gd name="T7" fmla="*/ 122660300 h 314"/>
                <a:gd name="T8" fmla="*/ 528935773 w 314"/>
                <a:gd name="T9" fmla="*/ 199327720 h 314"/>
                <a:gd name="T10" fmla="*/ 406275472 w 314"/>
                <a:gd name="T11" fmla="*/ 291313087 h 314"/>
                <a:gd name="T12" fmla="*/ 298972159 w 314"/>
                <a:gd name="T13" fmla="*/ 406275472 h 314"/>
                <a:gd name="T14" fmla="*/ 206986792 w 314"/>
                <a:gd name="T15" fmla="*/ 528935773 h 314"/>
                <a:gd name="T16" fmla="*/ 122660300 w 314"/>
                <a:gd name="T17" fmla="*/ 666914020 h 314"/>
                <a:gd name="T18" fmla="*/ 61310630 w 314"/>
                <a:gd name="T19" fmla="*/ 804892069 h 314"/>
                <a:gd name="T20" fmla="*/ 23015862 w 314"/>
                <a:gd name="T21" fmla="*/ 958227107 h 314"/>
                <a:gd name="T22" fmla="*/ 0 w 314"/>
                <a:gd name="T23" fmla="*/ 1119221019 h 314"/>
                <a:gd name="T24" fmla="*/ 0 w 314"/>
                <a:gd name="T25" fmla="*/ 1287835159 h 314"/>
                <a:gd name="T26" fmla="*/ 23015862 w 314"/>
                <a:gd name="T27" fmla="*/ 1441170196 h 314"/>
                <a:gd name="T28" fmla="*/ 61310630 w 314"/>
                <a:gd name="T29" fmla="*/ 1594466390 h 314"/>
                <a:gd name="T30" fmla="*/ 122660300 w 314"/>
                <a:gd name="T31" fmla="*/ 1732483283 h 314"/>
                <a:gd name="T32" fmla="*/ 206986792 w 314"/>
                <a:gd name="T33" fmla="*/ 1870461530 h 314"/>
                <a:gd name="T34" fmla="*/ 298972159 w 314"/>
                <a:gd name="T35" fmla="*/ 1993121830 h 314"/>
                <a:gd name="T36" fmla="*/ 406275472 w 314"/>
                <a:gd name="T37" fmla="*/ 2108084216 h 314"/>
                <a:gd name="T38" fmla="*/ 528935773 w 314"/>
                <a:gd name="T39" fmla="*/ 2147483647 h 314"/>
                <a:gd name="T40" fmla="*/ 666914020 w 314"/>
                <a:gd name="T41" fmla="*/ 2147483647 h 314"/>
                <a:gd name="T42" fmla="*/ 804892069 w 314"/>
                <a:gd name="T43" fmla="*/ 2147483647 h 314"/>
                <a:gd name="T44" fmla="*/ 958227107 w 314"/>
                <a:gd name="T45" fmla="*/ 2147483647 h 314"/>
                <a:gd name="T46" fmla="*/ 1119221019 w 314"/>
                <a:gd name="T47" fmla="*/ 2147483647 h 314"/>
                <a:gd name="T48" fmla="*/ 1287835159 w 314"/>
                <a:gd name="T49" fmla="*/ 2147483647 h 314"/>
                <a:gd name="T50" fmla="*/ 1448829071 w 314"/>
                <a:gd name="T51" fmla="*/ 2147483647 h 314"/>
                <a:gd name="T52" fmla="*/ 1594466390 w 314"/>
                <a:gd name="T53" fmla="*/ 2147483647 h 314"/>
                <a:gd name="T54" fmla="*/ 1740142355 w 314"/>
                <a:gd name="T55" fmla="*/ 2147483647 h 314"/>
                <a:gd name="T56" fmla="*/ 1878120602 w 314"/>
                <a:gd name="T57" fmla="*/ 2147483647 h 314"/>
                <a:gd name="T58" fmla="*/ 2000780705 w 314"/>
                <a:gd name="T59" fmla="*/ 2108084216 h 314"/>
                <a:gd name="T60" fmla="*/ 2108084216 w 314"/>
                <a:gd name="T61" fmla="*/ 1993121830 h 314"/>
                <a:gd name="T62" fmla="*/ 2147483647 w 314"/>
                <a:gd name="T63" fmla="*/ 1870461530 h 314"/>
                <a:gd name="T64" fmla="*/ 2147483647 w 314"/>
                <a:gd name="T65" fmla="*/ 1732483283 h 314"/>
                <a:gd name="T66" fmla="*/ 2147483647 w 314"/>
                <a:gd name="T67" fmla="*/ 1594466390 h 314"/>
                <a:gd name="T68" fmla="*/ 2147483647 w 314"/>
                <a:gd name="T69" fmla="*/ 1441170196 h 314"/>
                <a:gd name="T70" fmla="*/ 2147483647 w 314"/>
                <a:gd name="T71" fmla="*/ 1287835159 h 314"/>
                <a:gd name="T72" fmla="*/ 2147483647 w 314"/>
                <a:gd name="T73" fmla="*/ 1119221019 h 314"/>
                <a:gd name="T74" fmla="*/ 2147483647 w 314"/>
                <a:gd name="T75" fmla="*/ 958227107 h 314"/>
                <a:gd name="T76" fmla="*/ 2147483647 w 314"/>
                <a:gd name="T77" fmla="*/ 804892069 h 314"/>
                <a:gd name="T78" fmla="*/ 2147483647 w 314"/>
                <a:gd name="T79" fmla="*/ 666914020 h 314"/>
                <a:gd name="T80" fmla="*/ 2147483647 w 314"/>
                <a:gd name="T81" fmla="*/ 528935773 h 314"/>
                <a:gd name="T82" fmla="*/ 2108084216 w 314"/>
                <a:gd name="T83" fmla="*/ 406275472 h 314"/>
                <a:gd name="T84" fmla="*/ 2000780705 w 314"/>
                <a:gd name="T85" fmla="*/ 291313087 h 314"/>
                <a:gd name="T86" fmla="*/ 1878120602 w 314"/>
                <a:gd name="T87" fmla="*/ 199327720 h 314"/>
                <a:gd name="T88" fmla="*/ 1740142355 w 314"/>
                <a:gd name="T89" fmla="*/ 122660300 h 314"/>
                <a:gd name="T90" fmla="*/ 1594466390 w 314"/>
                <a:gd name="T91" fmla="*/ 61310630 h 314"/>
                <a:gd name="T92" fmla="*/ 1448829071 w 314"/>
                <a:gd name="T93" fmla="*/ 15317947 h 314"/>
                <a:gd name="T94" fmla="*/ 1287835159 w 314"/>
                <a:gd name="T95" fmla="*/ 0 h 31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14" h="314">
                  <a:moveTo>
                    <a:pt x="156" y="0"/>
                  </a:moveTo>
                  <a:lnTo>
                    <a:pt x="146" y="0"/>
                  </a:lnTo>
                  <a:lnTo>
                    <a:pt x="135" y="1"/>
                  </a:lnTo>
                  <a:lnTo>
                    <a:pt x="125" y="2"/>
                  </a:lnTo>
                  <a:lnTo>
                    <a:pt x="115" y="6"/>
                  </a:lnTo>
                  <a:lnTo>
                    <a:pt x="105" y="8"/>
                  </a:lnTo>
                  <a:lnTo>
                    <a:pt x="96" y="11"/>
                  </a:lnTo>
                  <a:lnTo>
                    <a:pt x="87" y="16"/>
                  </a:lnTo>
                  <a:lnTo>
                    <a:pt x="78" y="21"/>
                  </a:lnTo>
                  <a:lnTo>
                    <a:pt x="69" y="26"/>
                  </a:lnTo>
                  <a:lnTo>
                    <a:pt x="61" y="33"/>
                  </a:lnTo>
                  <a:lnTo>
                    <a:pt x="53" y="38"/>
                  </a:lnTo>
                  <a:lnTo>
                    <a:pt x="46" y="45"/>
                  </a:lnTo>
                  <a:lnTo>
                    <a:pt x="39" y="53"/>
                  </a:lnTo>
                  <a:lnTo>
                    <a:pt x="33" y="61"/>
                  </a:lnTo>
                  <a:lnTo>
                    <a:pt x="27" y="69"/>
                  </a:lnTo>
                  <a:lnTo>
                    <a:pt x="21" y="78"/>
                  </a:lnTo>
                  <a:lnTo>
                    <a:pt x="16" y="87"/>
                  </a:lnTo>
                  <a:lnTo>
                    <a:pt x="12" y="96"/>
                  </a:lnTo>
                  <a:lnTo>
                    <a:pt x="8" y="105"/>
                  </a:lnTo>
                  <a:lnTo>
                    <a:pt x="5" y="115"/>
                  </a:lnTo>
                  <a:lnTo>
                    <a:pt x="3" y="125"/>
                  </a:lnTo>
                  <a:lnTo>
                    <a:pt x="1" y="135"/>
                  </a:lnTo>
                  <a:lnTo>
                    <a:pt x="0" y="146"/>
                  </a:lnTo>
                  <a:lnTo>
                    <a:pt x="0" y="157"/>
                  </a:lnTo>
                  <a:lnTo>
                    <a:pt x="0" y="168"/>
                  </a:lnTo>
                  <a:lnTo>
                    <a:pt x="1" y="178"/>
                  </a:lnTo>
                  <a:lnTo>
                    <a:pt x="3" y="188"/>
                  </a:lnTo>
                  <a:lnTo>
                    <a:pt x="5" y="198"/>
                  </a:lnTo>
                  <a:lnTo>
                    <a:pt x="8" y="208"/>
                  </a:lnTo>
                  <a:lnTo>
                    <a:pt x="12" y="217"/>
                  </a:lnTo>
                  <a:lnTo>
                    <a:pt x="16" y="226"/>
                  </a:lnTo>
                  <a:lnTo>
                    <a:pt x="21" y="235"/>
                  </a:lnTo>
                  <a:lnTo>
                    <a:pt x="27" y="244"/>
                  </a:lnTo>
                  <a:lnTo>
                    <a:pt x="33" y="252"/>
                  </a:lnTo>
                  <a:lnTo>
                    <a:pt x="39" y="260"/>
                  </a:lnTo>
                  <a:lnTo>
                    <a:pt x="46" y="268"/>
                  </a:lnTo>
                  <a:lnTo>
                    <a:pt x="53" y="275"/>
                  </a:lnTo>
                  <a:lnTo>
                    <a:pt x="61" y="280"/>
                  </a:lnTo>
                  <a:lnTo>
                    <a:pt x="69" y="287"/>
                  </a:lnTo>
                  <a:lnTo>
                    <a:pt x="78" y="292"/>
                  </a:lnTo>
                  <a:lnTo>
                    <a:pt x="87" y="297"/>
                  </a:lnTo>
                  <a:lnTo>
                    <a:pt x="96" y="302"/>
                  </a:lnTo>
                  <a:lnTo>
                    <a:pt x="105" y="305"/>
                  </a:lnTo>
                  <a:lnTo>
                    <a:pt x="115" y="309"/>
                  </a:lnTo>
                  <a:lnTo>
                    <a:pt x="125" y="311"/>
                  </a:lnTo>
                  <a:lnTo>
                    <a:pt x="135" y="312"/>
                  </a:lnTo>
                  <a:lnTo>
                    <a:pt x="146" y="313"/>
                  </a:lnTo>
                  <a:lnTo>
                    <a:pt x="156" y="314"/>
                  </a:lnTo>
                  <a:lnTo>
                    <a:pt x="168" y="313"/>
                  </a:lnTo>
                  <a:lnTo>
                    <a:pt x="178" y="312"/>
                  </a:lnTo>
                  <a:lnTo>
                    <a:pt x="189" y="311"/>
                  </a:lnTo>
                  <a:lnTo>
                    <a:pt x="199" y="309"/>
                  </a:lnTo>
                  <a:lnTo>
                    <a:pt x="208" y="305"/>
                  </a:lnTo>
                  <a:lnTo>
                    <a:pt x="218" y="302"/>
                  </a:lnTo>
                  <a:lnTo>
                    <a:pt x="227" y="297"/>
                  </a:lnTo>
                  <a:lnTo>
                    <a:pt x="236" y="292"/>
                  </a:lnTo>
                  <a:lnTo>
                    <a:pt x="245" y="287"/>
                  </a:lnTo>
                  <a:lnTo>
                    <a:pt x="253" y="280"/>
                  </a:lnTo>
                  <a:lnTo>
                    <a:pt x="261" y="275"/>
                  </a:lnTo>
                  <a:lnTo>
                    <a:pt x="268" y="268"/>
                  </a:lnTo>
                  <a:lnTo>
                    <a:pt x="275" y="260"/>
                  </a:lnTo>
                  <a:lnTo>
                    <a:pt x="281" y="252"/>
                  </a:lnTo>
                  <a:lnTo>
                    <a:pt x="287" y="244"/>
                  </a:lnTo>
                  <a:lnTo>
                    <a:pt x="293" y="235"/>
                  </a:lnTo>
                  <a:lnTo>
                    <a:pt x="297" y="226"/>
                  </a:lnTo>
                  <a:lnTo>
                    <a:pt x="302" y="217"/>
                  </a:lnTo>
                  <a:lnTo>
                    <a:pt x="305" y="208"/>
                  </a:lnTo>
                  <a:lnTo>
                    <a:pt x="308" y="198"/>
                  </a:lnTo>
                  <a:lnTo>
                    <a:pt x="311" y="188"/>
                  </a:lnTo>
                  <a:lnTo>
                    <a:pt x="313" y="178"/>
                  </a:lnTo>
                  <a:lnTo>
                    <a:pt x="314" y="168"/>
                  </a:lnTo>
                  <a:lnTo>
                    <a:pt x="314" y="157"/>
                  </a:lnTo>
                  <a:lnTo>
                    <a:pt x="314" y="146"/>
                  </a:lnTo>
                  <a:lnTo>
                    <a:pt x="313" y="135"/>
                  </a:lnTo>
                  <a:lnTo>
                    <a:pt x="311" y="125"/>
                  </a:lnTo>
                  <a:lnTo>
                    <a:pt x="308" y="115"/>
                  </a:lnTo>
                  <a:lnTo>
                    <a:pt x="305" y="105"/>
                  </a:lnTo>
                  <a:lnTo>
                    <a:pt x="302" y="96"/>
                  </a:lnTo>
                  <a:lnTo>
                    <a:pt x="297" y="87"/>
                  </a:lnTo>
                  <a:lnTo>
                    <a:pt x="293" y="78"/>
                  </a:lnTo>
                  <a:lnTo>
                    <a:pt x="287" y="69"/>
                  </a:lnTo>
                  <a:lnTo>
                    <a:pt x="281" y="61"/>
                  </a:lnTo>
                  <a:lnTo>
                    <a:pt x="275" y="53"/>
                  </a:lnTo>
                  <a:lnTo>
                    <a:pt x="268" y="45"/>
                  </a:lnTo>
                  <a:lnTo>
                    <a:pt x="261" y="38"/>
                  </a:lnTo>
                  <a:lnTo>
                    <a:pt x="253" y="33"/>
                  </a:lnTo>
                  <a:lnTo>
                    <a:pt x="245" y="26"/>
                  </a:lnTo>
                  <a:lnTo>
                    <a:pt x="236" y="21"/>
                  </a:lnTo>
                  <a:lnTo>
                    <a:pt x="227" y="16"/>
                  </a:lnTo>
                  <a:lnTo>
                    <a:pt x="218" y="11"/>
                  </a:lnTo>
                  <a:lnTo>
                    <a:pt x="208" y="8"/>
                  </a:lnTo>
                  <a:lnTo>
                    <a:pt x="199" y="6"/>
                  </a:lnTo>
                  <a:lnTo>
                    <a:pt x="189" y="2"/>
                  </a:lnTo>
                  <a:lnTo>
                    <a:pt x="178" y="1"/>
                  </a:lnTo>
                  <a:lnTo>
                    <a:pt x="168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102" name="Rectangle 133">
              <a:extLst>
                <a:ext uri="{FF2B5EF4-FFF2-40B4-BE49-F238E27FC236}">
                  <a16:creationId xmlns:a16="http://schemas.microsoft.com/office/drawing/2014/main" id="{9D8FF64E-3FD6-414E-8927-BCC6AB7EB18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95004" y="6402388"/>
              <a:ext cx="65617" cy="222250"/>
            </a:xfrm>
            <a:prstGeom prst="rect">
              <a:avLst/>
            </a:prstGeom>
            <a:solidFill>
              <a:srgbClr val="CD0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>
                <a:solidFill>
                  <a:srgbClr val="CD0920"/>
                </a:solidFill>
              </a:endParaRPr>
            </a:p>
          </p:txBody>
        </p:sp>
        <p:sp>
          <p:nvSpPr>
            <p:cNvPr id="103" name="Freeform 134">
              <a:extLst>
                <a:ext uri="{FF2B5EF4-FFF2-40B4-BE49-F238E27FC236}">
                  <a16:creationId xmlns:a16="http://schemas.microsoft.com/office/drawing/2014/main" id="{03FBA9AB-F24F-5347-8569-09C96D7A08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02889" y="6486525"/>
              <a:ext cx="192635" cy="141288"/>
            </a:xfrm>
            <a:custGeom>
              <a:avLst/>
              <a:gdLst>
                <a:gd name="T0" fmla="*/ 0 w 733"/>
                <a:gd name="T1" fmla="*/ 2147483647 h 712"/>
                <a:gd name="T2" fmla="*/ 7652006 w 733"/>
                <a:gd name="T3" fmla="*/ 2147483647 h 712"/>
                <a:gd name="T4" fmla="*/ 53602474 w 733"/>
                <a:gd name="T5" fmla="*/ 2147483647 h 712"/>
                <a:gd name="T6" fmla="*/ 122469937 w 733"/>
                <a:gd name="T7" fmla="*/ 2147483647 h 712"/>
                <a:gd name="T8" fmla="*/ 214332047 w 733"/>
                <a:gd name="T9" fmla="*/ 2147483647 h 712"/>
                <a:gd name="T10" fmla="*/ 329188804 w 733"/>
                <a:gd name="T11" fmla="*/ 2147483647 h 712"/>
                <a:gd name="T12" fmla="*/ 466962556 w 733"/>
                <a:gd name="T13" fmla="*/ 2147483647 h 712"/>
                <a:gd name="T14" fmla="*/ 627730955 w 733"/>
                <a:gd name="T15" fmla="*/ 2147483647 h 712"/>
                <a:gd name="T16" fmla="*/ 811455175 w 733"/>
                <a:gd name="T17" fmla="*/ 2147483647 h 712"/>
                <a:gd name="T18" fmla="*/ 1010483210 w 733"/>
                <a:gd name="T19" fmla="*/ 2147483647 h 712"/>
                <a:gd name="T20" fmla="*/ 1224854083 w 733"/>
                <a:gd name="T21" fmla="*/ 2147483647 h 712"/>
                <a:gd name="T22" fmla="*/ 1446838136 w 733"/>
                <a:gd name="T23" fmla="*/ 2147483647 h 712"/>
                <a:gd name="T24" fmla="*/ 1699468645 w 733"/>
                <a:gd name="T25" fmla="*/ 2147483647 h 712"/>
                <a:gd name="T26" fmla="*/ 2147483647 w 733"/>
                <a:gd name="T27" fmla="*/ 2147483647 h 712"/>
                <a:gd name="T28" fmla="*/ 2147483647 w 733"/>
                <a:gd name="T29" fmla="*/ 2147483647 h 712"/>
                <a:gd name="T30" fmla="*/ 2147483647 w 733"/>
                <a:gd name="T31" fmla="*/ 2147483647 h 712"/>
                <a:gd name="T32" fmla="*/ 2147483647 w 733"/>
                <a:gd name="T33" fmla="*/ 2147483647 h 712"/>
                <a:gd name="T34" fmla="*/ 2147483647 w 733"/>
                <a:gd name="T35" fmla="*/ 2147483647 h 712"/>
                <a:gd name="T36" fmla="*/ 2147483647 w 733"/>
                <a:gd name="T37" fmla="*/ 2147483647 h 712"/>
                <a:gd name="T38" fmla="*/ 2147483647 w 733"/>
                <a:gd name="T39" fmla="*/ 2147483647 h 712"/>
                <a:gd name="T40" fmla="*/ 2147483647 w 733"/>
                <a:gd name="T41" fmla="*/ 2147483647 h 712"/>
                <a:gd name="T42" fmla="*/ 2147483647 w 733"/>
                <a:gd name="T43" fmla="*/ 2147483647 h 712"/>
                <a:gd name="T44" fmla="*/ 2147483647 w 733"/>
                <a:gd name="T45" fmla="*/ 2147483647 h 712"/>
                <a:gd name="T46" fmla="*/ 2147483647 w 733"/>
                <a:gd name="T47" fmla="*/ 2147483647 h 712"/>
                <a:gd name="T48" fmla="*/ 2147483647 w 733"/>
                <a:gd name="T49" fmla="*/ 2147483647 h 712"/>
                <a:gd name="T50" fmla="*/ 2147483647 w 733"/>
                <a:gd name="T51" fmla="*/ 2147483647 h 712"/>
                <a:gd name="T52" fmla="*/ 2147483647 w 733"/>
                <a:gd name="T53" fmla="*/ 2147483647 h 712"/>
                <a:gd name="T54" fmla="*/ 2147483647 w 733"/>
                <a:gd name="T55" fmla="*/ 2147483647 h 712"/>
                <a:gd name="T56" fmla="*/ 2147483647 w 733"/>
                <a:gd name="T57" fmla="*/ 2147483647 h 712"/>
                <a:gd name="T58" fmla="*/ 2147483647 w 733"/>
                <a:gd name="T59" fmla="*/ 0 h 712"/>
                <a:gd name="T60" fmla="*/ 2147483647 w 733"/>
                <a:gd name="T61" fmla="*/ 2147483647 h 712"/>
                <a:gd name="T62" fmla="*/ 2147483647 w 733"/>
                <a:gd name="T63" fmla="*/ 2147483647 h 712"/>
                <a:gd name="T64" fmla="*/ 2147483647 w 733"/>
                <a:gd name="T65" fmla="*/ 2147483647 h 712"/>
                <a:gd name="T66" fmla="*/ 2147483647 w 733"/>
                <a:gd name="T67" fmla="*/ 2147483647 h 712"/>
                <a:gd name="T68" fmla="*/ 2147483647 w 733"/>
                <a:gd name="T69" fmla="*/ 2147483647 h 712"/>
                <a:gd name="T70" fmla="*/ 2147483647 w 733"/>
                <a:gd name="T71" fmla="*/ 2147483647 h 712"/>
                <a:gd name="T72" fmla="*/ 2147483647 w 733"/>
                <a:gd name="T73" fmla="*/ 2147483647 h 712"/>
                <a:gd name="T74" fmla="*/ 2147483647 w 733"/>
                <a:gd name="T75" fmla="*/ 2147483647 h 712"/>
                <a:gd name="T76" fmla="*/ 2147483647 w 733"/>
                <a:gd name="T77" fmla="*/ 2147483647 h 712"/>
                <a:gd name="T78" fmla="*/ 2147483647 w 733"/>
                <a:gd name="T79" fmla="*/ 2147483647 h 712"/>
                <a:gd name="T80" fmla="*/ 2147483647 w 733"/>
                <a:gd name="T81" fmla="*/ 2147483647 h 712"/>
                <a:gd name="T82" fmla="*/ 2147483647 w 733"/>
                <a:gd name="T83" fmla="*/ 2147483647 h 712"/>
                <a:gd name="T84" fmla="*/ 2147483647 w 733"/>
                <a:gd name="T85" fmla="*/ 2147483647 h 712"/>
                <a:gd name="T86" fmla="*/ 2147483647 w 733"/>
                <a:gd name="T87" fmla="*/ 2147483647 h 712"/>
                <a:gd name="T88" fmla="*/ 2147483647 w 733"/>
                <a:gd name="T89" fmla="*/ 2147483647 h 712"/>
                <a:gd name="T90" fmla="*/ 2089872906 w 733"/>
                <a:gd name="T91" fmla="*/ 2147483647 h 712"/>
                <a:gd name="T92" fmla="*/ 2020966617 w 733"/>
                <a:gd name="T93" fmla="*/ 2147483647 h 712"/>
                <a:gd name="T94" fmla="*/ 1967402968 w 733"/>
                <a:gd name="T95" fmla="*/ 2147483647 h 712"/>
                <a:gd name="T96" fmla="*/ 1906148686 w 733"/>
                <a:gd name="T97" fmla="*/ 2147483647 h 712"/>
                <a:gd name="T98" fmla="*/ 1867889049 w 733"/>
                <a:gd name="T99" fmla="*/ 2147483647 h 712"/>
                <a:gd name="T100" fmla="*/ 1867889049 w 733"/>
                <a:gd name="T101" fmla="*/ 0 h 71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33" h="712">
                  <a:moveTo>
                    <a:pt x="0" y="0"/>
                  </a:moveTo>
                  <a:lnTo>
                    <a:pt x="0" y="415"/>
                  </a:lnTo>
                  <a:lnTo>
                    <a:pt x="0" y="436"/>
                  </a:lnTo>
                  <a:lnTo>
                    <a:pt x="1" y="456"/>
                  </a:lnTo>
                  <a:lnTo>
                    <a:pt x="4" y="475"/>
                  </a:lnTo>
                  <a:lnTo>
                    <a:pt x="7" y="493"/>
                  </a:lnTo>
                  <a:lnTo>
                    <a:pt x="11" y="510"/>
                  </a:lnTo>
                  <a:lnTo>
                    <a:pt x="16" y="527"/>
                  </a:lnTo>
                  <a:lnTo>
                    <a:pt x="22" y="543"/>
                  </a:lnTo>
                  <a:lnTo>
                    <a:pt x="28" y="557"/>
                  </a:lnTo>
                  <a:lnTo>
                    <a:pt x="35" y="571"/>
                  </a:lnTo>
                  <a:lnTo>
                    <a:pt x="43" y="584"/>
                  </a:lnTo>
                  <a:lnTo>
                    <a:pt x="52" y="597"/>
                  </a:lnTo>
                  <a:lnTo>
                    <a:pt x="61" y="609"/>
                  </a:lnTo>
                  <a:lnTo>
                    <a:pt x="71" y="619"/>
                  </a:lnTo>
                  <a:lnTo>
                    <a:pt x="82" y="631"/>
                  </a:lnTo>
                  <a:lnTo>
                    <a:pt x="94" y="640"/>
                  </a:lnTo>
                  <a:lnTo>
                    <a:pt x="106" y="649"/>
                  </a:lnTo>
                  <a:lnTo>
                    <a:pt x="118" y="657"/>
                  </a:lnTo>
                  <a:lnTo>
                    <a:pt x="132" y="664"/>
                  </a:lnTo>
                  <a:lnTo>
                    <a:pt x="145" y="671"/>
                  </a:lnTo>
                  <a:lnTo>
                    <a:pt x="160" y="678"/>
                  </a:lnTo>
                  <a:lnTo>
                    <a:pt x="175" y="684"/>
                  </a:lnTo>
                  <a:lnTo>
                    <a:pt x="189" y="689"/>
                  </a:lnTo>
                  <a:lnTo>
                    <a:pt x="205" y="694"/>
                  </a:lnTo>
                  <a:lnTo>
                    <a:pt x="222" y="697"/>
                  </a:lnTo>
                  <a:lnTo>
                    <a:pt x="256" y="704"/>
                  </a:lnTo>
                  <a:lnTo>
                    <a:pt x="292" y="708"/>
                  </a:lnTo>
                  <a:lnTo>
                    <a:pt x="328" y="711"/>
                  </a:lnTo>
                  <a:lnTo>
                    <a:pt x="366" y="712"/>
                  </a:lnTo>
                  <a:lnTo>
                    <a:pt x="404" y="711"/>
                  </a:lnTo>
                  <a:lnTo>
                    <a:pt x="442" y="708"/>
                  </a:lnTo>
                  <a:lnTo>
                    <a:pt x="478" y="704"/>
                  </a:lnTo>
                  <a:lnTo>
                    <a:pt x="511" y="697"/>
                  </a:lnTo>
                  <a:lnTo>
                    <a:pt x="527" y="694"/>
                  </a:lnTo>
                  <a:lnTo>
                    <a:pt x="543" y="689"/>
                  </a:lnTo>
                  <a:lnTo>
                    <a:pt x="559" y="684"/>
                  </a:lnTo>
                  <a:lnTo>
                    <a:pt x="573" y="678"/>
                  </a:lnTo>
                  <a:lnTo>
                    <a:pt x="588" y="671"/>
                  </a:lnTo>
                  <a:lnTo>
                    <a:pt x="601" y="664"/>
                  </a:lnTo>
                  <a:lnTo>
                    <a:pt x="615" y="657"/>
                  </a:lnTo>
                  <a:lnTo>
                    <a:pt x="627" y="649"/>
                  </a:lnTo>
                  <a:lnTo>
                    <a:pt x="640" y="640"/>
                  </a:lnTo>
                  <a:lnTo>
                    <a:pt x="651" y="631"/>
                  </a:lnTo>
                  <a:lnTo>
                    <a:pt x="662" y="619"/>
                  </a:lnTo>
                  <a:lnTo>
                    <a:pt x="672" y="609"/>
                  </a:lnTo>
                  <a:lnTo>
                    <a:pt x="681" y="597"/>
                  </a:lnTo>
                  <a:lnTo>
                    <a:pt x="690" y="584"/>
                  </a:lnTo>
                  <a:lnTo>
                    <a:pt x="698" y="571"/>
                  </a:lnTo>
                  <a:lnTo>
                    <a:pt x="705" y="557"/>
                  </a:lnTo>
                  <a:lnTo>
                    <a:pt x="712" y="543"/>
                  </a:lnTo>
                  <a:lnTo>
                    <a:pt x="717" y="527"/>
                  </a:lnTo>
                  <a:lnTo>
                    <a:pt x="722" y="510"/>
                  </a:lnTo>
                  <a:lnTo>
                    <a:pt x="726" y="493"/>
                  </a:lnTo>
                  <a:lnTo>
                    <a:pt x="729" y="475"/>
                  </a:lnTo>
                  <a:lnTo>
                    <a:pt x="731" y="456"/>
                  </a:lnTo>
                  <a:lnTo>
                    <a:pt x="733" y="436"/>
                  </a:lnTo>
                  <a:lnTo>
                    <a:pt x="733" y="415"/>
                  </a:lnTo>
                  <a:lnTo>
                    <a:pt x="733" y="0"/>
                  </a:lnTo>
                  <a:lnTo>
                    <a:pt x="489" y="0"/>
                  </a:lnTo>
                  <a:lnTo>
                    <a:pt x="489" y="368"/>
                  </a:lnTo>
                  <a:lnTo>
                    <a:pt x="489" y="390"/>
                  </a:lnTo>
                  <a:lnTo>
                    <a:pt x="487" y="410"/>
                  </a:lnTo>
                  <a:lnTo>
                    <a:pt x="484" y="428"/>
                  </a:lnTo>
                  <a:lnTo>
                    <a:pt x="480" y="446"/>
                  </a:lnTo>
                  <a:lnTo>
                    <a:pt x="476" y="454"/>
                  </a:lnTo>
                  <a:lnTo>
                    <a:pt x="473" y="462"/>
                  </a:lnTo>
                  <a:lnTo>
                    <a:pt x="470" y="468"/>
                  </a:lnTo>
                  <a:lnTo>
                    <a:pt x="465" y="475"/>
                  </a:lnTo>
                  <a:lnTo>
                    <a:pt x="461" y="482"/>
                  </a:lnTo>
                  <a:lnTo>
                    <a:pt x="455" y="488"/>
                  </a:lnTo>
                  <a:lnTo>
                    <a:pt x="449" y="493"/>
                  </a:lnTo>
                  <a:lnTo>
                    <a:pt x="443" y="498"/>
                  </a:lnTo>
                  <a:lnTo>
                    <a:pt x="436" y="502"/>
                  </a:lnTo>
                  <a:lnTo>
                    <a:pt x="428" y="506"/>
                  </a:lnTo>
                  <a:lnTo>
                    <a:pt x="420" y="509"/>
                  </a:lnTo>
                  <a:lnTo>
                    <a:pt x="411" y="512"/>
                  </a:lnTo>
                  <a:lnTo>
                    <a:pt x="401" y="515"/>
                  </a:lnTo>
                  <a:lnTo>
                    <a:pt x="390" y="516"/>
                  </a:lnTo>
                  <a:lnTo>
                    <a:pt x="378" y="517"/>
                  </a:lnTo>
                  <a:lnTo>
                    <a:pt x="366" y="517"/>
                  </a:lnTo>
                  <a:lnTo>
                    <a:pt x="355" y="517"/>
                  </a:lnTo>
                  <a:lnTo>
                    <a:pt x="344" y="516"/>
                  </a:lnTo>
                  <a:lnTo>
                    <a:pt x="332" y="515"/>
                  </a:lnTo>
                  <a:lnTo>
                    <a:pt x="322" y="512"/>
                  </a:lnTo>
                  <a:lnTo>
                    <a:pt x="313" y="509"/>
                  </a:lnTo>
                  <a:lnTo>
                    <a:pt x="305" y="506"/>
                  </a:lnTo>
                  <a:lnTo>
                    <a:pt x="297" y="502"/>
                  </a:lnTo>
                  <a:lnTo>
                    <a:pt x="290" y="498"/>
                  </a:lnTo>
                  <a:lnTo>
                    <a:pt x="284" y="493"/>
                  </a:lnTo>
                  <a:lnTo>
                    <a:pt x="278" y="488"/>
                  </a:lnTo>
                  <a:lnTo>
                    <a:pt x="273" y="482"/>
                  </a:lnTo>
                  <a:lnTo>
                    <a:pt x="268" y="475"/>
                  </a:lnTo>
                  <a:lnTo>
                    <a:pt x="264" y="468"/>
                  </a:lnTo>
                  <a:lnTo>
                    <a:pt x="259" y="462"/>
                  </a:lnTo>
                  <a:lnTo>
                    <a:pt x="257" y="454"/>
                  </a:lnTo>
                  <a:lnTo>
                    <a:pt x="253" y="446"/>
                  </a:lnTo>
                  <a:lnTo>
                    <a:pt x="249" y="428"/>
                  </a:lnTo>
                  <a:lnTo>
                    <a:pt x="247" y="410"/>
                  </a:lnTo>
                  <a:lnTo>
                    <a:pt x="244" y="390"/>
                  </a:lnTo>
                  <a:lnTo>
                    <a:pt x="244" y="368"/>
                  </a:lnTo>
                  <a:lnTo>
                    <a:pt x="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104" name="Freeform 135">
              <a:extLst>
                <a:ext uri="{FF2B5EF4-FFF2-40B4-BE49-F238E27FC236}">
                  <a16:creationId xmlns:a16="http://schemas.microsoft.com/office/drawing/2014/main" id="{DECC2273-DF7D-6B47-A6FC-73D6EDD3C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35745" y="6567492"/>
              <a:ext cx="82559" cy="61913"/>
            </a:xfrm>
            <a:custGeom>
              <a:avLst/>
              <a:gdLst>
                <a:gd name="T0" fmla="*/ 1119221019 w 314"/>
                <a:gd name="T1" fmla="*/ 0 h 314"/>
                <a:gd name="T2" fmla="*/ 958227107 w 314"/>
                <a:gd name="T3" fmla="*/ 15317947 h 314"/>
                <a:gd name="T4" fmla="*/ 804892069 w 314"/>
                <a:gd name="T5" fmla="*/ 61310630 h 314"/>
                <a:gd name="T6" fmla="*/ 666914020 w 314"/>
                <a:gd name="T7" fmla="*/ 122660300 h 314"/>
                <a:gd name="T8" fmla="*/ 528935773 w 314"/>
                <a:gd name="T9" fmla="*/ 199327720 h 314"/>
                <a:gd name="T10" fmla="*/ 406275472 w 314"/>
                <a:gd name="T11" fmla="*/ 291313087 h 314"/>
                <a:gd name="T12" fmla="*/ 291313087 w 314"/>
                <a:gd name="T13" fmla="*/ 406275472 h 314"/>
                <a:gd name="T14" fmla="*/ 199327720 w 314"/>
                <a:gd name="T15" fmla="*/ 528935773 h 314"/>
                <a:gd name="T16" fmla="*/ 122660300 w 314"/>
                <a:gd name="T17" fmla="*/ 666914020 h 314"/>
                <a:gd name="T18" fmla="*/ 61310630 w 314"/>
                <a:gd name="T19" fmla="*/ 804892069 h 314"/>
                <a:gd name="T20" fmla="*/ 15317947 w 314"/>
                <a:gd name="T21" fmla="*/ 958227107 h 314"/>
                <a:gd name="T22" fmla="*/ 0 w 314"/>
                <a:gd name="T23" fmla="*/ 1119221019 h 314"/>
                <a:gd name="T24" fmla="*/ 0 w 314"/>
                <a:gd name="T25" fmla="*/ 1287835159 h 314"/>
                <a:gd name="T26" fmla="*/ 15317947 w 314"/>
                <a:gd name="T27" fmla="*/ 1441170196 h 314"/>
                <a:gd name="T28" fmla="*/ 61310630 w 314"/>
                <a:gd name="T29" fmla="*/ 1594466390 h 314"/>
                <a:gd name="T30" fmla="*/ 122660300 w 314"/>
                <a:gd name="T31" fmla="*/ 1732483283 h 314"/>
                <a:gd name="T32" fmla="*/ 199327720 w 314"/>
                <a:gd name="T33" fmla="*/ 1870461530 h 314"/>
                <a:gd name="T34" fmla="*/ 291313087 w 314"/>
                <a:gd name="T35" fmla="*/ 1993121830 h 314"/>
                <a:gd name="T36" fmla="*/ 406275472 w 314"/>
                <a:gd name="T37" fmla="*/ 2108084216 h 314"/>
                <a:gd name="T38" fmla="*/ 528935773 w 314"/>
                <a:gd name="T39" fmla="*/ 2147483647 h 314"/>
                <a:gd name="T40" fmla="*/ 666914020 w 314"/>
                <a:gd name="T41" fmla="*/ 2147483647 h 314"/>
                <a:gd name="T42" fmla="*/ 804892069 w 314"/>
                <a:gd name="T43" fmla="*/ 2147483647 h 314"/>
                <a:gd name="T44" fmla="*/ 958227107 w 314"/>
                <a:gd name="T45" fmla="*/ 2147483647 h 314"/>
                <a:gd name="T46" fmla="*/ 1119221019 w 314"/>
                <a:gd name="T47" fmla="*/ 2147483647 h 314"/>
                <a:gd name="T48" fmla="*/ 1287835159 w 314"/>
                <a:gd name="T49" fmla="*/ 2147483647 h 314"/>
                <a:gd name="T50" fmla="*/ 1441170196 w 314"/>
                <a:gd name="T51" fmla="*/ 2147483647 h 314"/>
                <a:gd name="T52" fmla="*/ 1594466390 w 314"/>
                <a:gd name="T53" fmla="*/ 2147483647 h 314"/>
                <a:gd name="T54" fmla="*/ 1740142355 w 314"/>
                <a:gd name="T55" fmla="*/ 2147483647 h 314"/>
                <a:gd name="T56" fmla="*/ 1870461530 w 314"/>
                <a:gd name="T57" fmla="*/ 2147483647 h 314"/>
                <a:gd name="T58" fmla="*/ 2000780705 w 314"/>
                <a:gd name="T59" fmla="*/ 2108084216 h 314"/>
                <a:gd name="T60" fmla="*/ 2108084216 w 314"/>
                <a:gd name="T61" fmla="*/ 1993121830 h 314"/>
                <a:gd name="T62" fmla="*/ 2147483647 w 314"/>
                <a:gd name="T63" fmla="*/ 1870461530 h 314"/>
                <a:gd name="T64" fmla="*/ 2147483647 w 314"/>
                <a:gd name="T65" fmla="*/ 1732483283 h 314"/>
                <a:gd name="T66" fmla="*/ 2147483647 w 314"/>
                <a:gd name="T67" fmla="*/ 1594466390 h 314"/>
                <a:gd name="T68" fmla="*/ 2147483647 w 314"/>
                <a:gd name="T69" fmla="*/ 1441170196 h 314"/>
                <a:gd name="T70" fmla="*/ 2147483647 w 314"/>
                <a:gd name="T71" fmla="*/ 1287835159 h 314"/>
                <a:gd name="T72" fmla="*/ 2147483647 w 314"/>
                <a:gd name="T73" fmla="*/ 1119221019 h 314"/>
                <a:gd name="T74" fmla="*/ 2147483647 w 314"/>
                <a:gd name="T75" fmla="*/ 958227107 h 314"/>
                <a:gd name="T76" fmla="*/ 2147483647 w 314"/>
                <a:gd name="T77" fmla="*/ 804892069 h 314"/>
                <a:gd name="T78" fmla="*/ 2147483647 w 314"/>
                <a:gd name="T79" fmla="*/ 666914020 h 314"/>
                <a:gd name="T80" fmla="*/ 2147483647 w 314"/>
                <a:gd name="T81" fmla="*/ 528935773 h 314"/>
                <a:gd name="T82" fmla="*/ 2108084216 w 314"/>
                <a:gd name="T83" fmla="*/ 406275472 h 314"/>
                <a:gd name="T84" fmla="*/ 2000780705 w 314"/>
                <a:gd name="T85" fmla="*/ 291313087 h 314"/>
                <a:gd name="T86" fmla="*/ 1870461530 w 314"/>
                <a:gd name="T87" fmla="*/ 199327720 h 314"/>
                <a:gd name="T88" fmla="*/ 1740142355 w 314"/>
                <a:gd name="T89" fmla="*/ 122660300 h 314"/>
                <a:gd name="T90" fmla="*/ 1594466390 w 314"/>
                <a:gd name="T91" fmla="*/ 61310630 h 314"/>
                <a:gd name="T92" fmla="*/ 1441170196 w 314"/>
                <a:gd name="T93" fmla="*/ 15317947 h 314"/>
                <a:gd name="T94" fmla="*/ 1287835159 w 314"/>
                <a:gd name="T95" fmla="*/ 0 h 31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14" h="314">
                  <a:moveTo>
                    <a:pt x="156" y="0"/>
                  </a:moveTo>
                  <a:lnTo>
                    <a:pt x="146" y="0"/>
                  </a:lnTo>
                  <a:lnTo>
                    <a:pt x="135" y="1"/>
                  </a:lnTo>
                  <a:lnTo>
                    <a:pt x="125" y="2"/>
                  </a:lnTo>
                  <a:lnTo>
                    <a:pt x="115" y="6"/>
                  </a:lnTo>
                  <a:lnTo>
                    <a:pt x="105" y="8"/>
                  </a:lnTo>
                  <a:lnTo>
                    <a:pt x="96" y="11"/>
                  </a:lnTo>
                  <a:lnTo>
                    <a:pt x="87" y="16"/>
                  </a:lnTo>
                  <a:lnTo>
                    <a:pt x="78" y="21"/>
                  </a:lnTo>
                  <a:lnTo>
                    <a:pt x="69" y="26"/>
                  </a:lnTo>
                  <a:lnTo>
                    <a:pt x="61" y="33"/>
                  </a:lnTo>
                  <a:lnTo>
                    <a:pt x="53" y="38"/>
                  </a:lnTo>
                  <a:lnTo>
                    <a:pt x="45" y="45"/>
                  </a:lnTo>
                  <a:lnTo>
                    <a:pt x="38" y="53"/>
                  </a:lnTo>
                  <a:lnTo>
                    <a:pt x="33" y="61"/>
                  </a:lnTo>
                  <a:lnTo>
                    <a:pt x="26" y="69"/>
                  </a:lnTo>
                  <a:lnTo>
                    <a:pt x="20" y="78"/>
                  </a:lnTo>
                  <a:lnTo>
                    <a:pt x="16" y="87"/>
                  </a:lnTo>
                  <a:lnTo>
                    <a:pt x="11" y="96"/>
                  </a:lnTo>
                  <a:lnTo>
                    <a:pt x="8" y="105"/>
                  </a:lnTo>
                  <a:lnTo>
                    <a:pt x="6" y="115"/>
                  </a:lnTo>
                  <a:lnTo>
                    <a:pt x="2" y="125"/>
                  </a:lnTo>
                  <a:lnTo>
                    <a:pt x="1" y="135"/>
                  </a:lnTo>
                  <a:lnTo>
                    <a:pt x="0" y="146"/>
                  </a:lnTo>
                  <a:lnTo>
                    <a:pt x="0" y="157"/>
                  </a:lnTo>
                  <a:lnTo>
                    <a:pt x="0" y="168"/>
                  </a:lnTo>
                  <a:lnTo>
                    <a:pt x="1" y="178"/>
                  </a:lnTo>
                  <a:lnTo>
                    <a:pt x="2" y="188"/>
                  </a:lnTo>
                  <a:lnTo>
                    <a:pt x="6" y="198"/>
                  </a:lnTo>
                  <a:lnTo>
                    <a:pt x="8" y="208"/>
                  </a:lnTo>
                  <a:lnTo>
                    <a:pt x="11" y="217"/>
                  </a:lnTo>
                  <a:lnTo>
                    <a:pt x="16" y="226"/>
                  </a:lnTo>
                  <a:lnTo>
                    <a:pt x="20" y="235"/>
                  </a:lnTo>
                  <a:lnTo>
                    <a:pt x="26" y="244"/>
                  </a:lnTo>
                  <a:lnTo>
                    <a:pt x="33" y="252"/>
                  </a:lnTo>
                  <a:lnTo>
                    <a:pt x="38" y="260"/>
                  </a:lnTo>
                  <a:lnTo>
                    <a:pt x="45" y="268"/>
                  </a:lnTo>
                  <a:lnTo>
                    <a:pt x="53" y="275"/>
                  </a:lnTo>
                  <a:lnTo>
                    <a:pt x="61" y="280"/>
                  </a:lnTo>
                  <a:lnTo>
                    <a:pt x="69" y="287"/>
                  </a:lnTo>
                  <a:lnTo>
                    <a:pt x="78" y="292"/>
                  </a:lnTo>
                  <a:lnTo>
                    <a:pt x="87" y="297"/>
                  </a:lnTo>
                  <a:lnTo>
                    <a:pt x="96" y="302"/>
                  </a:lnTo>
                  <a:lnTo>
                    <a:pt x="105" y="305"/>
                  </a:lnTo>
                  <a:lnTo>
                    <a:pt x="115" y="309"/>
                  </a:lnTo>
                  <a:lnTo>
                    <a:pt x="125" y="311"/>
                  </a:lnTo>
                  <a:lnTo>
                    <a:pt x="135" y="312"/>
                  </a:lnTo>
                  <a:lnTo>
                    <a:pt x="146" y="313"/>
                  </a:lnTo>
                  <a:lnTo>
                    <a:pt x="156" y="314"/>
                  </a:lnTo>
                  <a:lnTo>
                    <a:pt x="168" y="313"/>
                  </a:lnTo>
                  <a:lnTo>
                    <a:pt x="178" y="312"/>
                  </a:lnTo>
                  <a:lnTo>
                    <a:pt x="188" y="311"/>
                  </a:lnTo>
                  <a:lnTo>
                    <a:pt x="198" y="309"/>
                  </a:lnTo>
                  <a:lnTo>
                    <a:pt x="208" y="305"/>
                  </a:lnTo>
                  <a:lnTo>
                    <a:pt x="218" y="302"/>
                  </a:lnTo>
                  <a:lnTo>
                    <a:pt x="227" y="297"/>
                  </a:lnTo>
                  <a:lnTo>
                    <a:pt x="236" y="292"/>
                  </a:lnTo>
                  <a:lnTo>
                    <a:pt x="244" y="287"/>
                  </a:lnTo>
                  <a:lnTo>
                    <a:pt x="253" y="280"/>
                  </a:lnTo>
                  <a:lnTo>
                    <a:pt x="261" y="275"/>
                  </a:lnTo>
                  <a:lnTo>
                    <a:pt x="268" y="268"/>
                  </a:lnTo>
                  <a:lnTo>
                    <a:pt x="275" y="260"/>
                  </a:lnTo>
                  <a:lnTo>
                    <a:pt x="281" y="252"/>
                  </a:lnTo>
                  <a:lnTo>
                    <a:pt x="287" y="244"/>
                  </a:lnTo>
                  <a:lnTo>
                    <a:pt x="293" y="235"/>
                  </a:lnTo>
                  <a:lnTo>
                    <a:pt x="297" y="226"/>
                  </a:lnTo>
                  <a:lnTo>
                    <a:pt x="302" y="217"/>
                  </a:lnTo>
                  <a:lnTo>
                    <a:pt x="305" y="208"/>
                  </a:lnTo>
                  <a:lnTo>
                    <a:pt x="308" y="198"/>
                  </a:lnTo>
                  <a:lnTo>
                    <a:pt x="311" y="188"/>
                  </a:lnTo>
                  <a:lnTo>
                    <a:pt x="312" y="178"/>
                  </a:lnTo>
                  <a:lnTo>
                    <a:pt x="313" y="168"/>
                  </a:lnTo>
                  <a:lnTo>
                    <a:pt x="314" y="157"/>
                  </a:lnTo>
                  <a:lnTo>
                    <a:pt x="313" y="146"/>
                  </a:lnTo>
                  <a:lnTo>
                    <a:pt x="312" y="135"/>
                  </a:lnTo>
                  <a:lnTo>
                    <a:pt x="311" y="125"/>
                  </a:lnTo>
                  <a:lnTo>
                    <a:pt x="308" y="115"/>
                  </a:lnTo>
                  <a:lnTo>
                    <a:pt x="305" y="105"/>
                  </a:lnTo>
                  <a:lnTo>
                    <a:pt x="302" y="96"/>
                  </a:lnTo>
                  <a:lnTo>
                    <a:pt x="297" y="87"/>
                  </a:lnTo>
                  <a:lnTo>
                    <a:pt x="293" y="78"/>
                  </a:lnTo>
                  <a:lnTo>
                    <a:pt x="287" y="69"/>
                  </a:lnTo>
                  <a:lnTo>
                    <a:pt x="281" y="61"/>
                  </a:lnTo>
                  <a:lnTo>
                    <a:pt x="275" y="53"/>
                  </a:lnTo>
                  <a:lnTo>
                    <a:pt x="268" y="45"/>
                  </a:lnTo>
                  <a:lnTo>
                    <a:pt x="261" y="38"/>
                  </a:lnTo>
                  <a:lnTo>
                    <a:pt x="253" y="33"/>
                  </a:lnTo>
                  <a:lnTo>
                    <a:pt x="244" y="26"/>
                  </a:lnTo>
                  <a:lnTo>
                    <a:pt x="236" y="21"/>
                  </a:lnTo>
                  <a:lnTo>
                    <a:pt x="227" y="16"/>
                  </a:lnTo>
                  <a:lnTo>
                    <a:pt x="218" y="11"/>
                  </a:lnTo>
                  <a:lnTo>
                    <a:pt x="208" y="8"/>
                  </a:lnTo>
                  <a:lnTo>
                    <a:pt x="198" y="6"/>
                  </a:lnTo>
                  <a:lnTo>
                    <a:pt x="188" y="2"/>
                  </a:lnTo>
                  <a:lnTo>
                    <a:pt x="178" y="1"/>
                  </a:lnTo>
                  <a:lnTo>
                    <a:pt x="168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105" name="Freeform 136">
              <a:extLst>
                <a:ext uri="{FF2B5EF4-FFF2-40B4-BE49-F238E27FC236}">
                  <a16:creationId xmlns:a16="http://schemas.microsoft.com/office/drawing/2014/main" id="{4DBCF81A-6BF3-604E-B245-AD3BE68B7F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50051" y="6483355"/>
              <a:ext cx="167232" cy="144463"/>
            </a:xfrm>
            <a:custGeom>
              <a:avLst/>
              <a:gdLst>
                <a:gd name="T0" fmla="*/ 2147483647 w 637"/>
                <a:gd name="T1" fmla="*/ 2147483647 h 725"/>
                <a:gd name="T2" fmla="*/ 2147483647 w 637"/>
                <a:gd name="T3" fmla="*/ 2147483647 h 725"/>
                <a:gd name="T4" fmla="*/ 2147483647 w 637"/>
                <a:gd name="T5" fmla="*/ 2147483647 h 725"/>
                <a:gd name="T6" fmla="*/ 2147483647 w 637"/>
                <a:gd name="T7" fmla="*/ 2147483647 h 725"/>
                <a:gd name="T8" fmla="*/ 2136833158 w 637"/>
                <a:gd name="T9" fmla="*/ 2147483647 h 725"/>
                <a:gd name="T10" fmla="*/ 1587342891 w 637"/>
                <a:gd name="T11" fmla="*/ 2147483647 h 725"/>
                <a:gd name="T12" fmla="*/ 1213405820 w 637"/>
                <a:gd name="T13" fmla="*/ 2147483647 h 725"/>
                <a:gd name="T14" fmla="*/ 961569034 w 637"/>
                <a:gd name="T15" fmla="*/ 2147483647 h 725"/>
                <a:gd name="T16" fmla="*/ 732640695 w 637"/>
                <a:gd name="T17" fmla="*/ 2147483647 h 725"/>
                <a:gd name="T18" fmla="*/ 534218035 w 637"/>
                <a:gd name="T19" fmla="*/ 2147483647 h 725"/>
                <a:gd name="T20" fmla="*/ 358664839 w 637"/>
                <a:gd name="T21" fmla="*/ 2147483647 h 725"/>
                <a:gd name="T22" fmla="*/ 221331107 w 637"/>
                <a:gd name="T23" fmla="*/ 2147483647 h 725"/>
                <a:gd name="T24" fmla="*/ 122100285 w 637"/>
                <a:gd name="T25" fmla="*/ 2147483647 h 725"/>
                <a:gd name="T26" fmla="*/ 7636018 w 637"/>
                <a:gd name="T27" fmla="*/ 2147483647 h 725"/>
                <a:gd name="T28" fmla="*/ 38141893 w 637"/>
                <a:gd name="T29" fmla="*/ 2147483647 h 725"/>
                <a:gd name="T30" fmla="*/ 198422660 w 637"/>
                <a:gd name="T31" fmla="*/ 2147483647 h 725"/>
                <a:gd name="T32" fmla="*/ 503673571 w 637"/>
                <a:gd name="T33" fmla="*/ 2056959241 h 725"/>
                <a:gd name="T34" fmla="*/ 946296802 w 637"/>
                <a:gd name="T35" fmla="*/ 1424073214 h 725"/>
                <a:gd name="T36" fmla="*/ 1472878623 w 637"/>
                <a:gd name="T37" fmla="*/ 878179020 h 725"/>
                <a:gd name="T38" fmla="*/ 2098652479 w 637"/>
                <a:gd name="T39" fmla="*/ 443060051 h 725"/>
                <a:gd name="T40" fmla="*/ 2147483647 w 637"/>
                <a:gd name="T41" fmla="*/ 142419197 h 725"/>
                <a:gd name="T42" fmla="*/ 2147483647 w 637"/>
                <a:gd name="T43" fmla="*/ 7901229 h 725"/>
                <a:gd name="T44" fmla="*/ 2147483647 w 637"/>
                <a:gd name="T45" fmla="*/ 15841912 h 725"/>
                <a:gd name="T46" fmla="*/ 2147483647 w 637"/>
                <a:gd name="T47" fmla="*/ 110774826 h 725"/>
                <a:gd name="T48" fmla="*/ 2147483647 w 637"/>
                <a:gd name="T49" fmla="*/ 284798742 h 725"/>
                <a:gd name="T50" fmla="*/ 2147483647 w 637"/>
                <a:gd name="T51" fmla="*/ 514249823 h 725"/>
                <a:gd name="T52" fmla="*/ 2147483647 w 637"/>
                <a:gd name="T53" fmla="*/ 775305423 h 725"/>
                <a:gd name="T54" fmla="*/ 2147483647 w 637"/>
                <a:gd name="T55" fmla="*/ 1068044848 h 725"/>
                <a:gd name="T56" fmla="*/ 2147483647 w 637"/>
                <a:gd name="T57" fmla="*/ 1329140300 h 725"/>
                <a:gd name="T58" fmla="*/ 2147483647 w 637"/>
                <a:gd name="T59" fmla="*/ 1558551529 h 725"/>
                <a:gd name="T60" fmla="*/ 2147483647 w 637"/>
                <a:gd name="T61" fmla="*/ 1716772986 h 725"/>
                <a:gd name="T62" fmla="*/ 2147483647 w 637"/>
                <a:gd name="T63" fmla="*/ 1803804870 h 725"/>
                <a:gd name="T64" fmla="*/ 2147483647 w 637"/>
                <a:gd name="T65" fmla="*/ 1835449042 h 725"/>
                <a:gd name="T66" fmla="*/ 2147483647 w 637"/>
                <a:gd name="T67" fmla="*/ 1764259269 h 725"/>
                <a:gd name="T68" fmla="*/ 2147483647 w 637"/>
                <a:gd name="T69" fmla="*/ 1574393441 h 725"/>
                <a:gd name="T70" fmla="*/ 2147483647 w 637"/>
                <a:gd name="T71" fmla="*/ 1344942560 h 725"/>
                <a:gd name="T72" fmla="*/ 2147483647 w 637"/>
                <a:gd name="T73" fmla="*/ 1178819873 h 725"/>
                <a:gd name="T74" fmla="*/ 2147483647 w 637"/>
                <a:gd name="T75" fmla="*/ 1012657534 h 725"/>
                <a:gd name="T76" fmla="*/ 2147483647 w 637"/>
                <a:gd name="T77" fmla="*/ 743661052 h 725"/>
                <a:gd name="T78" fmla="*/ 2147483647 w 637"/>
                <a:gd name="T79" fmla="*/ 561696254 h 725"/>
                <a:gd name="T80" fmla="*/ 2147483647 w 637"/>
                <a:gd name="T81" fmla="*/ 395573767 h 725"/>
                <a:gd name="T82" fmla="*/ 2147483647 w 637"/>
                <a:gd name="T83" fmla="*/ 324383995 h 725"/>
                <a:gd name="T84" fmla="*/ 2147483647 w 637"/>
                <a:gd name="T85" fmla="*/ 276897512 h 725"/>
                <a:gd name="T86" fmla="*/ 2147483647 w 637"/>
                <a:gd name="T87" fmla="*/ 332285025 h 725"/>
                <a:gd name="T88" fmla="*/ 2147483647 w 637"/>
                <a:gd name="T89" fmla="*/ 522150853 h 725"/>
                <a:gd name="T90" fmla="*/ 2147483647 w 637"/>
                <a:gd name="T91" fmla="*/ 814890477 h 725"/>
                <a:gd name="T92" fmla="*/ 1930774283 w 637"/>
                <a:gd name="T93" fmla="*/ 1218365275 h 725"/>
                <a:gd name="T94" fmla="*/ 1587342891 w 637"/>
                <a:gd name="T95" fmla="*/ 1724713868 h 725"/>
                <a:gd name="T96" fmla="*/ 1274455963 w 637"/>
                <a:gd name="T97" fmla="*/ 2147483647 h 725"/>
                <a:gd name="T98" fmla="*/ 1068397088 w 637"/>
                <a:gd name="T99" fmla="*/ 2147483647 h 725"/>
                <a:gd name="T100" fmla="*/ 999710927 w 637"/>
                <a:gd name="T101" fmla="*/ 2147483647 h 725"/>
                <a:gd name="T102" fmla="*/ 1045527624 w 637"/>
                <a:gd name="T103" fmla="*/ 2147483647 h 725"/>
                <a:gd name="T104" fmla="*/ 1198133588 w 637"/>
                <a:gd name="T105" fmla="*/ 2147483647 h 725"/>
                <a:gd name="T106" fmla="*/ 1434736927 w 637"/>
                <a:gd name="T107" fmla="*/ 2147483647 h 725"/>
                <a:gd name="T108" fmla="*/ 1755259872 w 637"/>
                <a:gd name="T109" fmla="*/ 2147483647 h 725"/>
                <a:gd name="T110" fmla="*/ 2136833158 w 637"/>
                <a:gd name="T111" fmla="*/ 2147483647 h 725"/>
                <a:gd name="T112" fmla="*/ 2147483647 w 637"/>
                <a:gd name="T113" fmla="*/ 2147483647 h 725"/>
                <a:gd name="T114" fmla="*/ 2147483647 w 637"/>
                <a:gd name="T115" fmla="*/ 2147483647 h 725"/>
                <a:gd name="T116" fmla="*/ 2147483647 w 637"/>
                <a:gd name="T117" fmla="*/ 2147483647 h 725"/>
                <a:gd name="T118" fmla="*/ 2147483647 w 637"/>
                <a:gd name="T119" fmla="*/ 2147483647 h 725"/>
                <a:gd name="T120" fmla="*/ 2147483647 w 637"/>
                <a:gd name="T121" fmla="*/ 2147483647 h 725"/>
                <a:gd name="T122" fmla="*/ 2147483647 w 637"/>
                <a:gd name="T123" fmla="*/ 2147483647 h 7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37" h="725">
                  <a:moveTo>
                    <a:pt x="574" y="537"/>
                  </a:moveTo>
                  <a:lnTo>
                    <a:pt x="554" y="561"/>
                  </a:lnTo>
                  <a:lnTo>
                    <a:pt x="534" y="582"/>
                  </a:lnTo>
                  <a:lnTo>
                    <a:pt x="512" y="602"/>
                  </a:lnTo>
                  <a:lnTo>
                    <a:pt x="492" y="622"/>
                  </a:lnTo>
                  <a:lnTo>
                    <a:pt x="472" y="638"/>
                  </a:lnTo>
                  <a:lnTo>
                    <a:pt x="452" y="654"/>
                  </a:lnTo>
                  <a:lnTo>
                    <a:pt x="430" y="668"/>
                  </a:lnTo>
                  <a:lnTo>
                    <a:pt x="410" y="680"/>
                  </a:lnTo>
                  <a:lnTo>
                    <a:pt x="390" y="690"/>
                  </a:lnTo>
                  <a:lnTo>
                    <a:pt x="368" y="700"/>
                  </a:lnTo>
                  <a:lnTo>
                    <a:pt x="347" y="708"/>
                  </a:lnTo>
                  <a:lnTo>
                    <a:pt x="324" y="714"/>
                  </a:lnTo>
                  <a:lnTo>
                    <a:pt x="303" y="720"/>
                  </a:lnTo>
                  <a:lnTo>
                    <a:pt x="280" y="723"/>
                  </a:lnTo>
                  <a:lnTo>
                    <a:pt x="258" y="725"/>
                  </a:lnTo>
                  <a:lnTo>
                    <a:pt x="235" y="725"/>
                  </a:lnTo>
                  <a:lnTo>
                    <a:pt x="208" y="725"/>
                  </a:lnTo>
                  <a:lnTo>
                    <a:pt x="182" y="722"/>
                  </a:lnTo>
                  <a:lnTo>
                    <a:pt x="170" y="720"/>
                  </a:lnTo>
                  <a:lnTo>
                    <a:pt x="159" y="717"/>
                  </a:lnTo>
                  <a:lnTo>
                    <a:pt x="148" y="714"/>
                  </a:lnTo>
                  <a:lnTo>
                    <a:pt x="136" y="711"/>
                  </a:lnTo>
                  <a:lnTo>
                    <a:pt x="126" y="706"/>
                  </a:lnTo>
                  <a:lnTo>
                    <a:pt x="116" y="702"/>
                  </a:lnTo>
                  <a:lnTo>
                    <a:pt x="106" y="696"/>
                  </a:lnTo>
                  <a:lnTo>
                    <a:pt x="96" y="690"/>
                  </a:lnTo>
                  <a:lnTo>
                    <a:pt x="87" y="685"/>
                  </a:lnTo>
                  <a:lnTo>
                    <a:pt x="79" y="678"/>
                  </a:lnTo>
                  <a:lnTo>
                    <a:pt x="70" y="671"/>
                  </a:lnTo>
                  <a:lnTo>
                    <a:pt x="62" y="663"/>
                  </a:lnTo>
                  <a:lnTo>
                    <a:pt x="54" y="655"/>
                  </a:lnTo>
                  <a:lnTo>
                    <a:pt x="47" y="647"/>
                  </a:lnTo>
                  <a:lnTo>
                    <a:pt x="41" y="638"/>
                  </a:lnTo>
                  <a:lnTo>
                    <a:pt x="35" y="629"/>
                  </a:lnTo>
                  <a:lnTo>
                    <a:pt x="29" y="620"/>
                  </a:lnTo>
                  <a:lnTo>
                    <a:pt x="25" y="610"/>
                  </a:lnTo>
                  <a:lnTo>
                    <a:pt x="19" y="600"/>
                  </a:lnTo>
                  <a:lnTo>
                    <a:pt x="16" y="590"/>
                  </a:lnTo>
                  <a:lnTo>
                    <a:pt x="9" y="569"/>
                  </a:lnTo>
                  <a:lnTo>
                    <a:pt x="3" y="545"/>
                  </a:lnTo>
                  <a:lnTo>
                    <a:pt x="1" y="521"/>
                  </a:lnTo>
                  <a:lnTo>
                    <a:pt x="0" y="495"/>
                  </a:lnTo>
                  <a:lnTo>
                    <a:pt x="1" y="465"/>
                  </a:lnTo>
                  <a:lnTo>
                    <a:pt x="5" y="436"/>
                  </a:lnTo>
                  <a:lnTo>
                    <a:pt x="9" y="406"/>
                  </a:lnTo>
                  <a:lnTo>
                    <a:pt x="17" y="377"/>
                  </a:lnTo>
                  <a:lnTo>
                    <a:pt x="26" y="348"/>
                  </a:lnTo>
                  <a:lnTo>
                    <a:pt x="37" y="318"/>
                  </a:lnTo>
                  <a:lnTo>
                    <a:pt x="52" y="289"/>
                  </a:lnTo>
                  <a:lnTo>
                    <a:pt x="66" y="260"/>
                  </a:lnTo>
                  <a:lnTo>
                    <a:pt x="85" y="232"/>
                  </a:lnTo>
                  <a:lnTo>
                    <a:pt x="104" y="205"/>
                  </a:lnTo>
                  <a:lnTo>
                    <a:pt x="124" y="180"/>
                  </a:lnTo>
                  <a:lnTo>
                    <a:pt x="145" y="155"/>
                  </a:lnTo>
                  <a:lnTo>
                    <a:pt x="168" y="133"/>
                  </a:lnTo>
                  <a:lnTo>
                    <a:pt x="193" y="111"/>
                  </a:lnTo>
                  <a:lnTo>
                    <a:pt x="219" y="91"/>
                  </a:lnTo>
                  <a:lnTo>
                    <a:pt x="247" y="73"/>
                  </a:lnTo>
                  <a:lnTo>
                    <a:pt x="275" y="56"/>
                  </a:lnTo>
                  <a:lnTo>
                    <a:pt x="303" y="41"/>
                  </a:lnTo>
                  <a:lnTo>
                    <a:pt x="330" y="28"/>
                  </a:lnTo>
                  <a:lnTo>
                    <a:pt x="358" y="18"/>
                  </a:lnTo>
                  <a:lnTo>
                    <a:pt x="386" y="10"/>
                  </a:lnTo>
                  <a:lnTo>
                    <a:pt x="413" y="4"/>
                  </a:lnTo>
                  <a:lnTo>
                    <a:pt x="440" y="1"/>
                  </a:lnTo>
                  <a:lnTo>
                    <a:pt x="467" y="0"/>
                  </a:lnTo>
                  <a:lnTo>
                    <a:pt x="489" y="1"/>
                  </a:lnTo>
                  <a:lnTo>
                    <a:pt x="508" y="2"/>
                  </a:lnTo>
                  <a:lnTo>
                    <a:pt x="526" y="5"/>
                  </a:lnTo>
                  <a:lnTo>
                    <a:pt x="542" y="9"/>
                  </a:lnTo>
                  <a:lnTo>
                    <a:pt x="557" y="14"/>
                  </a:lnTo>
                  <a:lnTo>
                    <a:pt x="571" y="20"/>
                  </a:lnTo>
                  <a:lnTo>
                    <a:pt x="583" y="28"/>
                  </a:lnTo>
                  <a:lnTo>
                    <a:pt x="595" y="36"/>
                  </a:lnTo>
                  <a:lnTo>
                    <a:pt x="605" y="45"/>
                  </a:lnTo>
                  <a:lnTo>
                    <a:pt x="614" y="55"/>
                  </a:lnTo>
                  <a:lnTo>
                    <a:pt x="620" y="65"/>
                  </a:lnTo>
                  <a:lnTo>
                    <a:pt x="627" y="75"/>
                  </a:lnTo>
                  <a:lnTo>
                    <a:pt x="632" y="86"/>
                  </a:lnTo>
                  <a:lnTo>
                    <a:pt x="635" y="98"/>
                  </a:lnTo>
                  <a:lnTo>
                    <a:pt x="636" y="110"/>
                  </a:lnTo>
                  <a:lnTo>
                    <a:pt x="637" y="122"/>
                  </a:lnTo>
                  <a:lnTo>
                    <a:pt x="637" y="135"/>
                  </a:lnTo>
                  <a:lnTo>
                    <a:pt x="635" y="146"/>
                  </a:lnTo>
                  <a:lnTo>
                    <a:pt x="633" y="157"/>
                  </a:lnTo>
                  <a:lnTo>
                    <a:pt x="629" y="168"/>
                  </a:lnTo>
                  <a:lnTo>
                    <a:pt x="626" y="178"/>
                  </a:lnTo>
                  <a:lnTo>
                    <a:pt x="620" y="188"/>
                  </a:lnTo>
                  <a:lnTo>
                    <a:pt x="615" y="197"/>
                  </a:lnTo>
                  <a:lnTo>
                    <a:pt x="607" y="206"/>
                  </a:lnTo>
                  <a:lnTo>
                    <a:pt x="602" y="211"/>
                  </a:lnTo>
                  <a:lnTo>
                    <a:pt x="596" y="217"/>
                  </a:lnTo>
                  <a:lnTo>
                    <a:pt x="590" y="222"/>
                  </a:lnTo>
                  <a:lnTo>
                    <a:pt x="583" y="225"/>
                  </a:lnTo>
                  <a:lnTo>
                    <a:pt x="577" y="228"/>
                  </a:lnTo>
                  <a:lnTo>
                    <a:pt x="569" y="231"/>
                  </a:lnTo>
                  <a:lnTo>
                    <a:pt x="562" y="232"/>
                  </a:lnTo>
                  <a:lnTo>
                    <a:pt x="554" y="232"/>
                  </a:lnTo>
                  <a:lnTo>
                    <a:pt x="542" y="231"/>
                  </a:lnTo>
                  <a:lnTo>
                    <a:pt x="532" y="228"/>
                  </a:lnTo>
                  <a:lnTo>
                    <a:pt x="523" y="223"/>
                  </a:lnTo>
                  <a:lnTo>
                    <a:pt x="514" y="216"/>
                  </a:lnTo>
                  <a:lnTo>
                    <a:pt x="507" y="208"/>
                  </a:lnTo>
                  <a:lnTo>
                    <a:pt x="501" y="199"/>
                  </a:lnTo>
                  <a:lnTo>
                    <a:pt x="499" y="189"/>
                  </a:lnTo>
                  <a:lnTo>
                    <a:pt x="498" y="178"/>
                  </a:lnTo>
                  <a:lnTo>
                    <a:pt x="498" y="170"/>
                  </a:lnTo>
                  <a:lnTo>
                    <a:pt x="499" y="163"/>
                  </a:lnTo>
                  <a:lnTo>
                    <a:pt x="501" y="156"/>
                  </a:lnTo>
                  <a:lnTo>
                    <a:pt x="503" y="149"/>
                  </a:lnTo>
                  <a:lnTo>
                    <a:pt x="507" y="144"/>
                  </a:lnTo>
                  <a:lnTo>
                    <a:pt x="512" y="136"/>
                  </a:lnTo>
                  <a:lnTo>
                    <a:pt x="519" y="128"/>
                  </a:lnTo>
                  <a:lnTo>
                    <a:pt x="527" y="120"/>
                  </a:lnTo>
                  <a:lnTo>
                    <a:pt x="543" y="104"/>
                  </a:lnTo>
                  <a:lnTo>
                    <a:pt x="550" y="94"/>
                  </a:lnTo>
                  <a:lnTo>
                    <a:pt x="553" y="86"/>
                  </a:lnTo>
                  <a:lnTo>
                    <a:pt x="554" y="79"/>
                  </a:lnTo>
                  <a:lnTo>
                    <a:pt x="553" y="71"/>
                  </a:lnTo>
                  <a:lnTo>
                    <a:pt x="550" y="63"/>
                  </a:lnTo>
                  <a:lnTo>
                    <a:pt x="545" y="57"/>
                  </a:lnTo>
                  <a:lnTo>
                    <a:pt x="539" y="50"/>
                  </a:lnTo>
                  <a:lnTo>
                    <a:pt x="533" y="47"/>
                  </a:lnTo>
                  <a:lnTo>
                    <a:pt x="527" y="44"/>
                  </a:lnTo>
                  <a:lnTo>
                    <a:pt x="519" y="41"/>
                  </a:lnTo>
                  <a:lnTo>
                    <a:pt x="511" y="39"/>
                  </a:lnTo>
                  <a:lnTo>
                    <a:pt x="494" y="36"/>
                  </a:lnTo>
                  <a:lnTo>
                    <a:pt x="475" y="35"/>
                  </a:lnTo>
                  <a:lnTo>
                    <a:pt x="456" y="36"/>
                  </a:lnTo>
                  <a:lnTo>
                    <a:pt x="437" y="38"/>
                  </a:lnTo>
                  <a:lnTo>
                    <a:pt x="418" y="42"/>
                  </a:lnTo>
                  <a:lnTo>
                    <a:pt x="399" y="49"/>
                  </a:lnTo>
                  <a:lnTo>
                    <a:pt x="380" y="56"/>
                  </a:lnTo>
                  <a:lnTo>
                    <a:pt x="360" y="66"/>
                  </a:lnTo>
                  <a:lnTo>
                    <a:pt x="342" y="76"/>
                  </a:lnTo>
                  <a:lnTo>
                    <a:pt x="323" y="90"/>
                  </a:lnTo>
                  <a:lnTo>
                    <a:pt x="305" y="103"/>
                  </a:lnTo>
                  <a:lnTo>
                    <a:pt x="287" y="119"/>
                  </a:lnTo>
                  <a:lnTo>
                    <a:pt x="270" y="136"/>
                  </a:lnTo>
                  <a:lnTo>
                    <a:pt x="253" y="154"/>
                  </a:lnTo>
                  <a:lnTo>
                    <a:pt x="238" y="174"/>
                  </a:lnTo>
                  <a:lnTo>
                    <a:pt x="223" y="196"/>
                  </a:lnTo>
                  <a:lnTo>
                    <a:pt x="208" y="218"/>
                  </a:lnTo>
                  <a:lnTo>
                    <a:pt x="195" y="242"/>
                  </a:lnTo>
                  <a:lnTo>
                    <a:pt x="180" y="272"/>
                  </a:lnTo>
                  <a:lnTo>
                    <a:pt x="167" y="303"/>
                  </a:lnTo>
                  <a:lnTo>
                    <a:pt x="157" y="332"/>
                  </a:lnTo>
                  <a:lnTo>
                    <a:pt x="148" y="362"/>
                  </a:lnTo>
                  <a:lnTo>
                    <a:pt x="140" y="393"/>
                  </a:lnTo>
                  <a:lnTo>
                    <a:pt x="135" y="422"/>
                  </a:lnTo>
                  <a:lnTo>
                    <a:pt x="132" y="453"/>
                  </a:lnTo>
                  <a:lnTo>
                    <a:pt x="131" y="483"/>
                  </a:lnTo>
                  <a:lnTo>
                    <a:pt x="132" y="502"/>
                  </a:lnTo>
                  <a:lnTo>
                    <a:pt x="134" y="520"/>
                  </a:lnTo>
                  <a:lnTo>
                    <a:pt x="137" y="538"/>
                  </a:lnTo>
                  <a:lnTo>
                    <a:pt x="143" y="554"/>
                  </a:lnTo>
                  <a:lnTo>
                    <a:pt x="149" y="570"/>
                  </a:lnTo>
                  <a:lnTo>
                    <a:pt x="157" y="583"/>
                  </a:lnTo>
                  <a:lnTo>
                    <a:pt x="166" y="597"/>
                  </a:lnTo>
                  <a:lnTo>
                    <a:pt x="177" y="609"/>
                  </a:lnTo>
                  <a:lnTo>
                    <a:pt x="188" y="620"/>
                  </a:lnTo>
                  <a:lnTo>
                    <a:pt x="202" y="629"/>
                  </a:lnTo>
                  <a:lnTo>
                    <a:pt x="215" y="637"/>
                  </a:lnTo>
                  <a:lnTo>
                    <a:pt x="230" y="644"/>
                  </a:lnTo>
                  <a:lnTo>
                    <a:pt x="246" y="649"/>
                  </a:lnTo>
                  <a:lnTo>
                    <a:pt x="262" y="653"/>
                  </a:lnTo>
                  <a:lnTo>
                    <a:pt x="280" y="655"/>
                  </a:lnTo>
                  <a:lnTo>
                    <a:pt x="300" y="655"/>
                  </a:lnTo>
                  <a:lnTo>
                    <a:pt x="315" y="655"/>
                  </a:lnTo>
                  <a:lnTo>
                    <a:pt x="330" y="654"/>
                  </a:lnTo>
                  <a:lnTo>
                    <a:pt x="345" y="651"/>
                  </a:lnTo>
                  <a:lnTo>
                    <a:pt x="359" y="649"/>
                  </a:lnTo>
                  <a:lnTo>
                    <a:pt x="375" y="644"/>
                  </a:lnTo>
                  <a:lnTo>
                    <a:pt x="390" y="638"/>
                  </a:lnTo>
                  <a:lnTo>
                    <a:pt x="404" y="633"/>
                  </a:lnTo>
                  <a:lnTo>
                    <a:pt x="419" y="625"/>
                  </a:lnTo>
                  <a:lnTo>
                    <a:pt x="434" y="617"/>
                  </a:lnTo>
                  <a:lnTo>
                    <a:pt x="449" y="607"/>
                  </a:lnTo>
                  <a:lnTo>
                    <a:pt x="465" y="596"/>
                  </a:lnTo>
                  <a:lnTo>
                    <a:pt x="482" y="583"/>
                  </a:lnTo>
                  <a:lnTo>
                    <a:pt x="499" y="569"/>
                  </a:lnTo>
                  <a:lnTo>
                    <a:pt x="516" y="553"/>
                  </a:lnTo>
                  <a:lnTo>
                    <a:pt x="533" y="536"/>
                  </a:lnTo>
                  <a:lnTo>
                    <a:pt x="552" y="517"/>
                  </a:lnTo>
                  <a:lnTo>
                    <a:pt x="574" y="537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106" name="Freeform 137">
              <a:extLst>
                <a:ext uri="{FF2B5EF4-FFF2-40B4-BE49-F238E27FC236}">
                  <a16:creationId xmlns:a16="http://schemas.microsoft.com/office/drawing/2014/main" id="{316AF7FD-181F-E64B-97BE-7AB015F8D2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34217" y="6403975"/>
              <a:ext cx="186283" cy="223838"/>
            </a:xfrm>
            <a:custGeom>
              <a:avLst/>
              <a:gdLst>
                <a:gd name="T0" fmla="*/ 1986007438 w 702"/>
                <a:gd name="T1" fmla="*/ 2147483647 h 1129"/>
                <a:gd name="T2" fmla="*/ 2147483647 w 702"/>
                <a:gd name="T3" fmla="*/ 2147483647 h 1129"/>
                <a:gd name="T4" fmla="*/ 2147483647 w 702"/>
                <a:gd name="T5" fmla="*/ 2147483647 h 1129"/>
                <a:gd name="T6" fmla="*/ 2147483647 w 702"/>
                <a:gd name="T7" fmla="*/ 2147483647 h 1129"/>
                <a:gd name="T8" fmla="*/ 2147483647 w 702"/>
                <a:gd name="T9" fmla="*/ 2147483647 h 1129"/>
                <a:gd name="T10" fmla="*/ 2147483647 w 702"/>
                <a:gd name="T11" fmla="*/ 2147483647 h 1129"/>
                <a:gd name="T12" fmla="*/ 2147483647 w 702"/>
                <a:gd name="T13" fmla="*/ 2147483647 h 1129"/>
                <a:gd name="T14" fmla="*/ 2147483647 w 702"/>
                <a:gd name="T15" fmla="*/ 2147483647 h 1129"/>
                <a:gd name="T16" fmla="*/ 2147483647 w 702"/>
                <a:gd name="T17" fmla="*/ 2147483647 h 1129"/>
                <a:gd name="T18" fmla="*/ 2147483647 w 702"/>
                <a:gd name="T19" fmla="*/ 2147483647 h 1129"/>
                <a:gd name="T20" fmla="*/ 2147483647 w 702"/>
                <a:gd name="T21" fmla="*/ 2147483647 h 1129"/>
                <a:gd name="T22" fmla="*/ 2147483647 w 702"/>
                <a:gd name="T23" fmla="*/ 2147483647 h 1129"/>
                <a:gd name="T24" fmla="*/ 2147483647 w 702"/>
                <a:gd name="T25" fmla="*/ 2147483647 h 1129"/>
                <a:gd name="T26" fmla="*/ 2147483647 w 702"/>
                <a:gd name="T27" fmla="*/ 2147483647 h 1129"/>
                <a:gd name="T28" fmla="*/ 2147483647 w 702"/>
                <a:gd name="T29" fmla="*/ 2147483647 h 1129"/>
                <a:gd name="T30" fmla="*/ 2147483647 w 702"/>
                <a:gd name="T31" fmla="*/ 2147483647 h 1129"/>
                <a:gd name="T32" fmla="*/ 2147483647 w 702"/>
                <a:gd name="T33" fmla="*/ 2147483647 h 1129"/>
                <a:gd name="T34" fmla="*/ 2147483647 w 702"/>
                <a:gd name="T35" fmla="*/ 2147483647 h 1129"/>
                <a:gd name="T36" fmla="*/ 2147483647 w 702"/>
                <a:gd name="T37" fmla="*/ 2147483647 h 1129"/>
                <a:gd name="T38" fmla="*/ 2147483647 w 702"/>
                <a:gd name="T39" fmla="*/ 2147483647 h 1129"/>
                <a:gd name="T40" fmla="*/ 2147483647 w 702"/>
                <a:gd name="T41" fmla="*/ 2147483647 h 1129"/>
                <a:gd name="T42" fmla="*/ 2147483647 w 702"/>
                <a:gd name="T43" fmla="*/ 2147483647 h 1129"/>
                <a:gd name="T44" fmla="*/ 2147483647 w 702"/>
                <a:gd name="T45" fmla="*/ 2147483647 h 1129"/>
                <a:gd name="T46" fmla="*/ 2147483647 w 702"/>
                <a:gd name="T47" fmla="*/ 2147483647 h 1129"/>
                <a:gd name="T48" fmla="*/ 2147483647 w 702"/>
                <a:gd name="T49" fmla="*/ 2147483647 h 1129"/>
                <a:gd name="T50" fmla="*/ 2147483647 w 702"/>
                <a:gd name="T51" fmla="*/ 2147483647 h 1129"/>
                <a:gd name="T52" fmla="*/ 2147483647 w 702"/>
                <a:gd name="T53" fmla="*/ 2147483647 h 1129"/>
                <a:gd name="T54" fmla="*/ 2147483647 w 702"/>
                <a:gd name="T55" fmla="*/ 2147483647 h 1129"/>
                <a:gd name="T56" fmla="*/ 2147483647 w 702"/>
                <a:gd name="T57" fmla="*/ 2147483647 h 1129"/>
                <a:gd name="T58" fmla="*/ 2147483647 w 702"/>
                <a:gd name="T59" fmla="*/ 2147483647 h 1129"/>
                <a:gd name="T60" fmla="*/ 2147483647 w 702"/>
                <a:gd name="T61" fmla="*/ 2147483647 h 1129"/>
                <a:gd name="T62" fmla="*/ 2147483647 w 702"/>
                <a:gd name="T63" fmla="*/ 2147483647 h 1129"/>
                <a:gd name="T64" fmla="*/ 2147483647 w 702"/>
                <a:gd name="T65" fmla="*/ 2147483647 h 1129"/>
                <a:gd name="T66" fmla="*/ 2147483647 w 702"/>
                <a:gd name="T67" fmla="*/ 2147483647 h 1129"/>
                <a:gd name="T68" fmla="*/ 2147483647 w 702"/>
                <a:gd name="T69" fmla="*/ 2147483647 h 1129"/>
                <a:gd name="T70" fmla="*/ 2147483647 w 702"/>
                <a:gd name="T71" fmla="*/ 2147483647 h 1129"/>
                <a:gd name="T72" fmla="*/ 2147483647 w 702"/>
                <a:gd name="T73" fmla="*/ 2147483647 h 1129"/>
                <a:gd name="T74" fmla="*/ 2147483647 w 702"/>
                <a:gd name="T75" fmla="*/ 2147483647 h 1129"/>
                <a:gd name="T76" fmla="*/ 2147483647 w 702"/>
                <a:gd name="T77" fmla="*/ 2147483647 h 1129"/>
                <a:gd name="T78" fmla="*/ 2147483647 w 702"/>
                <a:gd name="T79" fmla="*/ 2147483647 h 1129"/>
                <a:gd name="T80" fmla="*/ 2147483647 w 702"/>
                <a:gd name="T81" fmla="*/ 2147483647 h 1129"/>
                <a:gd name="T82" fmla="*/ 2147483647 w 702"/>
                <a:gd name="T83" fmla="*/ 2147483647 h 1129"/>
                <a:gd name="T84" fmla="*/ 2119981529 w 702"/>
                <a:gd name="T85" fmla="*/ 2147483647 h 1129"/>
                <a:gd name="T86" fmla="*/ 1615608610 w 702"/>
                <a:gd name="T87" fmla="*/ 2147483647 h 1129"/>
                <a:gd name="T88" fmla="*/ 1316097780 w 702"/>
                <a:gd name="T89" fmla="*/ 2147483647 h 1129"/>
                <a:gd name="T90" fmla="*/ 2025411595 w 702"/>
                <a:gd name="T91" fmla="*/ 1698926455 h 1129"/>
                <a:gd name="T92" fmla="*/ 2147483647 w 702"/>
                <a:gd name="T93" fmla="*/ 794923483 h 1129"/>
                <a:gd name="T94" fmla="*/ 2041173217 w 702"/>
                <a:gd name="T95" fmla="*/ 607857169 h 1129"/>
                <a:gd name="T96" fmla="*/ 1788986857 w 702"/>
                <a:gd name="T97" fmla="*/ 537732035 h 1129"/>
                <a:gd name="T98" fmla="*/ 1552562119 w 702"/>
                <a:gd name="T99" fmla="*/ 553337251 h 1129"/>
                <a:gd name="T100" fmla="*/ 1316097780 w 702"/>
                <a:gd name="T101" fmla="*/ 350704977 h 112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02" h="1129">
                  <a:moveTo>
                    <a:pt x="437" y="0"/>
                  </a:moveTo>
                  <a:lnTo>
                    <a:pt x="219" y="759"/>
                  </a:lnTo>
                  <a:lnTo>
                    <a:pt x="252" y="708"/>
                  </a:lnTo>
                  <a:lnTo>
                    <a:pt x="285" y="661"/>
                  </a:lnTo>
                  <a:lnTo>
                    <a:pt x="315" y="619"/>
                  </a:lnTo>
                  <a:lnTo>
                    <a:pt x="345" y="581"/>
                  </a:lnTo>
                  <a:lnTo>
                    <a:pt x="372" y="548"/>
                  </a:lnTo>
                  <a:lnTo>
                    <a:pt x="397" y="519"/>
                  </a:lnTo>
                  <a:lnTo>
                    <a:pt x="419" y="494"/>
                  </a:lnTo>
                  <a:lnTo>
                    <a:pt x="440" y="475"/>
                  </a:lnTo>
                  <a:lnTo>
                    <a:pt x="460" y="458"/>
                  </a:lnTo>
                  <a:lnTo>
                    <a:pt x="479" y="444"/>
                  </a:lnTo>
                  <a:lnTo>
                    <a:pt x="499" y="432"/>
                  </a:lnTo>
                  <a:lnTo>
                    <a:pt x="518" y="422"/>
                  </a:lnTo>
                  <a:lnTo>
                    <a:pt x="536" y="414"/>
                  </a:lnTo>
                  <a:lnTo>
                    <a:pt x="555" y="408"/>
                  </a:lnTo>
                  <a:lnTo>
                    <a:pt x="573" y="405"/>
                  </a:lnTo>
                  <a:lnTo>
                    <a:pt x="592" y="404"/>
                  </a:lnTo>
                  <a:lnTo>
                    <a:pt x="601" y="405"/>
                  </a:lnTo>
                  <a:lnTo>
                    <a:pt x="610" y="406"/>
                  </a:lnTo>
                  <a:lnTo>
                    <a:pt x="618" y="408"/>
                  </a:lnTo>
                  <a:lnTo>
                    <a:pt x="626" y="410"/>
                  </a:lnTo>
                  <a:lnTo>
                    <a:pt x="634" y="414"/>
                  </a:lnTo>
                  <a:lnTo>
                    <a:pt x="641" y="418"/>
                  </a:lnTo>
                  <a:lnTo>
                    <a:pt x="648" y="424"/>
                  </a:lnTo>
                  <a:lnTo>
                    <a:pt x="654" y="430"/>
                  </a:lnTo>
                  <a:lnTo>
                    <a:pt x="660" y="436"/>
                  </a:lnTo>
                  <a:lnTo>
                    <a:pt x="666" y="444"/>
                  </a:lnTo>
                  <a:lnTo>
                    <a:pt x="670" y="452"/>
                  </a:lnTo>
                  <a:lnTo>
                    <a:pt x="674" y="460"/>
                  </a:lnTo>
                  <a:lnTo>
                    <a:pt x="676" y="469"/>
                  </a:lnTo>
                  <a:lnTo>
                    <a:pt x="678" y="478"/>
                  </a:lnTo>
                  <a:lnTo>
                    <a:pt x="679" y="488"/>
                  </a:lnTo>
                  <a:lnTo>
                    <a:pt x="679" y="498"/>
                  </a:lnTo>
                  <a:lnTo>
                    <a:pt x="679" y="512"/>
                  </a:lnTo>
                  <a:lnTo>
                    <a:pt x="678" y="525"/>
                  </a:lnTo>
                  <a:lnTo>
                    <a:pt x="677" y="540"/>
                  </a:lnTo>
                  <a:lnTo>
                    <a:pt x="675" y="556"/>
                  </a:lnTo>
                  <a:lnTo>
                    <a:pt x="667" y="588"/>
                  </a:lnTo>
                  <a:lnTo>
                    <a:pt x="658" y="623"/>
                  </a:lnTo>
                  <a:lnTo>
                    <a:pt x="562" y="951"/>
                  </a:lnTo>
                  <a:lnTo>
                    <a:pt x="554" y="977"/>
                  </a:lnTo>
                  <a:lnTo>
                    <a:pt x="549" y="997"/>
                  </a:lnTo>
                  <a:lnTo>
                    <a:pt x="545" y="1010"/>
                  </a:lnTo>
                  <a:lnTo>
                    <a:pt x="544" y="1017"/>
                  </a:lnTo>
                  <a:lnTo>
                    <a:pt x="545" y="1022"/>
                  </a:lnTo>
                  <a:lnTo>
                    <a:pt x="546" y="1027"/>
                  </a:lnTo>
                  <a:lnTo>
                    <a:pt x="549" y="1031"/>
                  </a:lnTo>
                  <a:lnTo>
                    <a:pt x="551" y="1035"/>
                  </a:lnTo>
                  <a:lnTo>
                    <a:pt x="554" y="1038"/>
                  </a:lnTo>
                  <a:lnTo>
                    <a:pt x="559" y="1040"/>
                  </a:lnTo>
                  <a:lnTo>
                    <a:pt x="562" y="1041"/>
                  </a:lnTo>
                  <a:lnTo>
                    <a:pt x="567" y="1041"/>
                  </a:lnTo>
                  <a:lnTo>
                    <a:pt x="572" y="1041"/>
                  </a:lnTo>
                  <a:lnTo>
                    <a:pt x="578" y="1039"/>
                  </a:lnTo>
                  <a:lnTo>
                    <a:pt x="583" y="1036"/>
                  </a:lnTo>
                  <a:lnTo>
                    <a:pt x="590" y="1031"/>
                  </a:lnTo>
                  <a:lnTo>
                    <a:pt x="600" y="1022"/>
                  </a:lnTo>
                  <a:lnTo>
                    <a:pt x="612" y="1012"/>
                  </a:lnTo>
                  <a:lnTo>
                    <a:pt x="623" y="1002"/>
                  </a:lnTo>
                  <a:lnTo>
                    <a:pt x="634" y="991"/>
                  </a:lnTo>
                  <a:lnTo>
                    <a:pt x="657" y="965"/>
                  </a:lnTo>
                  <a:lnTo>
                    <a:pt x="678" y="937"/>
                  </a:lnTo>
                  <a:lnTo>
                    <a:pt x="702" y="951"/>
                  </a:lnTo>
                  <a:lnTo>
                    <a:pt x="688" y="973"/>
                  </a:lnTo>
                  <a:lnTo>
                    <a:pt x="670" y="994"/>
                  </a:lnTo>
                  <a:lnTo>
                    <a:pt x="651" y="1018"/>
                  </a:lnTo>
                  <a:lnTo>
                    <a:pt x="628" y="1042"/>
                  </a:lnTo>
                  <a:lnTo>
                    <a:pt x="606" y="1065"/>
                  </a:lnTo>
                  <a:lnTo>
                    <a:pt x="585" y="1084"/>
                  </a:lnTo>
                  <a:lnTo>
                    <a:pt x="565" y="1099"/>
                  </a:lnTo>
                  <a:lnTo>
                    <a:pt x="547" y="1111"/>
                  </a:lnTo>
                  <a:lnTo>
                    <a:pt x="531" y="1119"/>
                  </a:lnTo>
                  <a:lnTo>
                    <a:pt x="515" y="1125"/>
                  </a:lnTo>
                  <a:lnTo>
                    <a:pt x="500" y="1128"/>
                  </a:lnTo>
                  <a:lnTo>
                    <a:pt x="487" y="1129"/>
                  </a:lnTo>
                  <a:lnTo>
                    <a:pt x="480" y="1129"/>
                  </a:lnTo>
                  <a:lnTo>
                    <a:pt x="473" y="1128"/>
                  </a:lnTo>
                  <a:lnTo>
                    <a:pt x="466" y="1127"/>
                  </a:lnTo>
                  <a:lnTo>
                    <a:pt x="461" y="1125"/>
                  </a:lnTo>
                  <a:lnTo>
                    <a:pt x="455" y="1122"/>
                  </a:lnTo>
                  <a:lnTo>
                    <a:pt x="449" y="1119"/>
                  </a:lnTo>
                  <a:lnTo>
                    <a:pt x="444" y="1116"/>
                  </a:lnTo>
                  <a:lnTo>
                    <a:pt x="439" y="1111"/>
                  </a:lnTo>
                  <a:lnTo>
                    <a:pt x="435" y="1107"/>
                  </a:lnTo>
                  <a:lnTo>
                    <a:pt x="431" y="1101"/>
                  </a:lnTo>
                  <a:lnTo>
                    <a:pt x="428" y="1097"/>
                  </a:lnTo>
                  <a:lnTo>
                    <a:pt x="426" y="1091"/>
                  </a:lnTo>
                  <a:lnTo>
                    <a:pt x="424" y="1084"/>
                  </a:lnTo>
                  <a:lnTo>
                    <a:pt x="422" y="1077"/>
                  </a:lnTo>
                  <a:lnTo>
                    <a:pt x="421" y="1071"/>
                  </a:lnTo>
                  <a:lnTo>
                    <a:pt x="421" y="1064"/>
                  </a:lnTo>
                  <a:lnTo>
                    <a:pt x="421" y="1055"/>
                  </a:lnTo>
                  <a:lnTo>
                    <a:pt x="422" y="1044"/>
                  </a:lnTo>
                  <a:lnTo>
                    <a:pt x="425" y="1030"/>
                  </a:lnTo>
                  <a:lnTo>
                    <a:pt x="428" y="1015"/>
                  </a:lnTo>
                  <a:lnTo>
                    <a:pt x="436" y="979"/>
                  </a:lnTo>
                  <a:lnTo>
                    <a:pt x="448" y="937"/>
                  </a:lnTo>
                  <a:lnTo>
                    <a:pt x="538" y="623"/>
                  </a:lnTo>
                  <a:lnTo>
                    <a:pt x="546" y="596"/>
                  </a:lnTo>
                  <a:lnTo>
                    <a:pt x="551" y="572"/>
                  </a:lnTo>
                  <a:lnTo>
                    <a:pt x="554" y="550"/>
                  </a:lnTo>
                  <a:lnTo>
                    <a:pt x="555" y="531"/>
                  </a:lnTo>
                  <a:lnTo>
                    <a:pt x="555" y="524"/>
                  </a:lnTo>
                  <a:lnTo>
                    <a:pt x="553" y="517"/>
                  </a:lnTo>
                  <a:lnTo>
                    <a:pt x="550" y="512"/>
                  </a:lnTo>
                  <a:lnTo>
                    <a:pt x="546" y="506"/>
                  </a:lnTo>
                  <a:lnTo>
                    <a:pt x="541" y="503"/>
                  </a:lnTo>
                  <a:lnTo>
                    <a:pt x="534" y="499"/>
                  </a:lnTo>
                  <a:lnTo>
                    <a:pt x="527" y="497"/>
                  </a:lnTo>
                  <a:lnTo>
                    <a:pt x="520" y="497"/>
                  </a:lnTo>
                  <a:lnTo>
                    <a:pt x="508" y="498"/>
                  </a:lnTo>
                  <a:lnTo>
                    <a:pt x="496" y="502"/>
                  </a:lnTo>
                  <a:lnTo>
                    <a:pt x="483" y="507"/>
                  </a:lnTo>
                  <a:lnTo>
                    <a:pt x="469" y="514"/>
                  </a:lnTo>
                  <a:lnTo>
                    <a:pt x="455" y="523"/>
                  </a:lnTo>
                  <a:lnTo>
                    <a:pt x="442" y="534"/>
                  </a:lnTo>
                  <a:lnTo>
                    <a:pt x="427" y="547"/>
                  </a:lnTo>
                  <a:lnTo>
                    <a:pt x="411" y="561"/>
                  </a:lnTo>
                  <a:lnTo>
                    <a:pt x="395" y="577"/>
                  </a:lnTo>
                  <a:lnTo>
                    <a:pt x="380" y="595"/>
                  </a:lnTo>
                  <a:lnTo>
                    <a:pt x="363" y="614"/>
                  </a:lnTo>
                  <a:lnTo>
                    <a:pt x="346" y="636"/>
                  </a:lnTo>
                  <a:lnTo>
                    <a:pt x="340" y="645"/>
                  </a:lnTo>
                  <a:lnTo>
                    <a:pt x="331" y="657"/>
                  </a:lnTo>
                  <a:lnTo>
                    <a:pt x="320" y="675"/>
                  </a:lnTo>
                  <a:lnTo>
                    <a:pt x="305" y="697"/>
                  </a:lnTo>
                  <a:lnTo>
                    <a:pt x="288" y="724"/>
                  </a:lnTo>
                  <a:lnTo>
                    <a:pt x="269" y="755"/>
                  </a:lnTo>
                  <a:lnTo>
                    <a:pt x="247" y="791"/>
                  </a:lnTo>
                  <a:lnTo>
                    <a:pt x="221" y="832"/>
                  </a:lnTo>
                  <a:lnTo>
                    <a:pt x="205" y="859"/>
                  </a:lnTo>
                  <a:lnTo>
                    <a:pt x="192" y="888"/>
                  </a:lnTo>
                  <a:lnTo>
                    <a:pt x="178" y="919"/>
                  </a:lnTo>
                  <a:lnTo>
                    <a:pt x="167" y="951"/>
                  </a:lnTo>
                  <a:lnTo>
                    <a:pt x="117" y="1111"/>
                  </a:lnTo>
                  <a:lnTo>
                    <a:pt x="0" y="1111"/>
                  </a:lnTo>
                  <a:lnTo>
                    <a:pt x="257" y="218"/>
                  </a:lnTo>
                  <a:lnTo>
                    <a:pt x="285" y="121"/>
                  </a:lnTo>
                  <a:lnTo>
                    <a:pt x="284" y="111"/>
                  </a:lnTo>
                  <a:lnTo>
                    <a:pt x="281" y="102"/>
                  </a:lnTo>
                  <a:lnTo>
                    <a:pt x="275" y="93"/>
                  </a:lnTo>
                  <a:lnTo>
                    <a:pt x="268" y="85"/>
                  </a:lnTo>
                  <a:lnTo>
                    <a:pt x="259" y="78"/>
                  </a:lnTo>
                  <a:lnTo>
                    <a:pt x="249" y="72"/>
                  </a:lnTo>
                  <a:lnTo>
                    <a:pt x="238" y="70"/>
                  </a:lnTo>
                  <a:lnTo>
                    <a:pt x="227" y="69"/>
                  </a:lnTo>
                  <a:lnTo>
                    <a:pt x="219" y="69"/>
                  </a:lnTo>
                  <a:lnTo>
                    <a:pt x="208" y="70"/>
                  </a:lnTo>
                  <a:lnTo>
                    <a:pt x="197" y="71"/>
                  </a:lnTo>
                  <a:lnTo>
                    <a:pt x="184" y="74"/>
                  </a:lnTo>
                  <a:lnTo>
                    <a:pt x="167" y="76"/>
                  </a:lnTo>
                  <a:lnTo>
                    <a:pt x="167" y="45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grpSp>
          <p:nvGrpSpPr>
            <p:cNvPr id="107" name="Gruppieren 1058">
              <a:extLst>
                <a:ext uri="{FF2B5EF4-FFF2-40B4-BE49-F238E27FC236}">
                  <a16:creationId xmlns:a16="http://schemas.microsoft.com/office/drawing/2014/main" id="{EA0A48AC-C373-4A4B-A383-274C3D8EE2C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7006169" y="6261105"/>
              <a:ext cx="2040467" cy="365125"/>
              <a:chOff x="5253850" y="6223013"/>
              <a:chExt cx="1530351" cy="365125"/>
            </a:xfrm>
          </p:grpSpPr>
          <p:sp>
            <p:nvSpPr>
              <p:cNvPr id="108" name="Freeform 104">
                <a:extLst>
                  <a:ext uri="{FF2B5EF4-FFF2-40B4-BE49-F238E27FC236}">
                    <a16:creationId xmlns:a16="http://schemas.microsoft.com/office/drawing/2014/main" id="{56CA2D6A-35D1-EC4C-A814-ECB2150C09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3850" y="6484950"/>
                <a:ext cx="93663" cy="101600"/>
              </a:xfrm>
              <a:custGeom>
                <a:avLst/>
                <a:gdLst>
                  <a:gd name="T0" fmla="*/ 1032714179 w 473"/>
                  <a:gd name="T1" fmla="*/ 1681895017 h 507"/>
                  <a:gd name="T2" fmla="*/ 1024950249 w 473"/>
                  <a:gd name="T3" fmla="*/ 1681895017 h 507"/>
                  <a:gd name="T4" fmla="*/ 1024950249 w 473"/>
                  <a:gd name="T5" fmla="*/ 0 h 507"/>
                  <a:gd name="T6" fmla="*/ 0 w 473"/>
                  <a:gd name="T7" fmla="*/ 0 h 507"/>
                  <a:gd name="T8" fmla="*/ 0 w 473"/>
                  <a:gd name="T9" fmla="*/ 2147483647 h 507"/>
                  <a:gd name="T10" fmla="*/ 1024950249 w 473"/>
                  <a:gd name="T11" fmla="*/ 2147483647 h 507"/>
                  <a:gd name="T12" fmla="*/ 1024950249 w 473"/>
                  <a:gd name="T13" fmla="*/ 2147483647 h 507"/>
                  <a:gd name="T14" fmla="*/ 1032714179 w 473"/>
                  <a:gd name="T15" fmla="*/ 2147483647 h 507"/>
                  <a:gd name="T16" fmla="*/ 2147483647 w 473"/>
                  <a:gd name="T17" fmla="*/ 2147483647 h 507"/>
                  <a:gd name="T18" fmla="*/ 2147483647 w 473"/>
                  <a:gd name="T19" fmla="*/ 2147483647 h 507"/>
                  <a:gd name="T20" fmla="*/ 1972222583 w 473"/>
                  <a:gd name="T21" fmla="*/ 1931396361 h 507"/>
                  <a:gd name="T22" fmla="*/ 2147483647 w 473"/>
                  <a:gd name="T23" fmla="*/ 0 h 507"/>
                  <a:gd name="T24" fmla="*/ 2147483647 w 473"/>
                  <a:gd name="T25" fmla="*/ 0 h 507"/>
                  <a:gd name="T26" fmla="*/ 1032714179 w 473"/>
                  <a:gd name="T27" fmla="*/ 1681895017 h 50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73" h="507">
                    <a:moveTo>
                      <a:pt x="133" y="209"/>
                    </a:moveTo>
                    <a:lnTo>
                      <a:pt x="132" y="209"/>
                    </a:lnTo>
                    <a:lnTo>
                      <a:pt x="132" y="0"/>
                    </a:lnTo>
                    <a:lnTo>
                      <a:pt x="0" y="0"/>
                    </a:lnTo>
                    <a:lnTo>
                      <a:pt x="0" y="507"/>
                    </a:lnTo>
                    <a:lnTo>
                      <a:pt x="132" y="507"/>
                    </a:lnTo>
                    <a:lnTo>
                      <a:pt x="132" y="288"/>
                    </a:lnTo>
                    <a:lnTo>
                      <a:pt x="133" y="288"/>
                    </a:lnTo>
                    <a:lnTo>
                      <a:pt x="303" y="507"/>
                    </a:lnTo>
                    <a:lnTo>
                      <a:pt x="473" y="507"/>
                    </a:lnTo>
                    <a:lnTo>
                      <a:pt x="254" y="240"/>
                    </a:lnTo>
                    <a:lnTo>
                      <a:pt x="455" y="0"/>
                    </a:lnTo>
                    <a:lnTo>
                      <a:pt x="292" y="0"/>
                    </a:lnTo>
                    <a:lnTo>
                      <a:pt x="133" y="2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09" name="Freeform 105">
                <a:extLst>
                  <a:ext uri="{FF2B5EF4-FFF2-40B4-BE49-F238E27FC236}">
                    <a16:creationId xmlns:a16="http://schemas.microsoft.com/office/drawing/2014/main" id="{E90E821F-CA2A-3E43-B879-3217EEFBA3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49100" y="6515113"/>
                <a:ext cx="79375" cy="73025"/>
              </a:xfrm>
              <a:custGeom>
                <a:avLst/>
                <a:gdLst>
                  <a:gd name="T0" fmla="*/ 1682993074 w 401"/>
                  <a:gd name="T1" fmla="*/ 829304158 h 369"/>
                  <a:gd name="T2" fmla="*/ 1845830589 w 401"/>
                  <a:gd name="T3" fmla="*/ 875831373 h 369"/>
                  <a:gd name="T4" fmla="*/ 1985433597 w 401"/>
                  <a:gd name="T5" fmla="*/ 953337417 h 369"/>
                  <a:gd name="T6" fmla="*/ 2086286166 w 401"/>
                  <a:gd name="T7" fmla="*/ 1069577187 h 369"/>
                  <a:gd name="T8" fmla="*/ 2147483647 w 401"/>
                  <a:gd name="T9" fmla="*/ 1201325765 h 369"/>
                  <a:gd name="T10" fmla="*/ 2147483647 w 401"/>
                  <a:gd name="T11" fmla="*/ 1356338050 h 369"/>
                  <a:gd name="T12" fmla="*/ 2147483647 w 401"/>
                  <a:gd name="T13" fmla="*/ 1511350533 h 369"/>
                  <a:gd name="T14" fmla="*/ 2147483647 w 401"/>
                  <a:gd name="T15" fmla="*/ 1666362818 h 369"/>
                  <a:gd name="T16" fmla="*/ 2086286166 w 401"/>
                  <a:gd name="T17" fmla="*/ 1798150581 h 369"/>
                  <a:gd name="T18" fmla="*/ 1985433597 w 401"/>
                  <a:gd name="T19" fmla="*/ 1906635848 h 369"/>
                  <a:gd name="T20" fmla="*/ 1845830589 w 401"/>
                  <a:gd name="T21" fmla="*/ 1984141891 h 369"/>
                  <a:gd name="T22" fmla="*/ 1682993074 w 401"/>
                  <a:gd name="T23" fmla="*/ 2030669107 h 369"/>
                  <a:gd name="T24" fmla="*/ 1496842863 w 401"/>
                  <a:gd name="T25" fmla="*/ 2030669107 h 369"/>
                  <a:gd name="T26" fmla="*/ 1333966155 w 401"/>
                  <a:gd name="T27" fmla="*/ 1984141891 h 369"/>
                  <a:gd name="T28" fmla="*/ 1202121113 w 401"/>
                  <a:gd name="T29" fmla="*/ 1906635848 h 369"/>
                  <a:gd name="T30" fmla="*/ 1093549771 w 401"/>
                  <a:gd name="T31" fmla="*/ 1798150581 h 369"/>
                  <a:gd name="T32" fmla="*/ 1015970902 w 401"/>
                  <a:gd name="T33" fmla="*/ 1666362818 h 369"/>
                  <a:gd name="T34" fmla="*/ 977220463 w 401"/>
                  <a:gd name="T35" fmla="*/ 1511350533 h 369"/>
                  <a:gd name="T36" fmla="*/ 977220463 w 401"/>
                  <a:gd name="T37" fmla="*/ 1356338050 h 369"/>
                  <a:gd name="T38" fmla="*/ 1015970902 w 401"/>
                  <a:gd name="T39" fmla="*/ 1201325765 h 369"/>
                  <a:gd name="T40" fmla="*/ 1093549771 w 401"/>
                  <a:gd name="T41" fmla="*/ 1069577187 h 369"/>
                  <a:gd name="T42" fmla="*/ 1202121113 w 401"/>
                  <a:gd name="T43" fmla="*/ 953337417 h 369"/>
                  <a:gd name="T44" fmla="*/ 1333966155 w 401"/>
                  <a:gd name="T45" fmla="*/ 875831373 h 369"/>
                  <a:gd name="T46" fmla="*/ 1496842863 w 401"/>
                  <a:gd name="T47" fmla="*/ 829304158 h 369"/>
                  <a:gd name="T48" fmla="*/ 2147483647 w 401"/>
                  <a:gd name="T49" fmla="*/ 100769750 h 369"/>
                  <a:gd name="T50" fmla="*/ 2147483647 w 401"/>
                  <a:gd name="T51" fmla="*/ 348758099 h 369"/>
                  <a:gd name="T52" fmla="*/ 2055254500 w 401"/>
                  <a:gd name="T53" fmla="*/ 248027532 h 369"/>
                  <a:gd name="T54" fmla="*/ 1931167424 w 401"/>
                  <a:gd name="T55" fmla="*/ 155012285 h 369"/>
                  <a:gd name="T56" fmla="*/ 1791564416 w 401"/>
                  <a:gd name="T57" fmla="*/ 85260744 h 369"/>
                  <a:gd name="T58" fmla="*/ 1644203639 w 401"/>
                  <a:gd name="T59" fmla="*/ 46488032 h 369"/>
                  <a:gd name="T60" fmla="*/ 1496842863 w 401"/>
                  <a:gd name="T61" fmla="*/ 15509006 h 369"/>
                  <a:gd name="T62" fmla="*/ 1341724121 w 401"/>
                  <a:gd name="T63" fmla="*/ 0 h 369"/>
                  <a:gd name="T64" fmla="*/ 1047002371 w 401"/>
                  <a:gd name="T65" fmla="*/ 38733529 h 369"/>
                  <a:gd name="T66" fmla="*/ 798828219 w 401"/>
                  <a:gd name="T67" fmla="*/ 123994273 h 369"/>
                  <a:gd name="T68" fmla="*/ 573927569 w 401"/>
                  <a:gd name="T69" fmla="*/ 255782035 h 369"/>
                  <a:gd name="T70" fmla="*/ 372261426 w 401"/>
                  <a:gd name="T71" fmla="*/ 426264340 h 369"/>
                  <a:gd name="T72" fmla="*/ 209384718 w 401"/>
                  <a:gd name="T73" fmla="*/ 635558344 h 369"/>
                  <a:gd name="T74" fmla="*/ 100813376 w 401"/>
                  <a:gd name="T75" fmla="*/ 883585876 h 369"/>
                  <a:gd name="T76" fmla="*/ 31031666 w 401"/>
                  <a:gd name="T77" fmla="*/ 1147083231 h 369"/>
                  <a:gd name="T78" fmla="*/ 0 w 401"/>
                  <a:gd name="T79" fmla="*/ 1426128973 h 369"/>
                  <a:gd name="T80" fmla="*/ 7757966 w 401"/>
                  <a:gd name="T81" fmla="*/ 1650892799 h 369"/>
                  <a:gd name="T82" fmla="*/ 62063134 w 401"/>
                  <a:gd name="T83" fmla="*/ 1867902319 h 369"/>
                  <a:gd name="T84" fmla="*/ 139603008 w 401"/>
                  <a:gd name="T85" fmla="*/ 2069402636 h 369"/>
                  <a:gd name="T86" fmla="*/ 248174350 w 401"/>
                  <a:gd name="T87" fmla="*/ 2147483647 h 369"/>
                  <a:gd name="T88" fmla="*/ 380019392 w 401"/>
                  <a:gd name="T89" fmla="*/ 2147483647 h 369"/>
                  <a:gd name="T90" fmla="*/ 535138134 w 401"/>
                  <a:gd name="T91" fmla="*/ 2147483647 h 369"/>
                  <a:gd name="T92" fmla="*/ 713530379 w 401"/>
                  <a:gd name="T93" fmla="*/ 2147483647 h 369"/>
                  <a:gd name="T94" fmla="*/ 899641594 w 401"/>
                  <a:gd name="T95" fmla="*/ 2147483647 h 369"/>
                  <a:gd name="T96" fmla="*/ 1116823471 w 401"/>
                  <a:gd name="T97" fmla="*/ 2147483647 h 369"/>
                  <a:gd name="T98" fmla="*/ 1349482087 w 401"/>
                  <a:gd name="T99" fmla="*/ 2147483647 h 369"/>
                  <a:gd name="T100" fmla="*/ 1504600631 w 401"/>
                  <a:gd name="T101" fmla="*/ 2147483647 h 369"/>
                  <a:gd name="T102" fmla="*/ 1659719373 w 401"/>
                  <a:gd name="T103" fmla="*/ 2147483647 h 369"/>
                  <a:gd name="T104" fmla="*/ 1807080348 w 401"/>
                  <a:gd name="T105" fmla="*/ 2147483647 h 369"/>
                  <a:gd name="T106" fmla="*/ 1938925390 w 401"/>
                  <a:gd name="T107" fmla="*/ 2147483647 h 369"/>
                  <a:gd name="T108" fmla="*/ 2063012466 w 401"/>
                  <a:gd name="T109" fmla="*/ 2147483647 h 369"/>
                  <a:gd name="T110" fmla="*/ 2147483647 w 401"/>
                  <a:gd name="T111" fmla="*/ 2147483647 h 369"/>
                  <a:gd name="T112" fmla="*/ 2147483647 w 401"/>
                  <a:gd name="T113" fmla="*/ 2147483647 h 369"/>
                  <a:gd name="T114" fmla="*/ 2147483647 w 401"/>
                  <a:gd name="T115" fmla="*/ 100769750 h 36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01" h="369">
                    <a:moveTo>
                      <a:pt x="205" y="107"/>
                    </a:moveTo>
                    <a:lnTo>
                      <a:pt x="217" y="107"/>
                    </a:lnTo>
                    <a:lnTo>
                      <a:pt x="228" y="109"/>
                    </a:lnTo>
                    <a:lnTo>
                      <a:pt x="238" y="113"/>
                    </a:lnTo>
                    <a:lnTo>
                      <a:pt x="247" y="117"/>
                    </a:lnTo>
                    <a:lnTo>
                      <a:pt x="256" y="123"/>
                    </a:lnTo>
                    <a:lnTo>
                      <a:pt x="263" y="130"/>
                    </a:lnTo>
                    <a:lnTo>
                      <a:pt x="269" y="138"/>
                    </a:lnTo>
                    <a:lnTo>
                      <a:pt x="274" y="146"/>
                    </a:lnTo>
                    <a:lnTo>
                      <a:pt x="278" y="155"/>
                    </a:lnTo>
                    <a:lnTo>
                      <a:pt x="281" y="165"/>
                    </a:lnTo>
                    <a:lnTo>
                      <a:pt x="283" y="175"/>
                    </a:lnTo>
                    <a:lnTo>
                      <a:pt x="283" y="185"/>
                    </a:lnTo>
                    <a:lnTo>
                      <a:pt x="283" y="195"/>
                    </a:lnTo>
                    <a:lnTo>
                      <a:pt x="281" y="205"/>
                    </a:lnTo>
                    <a:lnTo>
                      <a:pt x="278" y="215"/>
                    </a:lnTo>
                    <a:lnTo>
                      <a:pt x="274" y="224"/>
                    </a:lnTo>
                    <a:lnTo>
                      <a:pt x="269" y="232"/>
                    </a:lnTo>
                    <a:lnTo>
                      <a:pt x="263" y="240"/>
                    </a:lnTo>
                    <a:lnTo>
                      <a:pt x="256" y="246"/>
                    </a:lnTo>
                    <a:lnTo>
                      <a:pt x="247" y="251"/>
                    </a:lnTo>
                    <a:lnTo>
                      <a:pt x="238" y="256"/>
                    </a:lnTo>
                    <a:lnTo>
                      <a:pt x="228" y="259"/>
                    </a:lnTo>
                    <a:lnTo>
                      <a:pt x="217" y="262"/>
                    </a:lnTo>
                    <a:lnTo>
                      <a:pt x="205" y="262"/>
                    </a:lnTo>
                    <a:lnTo>
                      <a:pt x="193" y="262"/>
                    </a:lnTo>
                    <a:lnTo>
                      <a:pt x="182" y="259"/>
                    </a:lnTo>
                    <a:lnTo>
                      <a:pt x="172" y="256"/>
                    </a:lnTo>
                    <a:lnTo>
                      <a:pt x="163" y="251"/>
                    </a:lnTo>
                    <a:lnTo>
                      <a:pt x="155" y="246"/>
                    </a:lnTo>
                    <a:lnTo>
                      <a:pt x="147" y="240"/>
                    </a:lnTo>
                    <a:lnTo>
                      <a:pt x="141" y="232"/>
                    </a:lnTo>
                    <a:lnTo>
                      <a:pt x="135" y="224"/>
                    </a:lnTo>
                    <a:lnTo>
                      <a:pt x="131" y="215"/>
                    </a:lnTo>
                    <a:lnTo>
                      <a:pt x="129" y="205"/>
                    </a:lnTo>
                    <a:lnTo>
                      <a:pt x="126" y="195"/>
                    </a:lnTo>
                    <a:lnTo>
                      <a:pt x="126" y="185"/>
                    </a:lnTo>
                    <a:lnTo>
                      <a:pt x="126" y="175"/>
                    </a:lnTo>
                    <a:lnTo>
                      <a:pt x="129" y="165"/>
                    </a:lnTo>
                    <a:lnTo>
                      <a:pt x="131" y="155"/>
                    </a:lnTo>
                    <a:lnTo>
                      <a:pt x="135" y="146"/>
                    </a:lnTo>
                    <a:lnTo>
                      <a:pt x="141" y="138"/>
                    </a:lnTo>
                    <a:lnTo>
                      <a:pt x="147" y="130"/>
                    </a:lnTo>
                    <a:lnTo>
                      <a:pt x="155" y="123"/>
                    </a:lnTo>
                    <a:lnTo>
                      <a:pt x="163" y="117"/>
                    </a:lnTo>
                    <a:lnTo>
                      <a:pt x="172" y="113"/>
                    </a:lnTo>
                    <a:lnTo>
                      <a:pt x="182" y="109"/>
                    </a:lnTo>
                    <a:lnTo>
                      <a:pt x="193" y="107"/>
                    </a:lnTo>
                    <a:lnTo>
                      <a:pt x="205" y="107"/>
                    </a:lnTo>
                    <a:close/>
                    <a:moveTo>
                      <a:pt x="401" y="13"/>
                    </a:moveTo>
                    <a:lnTo>
                      <a:pt x="280" y="13"/>
                    </a:lnTo>
                    <a:lnTo>
                      <a:pt x="280" y="45"/>
                    </a:lnTo>
                    <a:lnTo>
                      <a:pt x="273" y="38"/>
                    </a:lnTo>
                    <a:lnTo>
                      <a:pt x="265" y="32"/>
                    </a:lnTo>
                    <a:lnTo>
                      <a:pt x="257" y="26"/>
                    </a:lnTo>
                    <a:lnTo>
                      <a:pt x="249" y="20"/>
                    </a:lnTo>
                    <a:lnTo>
                      <a:pt x="240" y="16"/>
                    </a:lnTo>
                    <a:lnTo>
                      <a:pt x="231" y="11"/>
                    </a:lnTo>
                    <a:lnTo>
                      <a:pt x="222" y="8"/>
                    </a:lnTo>
                    <a:lnTo>
                      <a:pt x="212" y="6"/>
                    </a:lnTo>
                    <a:lnTo>
                      <a:pt x="202" y="4"/>
                    </a:lnTo>
                    <a:lnTo>
                      <a:pt x="193" y="2"/>
                    </a:lnTo>
                    <a:lnTo>
                      <a:pt x="183" y="1"/>
                    </a:lnTo>
                    <a:lnTo>
                      <a:pt x="173" y="0"/>
                    </a:lnTo>
                    <a:lnTo>
                      <a:pt x="154" y="1"/>
                    </a:lnTo>
                    <a:lnTo>
                      <a:pt x="135" y="5"/>
                    </a:lnTo>
                    <a:lnTo>
                      <a:pt x="119" y="9"/>
                    </a:lnTo>
                    <a:lnTo>
                      <a:pt x="103" y="16"/>
                    </a:lnTo>
                    <a:lnTo>
                      <a:pt x="87" y="24"/>
                    </a:lnTo>
                    <a:lnTo>
                      <a:pt x="74" y="33"/>
                    </a:lnTo>
                    <a:lnTo>
                      <a:pt x="60" y="43"/>
                    </a:lnTo>
                    <a:lnTo>
                      <a:pt x="48" y="55"/>
                    </a:lnTo>
                    <a:lnTo>
                      <a:pt x="38" y="69"/>
                    </a:lnTo>
                    <a:lnTo>
                      <a:pt x="27" y="82"/>
                    </a:lnTo>
                    <a:lnTo>
                      <a:pt x="20" y="98"/>
                    </a:lnTo>
                    <a:lnTo>
                      <a:pt x="13" y="114"/>
                    </a:lnTo>
                    <a:lnTo>
                      <a:pt x="7" y="131"/>
                    </a:lnTo>
                    <a:lnTo>
                      <a:pt x="4" y="148"/>
                    </a:lnTo>
                    <a:lnTo>
                      <a:pt x="0" y="166"/>
                    </a:lnTo>
                    <a:lnTo>
                      <a:pt x="0" y="184"/>
                    </a:lnTo>
                    <a:lnTo>
                      <a:pt x="0" y="198"/>
                    </a:lnTo>
                    <a:lnTo>
                      <a:pt x="1" y="213"/>
                    </a:lnTo>
                    <a:lnTo>
                      <a:pt x="5" y="228"/>
                    </a:lnTo>
                    <a:lnTo>
                      <a:pt x="8" y="241"/>
                    </a:lnTo>
                    <a:lnTo>
                      <a:pt x="13" y="255"/>
                    </a:lnTo>
                    <a:lnTo>
                      <a:pt x="18" y="267"/>
                    </a:lnTo>
                    <a:lnTo>
                      <a:pt x="24" y="280"/>
                    </a:lnTo>
                    <a:lnTo>
                      <a:pt x="32" y="292"/>
                    </a:lnTo>
                    <a:lnTo>
                      <a:pt x="40" y="303"/>
                    </a:lnTo>
                    <a:lnTo>
                      <a:pt x="49" y="313"/>
                    </a:lnTo>
                    <a:lnTo>
                      <a:pt x="58" y="322"/>
                    </a:lnTo>
                    <a:lnTo>
                      <a:pt x="69" y="331"/>
                    </a:lnTo>
                    <a:lnTo>
                      <a:pt x="79" y="340"/>
                    </a:lnTo>
                    <a:lnTo>
                      <a:pt x="92" y="347"/>
                    </a:lnTo>
                    <a:lnTo>
                      <a:pt x="104" y="353"/>
                    </a:lnTo>
                    <a:lnTo>
                      <a:pt x="116" y="358"/>
                    </a:lnTo>
                    <a:lnTo>
                      <a:pt x="130" y="363"/>
                    </a:lnTo>
                    <a:lnTo>
                      <a:pt x="144" y="365"/>
                    </a:lnTo>
                    <a:lnTo>
                      <a:pt x="159" y="367"/>
                    </a:lnTo>
                    <a:lnTo>
                      <a:pt x="174" y="369"/>
                    </a:lnTo>
                    <a:lnTo>
                      <a:pt x="184" y="367"/>
                    </a:lnTo>
                    <a:lnTo>
                      <a:pt x="194" y="367"/>
                    </a:lnTo>
                    <a:lnTo>
                      <a:pt x="204" y="365"/>
                    </a:lnTo>
                    <a:lnTo>
                      <a:pt x="214" y="363"/>
                    </a:lnTo>
                    <a:lnTo>
                      <a:pt x="223" y="360"/>
                    </a:lnTo>
                    <a:lnTo>
                      <a:pt x="233" y="356"/>
                    </a:lnTo>
                    <a:lnTo>
                      <a:pt x="242" y="352"/>
                    </a:lnTo>
                    <a:lnTo>
                      <a:pt x="250" y="347"/>
                    </a:lnTo>
                    <a:lnTo>
                      <a:pt x="258" y="340"/>
                    </a:lnTo>
                    <a:lnTo>
                      <a:pt x="266" y="334"/>
                    </a:lnTo>
                    <a:lnTo>
                      <a:pt x="272" y="327"/>
                    </a:lnTo>
                    <a:lnTo>
                      <a:pt x="278" y="319"/>
                    </a:lnTo>
                    <a:lnTo>
                      <a:pt x="280" y="319"/>
                    </a:lnTo>
                    <a:lnTo>
                      <a:pt x="280" y="357"/>
                    </a:lnTo>
                    <a:lnTo>
                      <a:pt x="401" y="357"/>
                    </a:lnTo>
                    <a:lnTo>
                      <a:pt x="401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10" name="Freeform 106">
                <a:extLst>
                  <a:ext uri="{FF2B5EF4-FFF2-40B4-BE49-F238E27FC236}">
                    <a16:creationId xmlns:a16="http://schemas.microsoft.com/office/drawing/2014/main" id="{5D709643-1167-CA4E-B52F-0345C8418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5938" y="6515113"/>
                <a:ext cx="71438" cy="71438"/>
              </a:xfrm>
              <a:custGeom>
                <a:avLst/>
                <a:gdLst>
                  <a:gd name="T0" fmla="*/ 0 w 363"/>
                  <a:gd name="T1" fmla="*/ 104150801 h 357"/>
                  <a:gd name="T2" fmla="*/ 929863969 w 363"/>
                  <a:gd name="T3" fmla="*/ 2147483647 h 357"/>
                  <a:gd name="T4" fmla="*/ 937493666 w 363"/>
                  <a:gd name="T5" fmla="*/ 1298060677 h 357"/>
                  <a:gd name="T6" fmla="*/ 967974076 w 363"/>
                  <a:gd name="T7" fmla="*/ 1129801575 h 357"/>
                  <a:gd name="T8" fmla="*/ 1006084183 w 363"/>
                  <a:gd name="T9" fmla="*/ 1017642314 h 357"/>
                  <a:gd name="T10" fmla="*/ 1059453879 w 363"/>
                  <a:gd name="T11" fmla="*/ 929468612 h 357"/>
                  <a:gd name="T12" fmla="*/ 1135674092 w 363"/>
                  <a:gd name="T13" fmla="*/ 865360311 h 357"/>
                  <a:gd name="T14" fmla="*/ 1227153895 w 363"/>
                  <a:gd name="T15" fmla="*/ 817309351 h 357"/>
                  <a:gd name="T16" fmla="*/ 1349075339 w 363"/>
                  <a:gd name="T17" fmla="*/ 785235090 h 357"/>
                  <a:gd name="T18" fmla="*/ 1478665249 w 363"/>
                  <a:gd name="T19" fmla="*/ 785235090 h 357"/>
                  <a:gd name="T20" fmla="*/ 1592995568 w 363"/>
                  <a:gd name="T21" fmla="*/ 817309351 h 357"/>
                  <a:gd name="T22" fmla="*/ 1676845675 w 363"/>
                  <a:gd name="T23" fmla="*/ 857351851 h 357"/>
                  <a:gd name="T24" fmla="*/ 1737806495 w 363"/>
                  <a:gd name="T25" fmla="*/ 929468612 h 357"/>
                  <a:gd name="T26" fmla="*/ 1798805888 w 363"/>
                  <a:gd name="T27" fmla="*/ 1049676354 h 357"/>
                  <a:gd name="T28" fmla="*/ 1829286298 w 363"/>
                  <a:gd name="T29" fmla="*/ 1241960836 h 357"/>
                  <a:gd name="T30" fmla="*/ 1836915995 w 363"/>
                  <a:gd name="T31" fmla="*/ 1426276879 h 357"/>
                  <a:gd name="T32" fmla="*/ 1836915995 w 363"/>
                  <a:gd name="T33" fmla="*/ 2147483647 h 357"/>
                  <a:gd name="T34" fmla="*/ 2147483647 w 363"/>
                  <a:gd name="T35" fmla="*/ 1145818695 h 357"/>
                  <a:gd name="T36" fmla="*/ 2147483647 w 363"/>
                  <a:gd name="T37" fmla="*/ 905443032 h 357"/>
                  <a:gd name="T38" fmla="*/ 2147483647 w 363"/>
                  <a:gd name="T39" fmla="*/ 689092949 h 357"/>
                  <a:gd name="T40" fmla="*/ 2147483647 w 363"/>
                  <a:gd name="T41" fmla="*/ 488759786 h 357"/>
                  <a:gd name="T42" fmla="*/ 2147483647 w 363"/>
                  <a:gd name="T43" fmla="*/ 328509344 h 357"/>
                  <a:gd name="T44" fmla="*/ 2147483647 w 363"/>
                  <a:gd name="T45" fmla="*/ 192324503 h 357"/>
                  <a:gd name="T46" fmla="*/ 2147483647 w 363"/>
                  <a:gd name="T47" fmla="*/ 88133681 h 357"/>
                  <a:gd name="T48" fmla="*/ 2027466724 w 363"/>
                  <a:gd name="T49" fmla="*/ 32034040 h 357"/>
                  <a:gd name="T50" fmla="*/ 1783546298 w 363"/>
                  <a:gd name="T51" fmla="*/ 0 h 357"/>
                  <a:gd name="T52" fmla="*/ 1608255158 w 363"/>
                  <a:gd name="T53" fmla="*/ 16017120 h 357"/>
                  <a:gd name="T54" fmla="*/ 1455814732 w 363"/>
                  <a:gd name="T55" fmla="*/ 48091181 h 357"/>
                  <a:gd name="T56" fmla="*/ 1310965232 w 363"/>
                  <a:gd name="T57" fmla="*/ 104150801 h 357"/>
                  <a:gd name="T58" fmla="*/ 1173784199 w 363"/>
                  <a:gd name="T59" fmla="*/ 192324503 h 357"/>
                  <a:gd name="T60" fmla="*/ 1051823986 w 363"/>
                  <a:gd name="T61" fmla="*/ 296475304 h 357"/>
                  <a:gd name="T62" fmla="*/ 937493666 w 363"/>
                  <a:gd name="T63" fmla="*/ 456725746 h 357"/>
                  <a:gd name="T64" fmla="*/ 929863969 w 363"/>
                  <a:gd name="T65" fmla="*/ 104150801 h 35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63" h="357">
                    <a:moveTo>
                      <a:pt x="122" y="13"/>
                    </a:moveTo>
                    <a:lnTo>
                      <a:pt x="0" y="13"/>
                    </a:lnTo>
                    <a:lnTo>
                      <a:pt x="0" y="357"/>
                    </a:lnTo>
                    <a:lnTo>
                      <a:pt x="122" y="357"/>
                    </a:lnTo>
                    <a:lnTo>
                      <a:pt x="122" y="178"/>
                    </a:lnTo>
                    <a:lnTo>
                      <a:pt x="123" y="162"/>
                    </a:lnTo>
                    <a:lnTo>
                      <a:pt x="125" y="148"/>
                    </a:lnTo>
                    <a:lnTo>
                      <a:pt x="127" y="141"/>
                    </a:lnTo>
                    <a:lnTo>
                      <a:pt x="129" y="134"/>
                    </a:lnTo>
                    <a:lnTo>
                      <a:pt x="132" y="127"/>
                    </a:lnTo>
                    <a:lnTo>
                      <a:pt x="136" y="122"/>
                    </a:lnTo>
                    <a:lnTo>
                      <a:pt x="139" y="116"/>
                    </a:lnTo>
                    <a:lnTo>
                      <a:pt x="143" y="112"/>
                    </a:lnTo>
                    <a:lnTo>
                      <a:pt x="149" y="108"/>
                    </a:lnTo>
                    <a:lnTo>
                      <a:pt x="155" y="105"/>
                    </a:lnTo>
                    <a:lnTo>
                      <a:pt x="161" y="102"/>
                    </a:lnTo>
                    <a:lnTo>
                      <a:pt x="169" y="99"/>
                    </a:lnTo>
                    <a:lnTo>
                      <a:pt x="177" y="98"/>
                    </a:lnTo>
                    <a:lnTo>
                      <a:pt x="186" y="98"/>
                    </a:lnTo>
                    <a:lnTo>
                      <a:pt x="194" y="98"/>
                    </a:lnTo>
                    <a:lnTo>
                      <a:pt x="202" y="99"/>
                    </a:lnTo>
                    <a:lnTo>
                      <a:pt x="209" y="102"/>
                    </a:lnTo>
                    <a:lnTo>
                      <a:pt x="215" y="105"/>
                    </a:lnTo>
                    <a:lnTo>
                      <a:pt x="220" y="107"/>
                    </a:lnTo>
                    <a:lnTo>
                      <a:pt x="224" y="112"/>
                    </a:lnTo>
                    <a:lnTo>
                      <a:pt x="228" y="116"/>
                    </a:lnTo>
                    <a:lnTo>
                      <a:pt x="231" y="121"/>
                    </a:lnTo>
                    <a:lnTo>
                      <a:pt x="236" y="131"/>
                    </a:lnTo>
                    <a:lnTo>
                      <a:pt x="239" y="143"/>
                    </a:lnTo>
                    <a:lnTo>
                      <a:pt x="240" y="155"/>
                    </a:lnTo>
                    <a:lnTo>
                      <a:pt x="241" y="167"/>
                    </a:lnTo>
                    <a:lnTo>
                      <a:pt x="241" y="178"/>
                    </a:lnTo>
                    <a:lnTo>
                      <a:pt x="241" y="188"/>
                    </a:lnTo>
                    <a:lnTo>
                      <a:pt x="241" y="357"/>
                    </a:lnTo>
                    <a:lnTo>
                      <a:pt x="363" y="357"/>
                    </a:lnTo>
                    <a:lnTo>
                      <a:pt x="363" y="143"/>
                    </a:lnTo>
                    <a:lnTo>
                      <a:pt x="363" y="129"/>
                    </a:lnTo>
                    <a:lnTo>
                      <a:pt x="362" y="113"/>
                    </a:lnTo>
                    <a:lnTo>
                      <a:pt x="360" y="99"/>
                    </a:lnTo>
                    <a:lnTo>
                      <a:pt x="356" y="86"/>
                    </a:lnTo>
                    <a:lnTo>
                      <a:pt x="352" y="73"/>
                    </a:lnTo>
                    <a:lnTo>
                      <a:pt x="347" y="61"/>
                    </a:lnTo>
                    <a:lnTo>
                      <a:pt x="340" y="51"/>
                    </a:lnTo>
                    <a:lnTo>
                      <a:pt x="334" y="41"/>
                    </a:lnTo>
                    <a:lnTo>
                      <a:pt x="325" y="32"/>
                    </a:lnTo>
                    <a:lnTo>
                      <a:pt x="316" y="24"/>
                    </a:lnTo>
                    <a:lnTo>
                      <a:pt x="304" y="17"/>
                    </a:lnTo>
                    <a:lnTo>
                      <a:pt x="293" y="11"/>
                    </a:lnTo>
                    <a:lnTo>
                      <a:pt x="280" y="7"/>
                    </a:lnTo>
                    <a:lnTo>
                      <a:pt x="266" y="4"/>
                    </a:lnTo>
                    <a:lnTo>
                      <a:pt x="250" y="1"/>
                    </a:lnTo>
                    <a:lnTo>
                      <a:pt x="234" y="0"/>
                    </a:lnTo>
                    <a:lnTo>
                      <a:pt x="222" y="1"/>
                    </a:lnTo>
                    <a:lnTo>
                      <a:pt x="211" y="2"/>
                    </a:lnTo>
                    <a:lnTo>
                      <a:pt x="201" y="4"/>
                    </a:lnTo>
                    <a:lnTo>
                      <a:pt x="191" y="6"/>
                    </a:lnTo>
                    <a:lnTo>
                      <a:pt x="181" y="9"/>
                    </a:lnTo>
                    <a:lnTo>
                      <a:pt x="172" y="13"/>
                    </a:lnTo>
                    <a:lnTo>
                      <a:pt x="163" y="18"/>
                    </a:lnTo>
                    <a:lnTo>
                      <a:pt x="154" y="24"/>
                    </a:lnTo>
                    <a:lnTo>
                      <a:pt x="146" y="31"/>
                    </a:lnTo>
                    <a:lnTo>
                      <a:pt x="138" y="37"/>
                    </a:lnTo>
                    <a:lnTo>
                      <a:pt x="131" y="46"/>
                    </a:lnTo>
                    <a:lnTo>
                      <a:pt x="123" y="57"/>
                    </a:lnTo>
                    <a:lnTo>
                      <a:pt x="122" y="57"/>
                    </a:lnTo>
                    <a:lnTo>
                      <a:pt x="122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11" name="Freeform 107">
                <a:extLst>
                  <a:ext uri="{FF2B5EF4-FFF2-40B4-BE49-F238E27FC236}">
                    <a16:creationId xmlns:a16="http://schemas.microsoft.com/office/drawing/2014/main" id="{4CFAEAAC-B9C9-FC4E-A728-D318850D6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8488" y="6497650"/>
                <a:ext cx="44450" cy="88900"/>
              </a:xfrm>
              <a:custGeom>
                <a:avLst/>
                <a:gdLst>
                  <a:gd name="T0" fmla="*/ 1154245465 w 231"/>
                  <a:gd name="T1" fmla="*/ 1594038119 h 448"/>
                  <a:gd name="T2" fmla="*/ 1645854191 w 231"/>
                  <a:gd name="T3" fmla="*/ 1594038119 h 448"/>
                  <a:gd name="T4" fmla="*/ 1645854191 w 231"/>
                  <a:gd name="T5" fmla="*/ 812671611 h 448"/>
                  <a:gd name="T6" fmla="*/ 1154245465 w 231"/>
                  <a:gd name="T7" fmla="*/ 812671611 h 448"/>
                  <a:gd name="T8" fmla="*/ 1154245465 w 231"/>
                  <a:gd name="T9" fmla="*/ 0 h 448"/>
                  <a:gd name="T10" fmla="*/ 277888315 w 231"/>
                  <a:gd name="T11" fmla="*/ 0 h 448"/>
                  <a:gd name="T12" fmla="*/ 277888315 w 231"/>
                  <a:gd name="T13" fmla="*/ 812671611 h 448"/>
                  <a:gd name="T14" fmla="*/ 0 w 231"/>
                  <a:gd name="T15" fmla="*/ 812671611 h 448"/>
                  <a:gd name="T16" fmla="*/ 0 w 231"/>
                  <a:gd name="T17" fmla="*/ 1594038119 h 448"/>
                  <a:gd name="T18" fmla="*/ 277888315 w 231"/>
                  <a:gd name="T19" fmla="*/ 1594038119 h 448"/>
                  <a:gd name="T20" fmla="*/ 277888315 w 231"/>
                  <a:gd name="T21" fmla="*/ 2147483647 h 448"/>
                  <a:gd name="T22" fmla="*/ 1154245465 w 231"/>
                  <a:gd name="T23" fmla="*/ 2147483647 h 448"/>
                  <a:gd name="T24" fmla="*/ 1154245465 w 231"/>
                  <a:gd name="T25" fmla="*/ 1594038119 h 4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1" h="448">
                    <a:moveTo>
                      <a:pt x="162" y="204"/>
                    </a:moveTo>
                    <a:lnTo>
                      <a:pt x="231" y="204"/>
                    </a:lnTo>
                    <a:lnTo>
                      <a:pt x="231" y="104"/>
                    </a:lnTo>
                    <a:lnTo>
                      <a:pt x="162" y="104"/>
                    </a:lnTo>
                    <a:lnTo>
                      <a:pt x="162" y="0"/>
                    </a:lnTo>
                    <a:lnTo>
                      <a:pt x="39" y="0"/>
                    </a:lnTo>
                    <a:lnTo>
                      <a:pt x="39" y="104"/>
                    </a:lnTo>
                    <a:lnTo>
                      <a:pt x="0" y="104"/>
                    </a:lnTo>
                    <a:lnTo>
                      <a:pt x="0" y="204"/>
                    </a:lnTo>
                    <a:lnTo>
                      <a:pt x="39" y="204"/>
                    </a:lnTo>
                    <a:lnTo>
                      <a:pt x="39" y="448"/>
                    </a:lnTo>
                    <a:lnTo>
                      <a:pt x="162" y="448"/>
                    </a:lnTo>
                    <a:lnTo>
                      <a:pt x="162" y="2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12" name="Freeform 108">
                <a:extLst>
                  <a:ext uri="{FF2B5EF4-FFF2-40B4-BE49-F238E27FC236}">
                    <a16:creationId xmlns:a16="http://schemas.microsoft.com/office/drawing/2014/main" id="{3CDA7D18-2F11-BB47-9CE0-AD2B677EF3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76113" y="6515113"/>
                <a:ext cx="82550" cy="73025"/>
              </a:xfrm>
              <a:custGeom>
                <a:avLst/>
                <a:gdLst>
                  <a:gd name="T0" fmla="*/ 1367460395 w 416"/>
                  <a:gd name="T1" fmla="*/ 15509006 h 369"/>
                  <a:gd name="T2" fmla="*/ 1007983720 w 416"/>
                  <a:gd name="T3" fmla="*/ 100769750 h 369"/>
                  <a:gd name="T4" fmla="*/ 679812148 w 416"/>
                  <a:gd name="T5" fmla="*/ 248027532 h 369"/>
                  <a:gd name="T6" fmla="*/ 398499806 w 416"/>
                  <a:gd name="T7" fmla="*/ 457282352 h 369"/>
                  <a:gd name="T8" fmla="*/ 187554791 w 416"/>
                  <a:gd name="T9" fmla="*/ 728573591 h 369"/>
                  <a:gd name="T10" fmla="*/ 46898520 w 416"/>
                  <a:gd name="T11" fmla="*/ 1046313480 h 369"/>
                  <a:gd name="T12" fmla="*/ 0 w 416"/>
                  <a:gd name="T13" fmla="*/ 1433844292 h 369"/>
                  <a:gd name="T14" fmla="*/ 46898520 w 416"/>
                  <a:gd name="T15" fmla="*/ 1821375103 h 369"/>
                  <a:gd name="T16" fmla="*/ 187554791 w 416"/>
                  <a:gd name="T17" fmla="*/ 2139154176 h 369"/>
                  <a:gd name="T18" fmla="*/ 406335905 w 416"/>
                  <a:gd name="T19" fmla="*/ 2147483647 h 369"/>
                  <a:gd name="T20" fmla="*/ 679812148 w 416"/>
                  <a:gd name="T21" fmla="*/ 2147483647 h 369"/>
                  <a:gd name="T22" fmla="*/ 1007983720 w 416"/>
                  <a:gd name="T23" fmla="*/ 2147483647 h 369"/>
                  <a:gd name="T24" fmla="*/ 1367460395 w 416"/>
                  <a:gd name="T25" fmla="*/ 2147483647 h 369"/>
                  <a:gd name="T26" fmla="*/ 1750327295 w 416"/>
                  <a:gd name="T27" fmla="*/ 2147483647 h 369"/>
                  <a:gd name="T28" fmla="*/ 2125397388 w 416"/>
                  <a:gd name="T29" fmla="*/ 2147483647 h 369"/>
                  <a:gd name="T30" fmla="*/ 2147483647 w 416"/>
                  <a:gd name="T31" fmla="*/ 2147483647 h 369"/>
                  <a:gd name="T32" fmla="*/ 2147483647 w 416"/>
                  <a:gd name="T33" fmla="*/ 2147483647 h 369"/>
                  <a:gd name="T34" fmla="*/ 2147483647 w 416"/>
                  <a:gd name="T35" fmla="*/ 2147483647 h 369"/>
                  <a:gd name="T36" fmla="*/ 2147483647 w 416"/>
                  <a:gd name="T37" fmla="*/ 1929899357 h 369"/>
                  <a:gd name="T38" fmla="*/ 2147483647 w 416"/>
                  <a:gd name="T39" fmla="*/ 1565632252 h 369"/>
                  <a:gd name="T40" fmla="*/ 2147483647 w 416"/>
                  <a:gd name="T41" fmla="*/ 1170346938 h 369"/>
                  <a:gd name="T42" fmla="*/ 2147483647 w 416"/>
                  <a:gd name="T43" fmla="*/ 821549655 h 369"/>
                  <a:gd name="T44" fmla="*/ 2147483647 w 416"/>
                  <a:gd name="T45" fmla="*/ 534788594 h 369"/>
                  <a:gd name="T46" fmla="*/ 2147483647 w 416"/>
                  <a:gd name="T47" fmla="*/ 310024570 h 369"/>
                  <a:gd name="T48" fmla="*/ 2147483647 w 416"/>
                  <a:gd name="T49" fmla="*/ 139503279 h 369"/>
                  <a:gd name="T50" fmla="*/ 2000374023 w 416"/>
                  <a:gd name="T51" fmla="*/ 38733529 h 369"/>
                  <a:gd name="T52" fmla="*/ 1617507123 w 416"/>
                  <a:gd name="T53" fmla="*/ 0 h 369"/>
                  <a:gd name="T54" fmla="*/ 1805022623 w 416"/>
                  <a:gd name="T55" fmla="*/ 844813164 h 369"/>
                  <a:gd name="T56" fmla="*/ 2016006930 w 416"/>
                  <a:gd name="T57" fmla="*/ 953337417 h 369"/>
                  <a:gd name="T58" fmla="*/ 2147483647 w 416"/>
                  <a:gd name="T59" fmla="*/ 1131574225 h 369"/>
                  <a:gd name="T60" fmla="*/ 2147483647 w 416"/>
                  <a:gd name="T61" fmla="*/ 1356338050 h 369"/>
                  <a:gd name="T62" fmla="*/ 2147483647 w 416"/>
                  <a:gd name="T63" fmla="*/ 1588856577 h 369"/>
                  <a:gd name="T64" fmla="*/ 2125397388 w 416"/>
                  <a:gd name="T65" fmla="*/ 1798150581 h 369"/>
                  <a:gd name="T66" fmla="*/ 1953475503 w 416"/>
                  <a:gd name="T67" fmla="*/ 1945408363 h 369"/>
                  <a:gd name="T68" fmla="*/ 1719061681 w 416"/>
                  <a:gd name="T69" fmla="*/ 2030669107 h 369"/>
                  <a:gd name="T70" fmla="*/ 1445585239 w 416"/>
                  <a:gd name="T71" fmla="*/ 2007405598 h 369"/>
                  <a:gd name="T72" fmla="*/ 1226804125 w 416"/>
                  <a:gd name="T73" fmla="*/ 1906635848 h 369"/>
                  <a:gd name="T74" fmla="*/ 1086148053 w 416"/>
                  <a:gd name="T75" fmla="*/ 1736153543 h 369"/>
                  <a:gd name="T76" fmla="*/ 1015819819 w 416"/>
                  <a:gd name="T77" fmla="*/ 1511350533 h 369"/>
                  <a:gd name="T78" fmla="*/ 1031452725 w 416"/>
                  <a:gd name="T79" fmla="*/ 1278832007 h 369"/>
                  <a:gd name="T80" fmla="*/ 1117413667 w 416"/>
                  <a:gd name="T81" fmla="*/ 1069577187 h 369"/>
                  <a:gd name="T82" fmla="*/ 1297132359 w 416"/>
                  <a:gd name="T83" fmla="*/ 906810201 h 369"/>
                  <a:gd name="T84" fmla="*/ 1531546181 w 416"/>
                  <a:gd name="T85" fmla="*/ 829304158 h 36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16" h="369">
                    <a:moveTo>
                      <a:pt x="207" y="0"/>
                    </a:moveTo>
                    <a:lnTo>
                      <a:pt x="192" y="1"/>
                    </a:lnTo>
                    <a:lnTo>
                      <a:pt x="175" y="2"/>
                    </a:lnTo>
                    <a:lnTo>
                      <a:pt x="159" y="5"/>
                    </a:lnTo>
                    <a:lnTo>
                      <a:pt x="143" y="8"/>
                    </a:lnTo>
                    <a:lnTo>
                      <a:pt x="129" y="13"/>
                    </a:lnTo>
                    <a:lnTo>
                      <a:pt x="114" y="18"/>
                    </a:lnTo>
                    <a:lnTo>
                      <a:pt x="100" y="25"/>
                    </a:lnTo>
                    <a:lnTo>
                      <a:pt x="87" y="32"/>
                    </a:lnTo>
                    <a:lnTo>
                      <a:pt x="75" y="40"/>
                    </a:lnTo>
                    <a:lnTo>
                      <a:pt x="62" y="49"/>
                    </a:lnTo>
                    <a:lnTo>
                      <a:pt x="51" y="59"/>
                    </a:lnTo>
                    <a:lnTo>
                      <a:pt x="42" y="69"/>
                    </a:lnTo>
                    <a:lnTo>
                      <a:pt x="32" y="81"/>
                    </a:lnTo>
                    <a:lnTo>
                      <a:pt x="24" y="94"/>
                    </a:lnTo>
                    <a:lnTo>
                      <a:pt x="17" y="106"/>
                    </a:lnTo>
                    <a:lnTo>
                      <a:pt x="12" y="121"/>
                    </a:lnTo>
                    <a:lnTo>
                      <a:pt x="6" y="135"/>
                    </a:lnTo>
                    <a:lnTo>
                      <a:pt x="3" y="151"/>
                    </a:lnTo>
                    <a:lnTo>
                      <a:pt x="1" y="168"/>
                    </a:lnTo>
                    <a:lnTo>
                      <a:pt x="0" y="185"/>
                    </a:lnTo>
                    <a:lnTo>
                      <a:pt x="1" y="202"/>
                    </a:lnTo>
                    <a:lnTo>
                      <a:pt x="3" y="219"/>
                    </a:lnTo>
                    <a:lnTo>
                      <a:pt x="6" y="235"/>
                    </a:lnTo>
                    <a:lnTo>
                      <a:pt x="12" y="249"/>
                    </a:lnTo>
                    <a:lnTo>
                      <a:pt x="17" y="263"/>
                    </a:lnTo>
                    <a:lnTo>
                      <a:pt x="24" y="276"/>
                    </a:lnTo>
                    <a:lnTo>
                      <a:pt x="32" y="289"/>
                    </a:lnTo>
                    <a:lnTo>
                      <a:pt x="42" y="300"/>
                    </a:lnTo>
                    <a:lnTo>
                      <a:pt x="52" y="311"/>
                    </a:lnTo>
                    <a:lnTo>
                      <a:pt x="62" y="320"/>
                    </a:lnTo>
                    <a:lnTo>
                      <a:pt x="75" y="329"/>
                    </a:lnTo>
                    <a:lnTo>
                      <a:pt x="87" y="337"/>
                    </a:lnTo>
                    <a:lnTo>
                      <a:pt x="100" y="345"/>
                    </a:lnTo>
                    <a:lnTo>
                      <a:pt x="114" y="351"/>
                    </a:lnTo>
                    <a:lnTo>
                      <a:pt x="129" y="356"/>
                    </a:lnTo>
                    <a:lnTo>
                      <a:pt x="144" y="361"/>
                    </a:lnTo>
                    <a:lnTo>
                      <a:pt x="159" y="364"/>
                    </a:lnTo>
                    <a:lnTo>
                      <a:pt x="175" y="366"/>
                    </a:lnTo>
                    <a:lnTo>
                      <a:pt x="192" y="367"/>
                    </a:lnTo>
                    <a:lnTo>
                      <a:pt x="207" y="369"/>
                    </a:lnTo>
                    <a:lnTo>
                      <a:pt x="224" y="367"/>
                    </a:lnTo>
                    <a:lnTo>
                      <a:pt x="240" y="366"/>
                    </a:lnTo>
                    <a:lnTo>
                      <a:pt x="256" y="364"/>
                    </a:lnTo>
                    <a:lnTo>
                      <a:pt x="272" y="361"/>
                    </a:lnTo>
                    <a:lnTo>
                      <a:pt x="287" y="356"/>
                    </a:lnTo>
                    <a:lnTo>
                      <a:pt x="301" y="351"/>
                    </a:lnTo>
                    <a:lnTo>
                      <a:pt x="316" y="345"/>
                    </a:lnTo>
                    <a:lnTo>
                      <a:pt x="329" y="337"/>
                    </a:lnTo>
                    <a:lnTo>
                      <a:pt x="341" y="329"/>
                    </a:lnTo>
                    <a:lnTo>
                      <a:pt x="353" y="320"/>
                    </a:lnTo>
                    <a:lnTo>
                      <a:pt x="364" y="311"/>
                    </a:lnTo>
                    <a:lnTo>
                      <a:pt x="374" y="300"/>
                    </a:lnTo>
                    <a:lnTo>
                      <a:pt x="383" y="289"/>
                    </a:lnTo>
                    <a:lnTo>
                      <a:pt x="391" y="276"/>
                    </a:lnTo>
                    <a:lnTo>
                      <a:pt x="399" y="263"/>
                    </a:lnTo>
                    <a:lnTo>
                      <a:pt x="404" y="249"/>
                    </a:lnTo>
                    <a:lnTo>
                      <a:pt x="409" y="233"/>
                    </a:lnTo>
                    <a:lnTo>
                      <a:pt x="412" y="219"/>
                    </a:lnTo>
                    <a:lnTo>
                      <a:pt x="415" y="202"/>
                    </a:lnTo>
                    <a:lnTo>
                      <a:pt x="416" y="185"/>
                    </a:lnTo>
                    <a:lnTo>
                      <a:pt x="415" y="168"/>
                    </a:lnTo>
                    <a:lnTo>
                      <a:pt x="412" y="151"/>
                    </a:lnTo>
                    <a:lnTo>
                      <a:pt x="409" y="135"/>
                    </a:lnTo>
                    <a:lnTo>
                      <a:pt x="404" y="121"/>
                    </a:lnTo>
                    <a:lnTo>
                      <a:pt x="399" y="106"/>
                    </a:lnTo>
                    <a:lnTo>
                      <a:pt x="391" y="94"/>
                    </a:lnTo>
                    <a:lnTo>
                      <a:pt x="383" y="81"/>
                    </a:lnTo>
                    <a:lnTo>
                      <a:pt x="374" y="69"/>
                    </a:lnTo>
                    <a:lnTo>
                      <a:pt x="364" y="59"/>
                    </a:lnTo>
                    <a:lnTo>
                      <a:pt x="353" y="49"/>
                    </a:lnTo>
                    <a:lnTo>
                      <a:pt x="341" y="40"/>
                    </a:lnTo>
                    <a:lnTo>
                      <a:pt x="329" y="32"/>
                    </a:lnTo>
                    <a:lnTo>
                      <a:pt x="316" y="25"/>
                    </a:lnTo>
                    <a:lnTo>
                      <a:pt x="301" y="18"/>
                    </a:lnTo>
                    <a:lnTo>
                      <a:pt x="287" y="13"/>
                    </a:lnTo>
                    <a:lnTo>
                      <a:pt x="272" y="8"/>
                    </a:lnTo>
                    <a:lnTo>
                      <a:pt x="256" y="5"/>
                    </a:lnTo>
                    <a:lnTo>
                      <a:pt x="240" y="2"/>
                    </a:lnTo>
                    <a:lnTo>
                      <a:pt x="224" y="1"/>
                    </a:lnTo>
                    <a:lnTo>
                      <a:pt x="207" y="0"/>
                    </a:lnTo>
                    <a:close/>
                    <a:moveTo>
                      <a:pt x="207" y="107"/>
                    </a:moveTo>
                    <a:lnTo>
                      <a:pt x="220" y="107"/>
                    </a:lnTo>
                    <a:lnTo>
                      <a:pt x="231" y="109"/>
                    </a:lnTo>
                    <a:lnTo>
                      <a:pt x="241" y="113"/>
                    </a:lnTo>
                    <a:lnTo>
                      <a:pt x="250" y="117"/>
                    </a:lnTo>
                    <a:lnTo>
                      <a:pt x="258" y="123"/>
                    </a:lnTo>
                    <a:lnTo>
                      <a:pt x="266" y="130"/>
                    </a:lnTo>
                    <a:lnTo>
                      <a:pt x="272" y="138"/>
                    </a:lnTo>
                    <a:lnTo>
                      <a:pt x="277" y="146"/>
                    </a:lnTo>
                    <a:lnTo>
                      <a:pt x="281" y="155"/>
                    </a:lnTo>
                    <a:lnTo>
                      <a:pt x="284" y="165"/>
                    </a:lnTo>
                    <a:lnTo>
                      <a:pt x="286" y="175"/>
                    </a:lnTo>
                    <a:lnTo>
                      <a:pt x="286" y="185"/>
                    </a:lnTo>
                    <a:lnTo>
                      <a:pt x="286" y="195"/>
                    </a:lnTo>
                    <a:lnTo>
                      <a:pt x="284" y="205"/>
                    </a:lnTo>
                    <a:lnTo>
                      <a:pt x="281" y="215"/>
                    </a:lnTo>
                    <a:lnTo>
                      <a:pt x="277" y="224"/>
                    </a:lnTo>
                    <a:lnTo>
                      <a:pt x="272" y="232"/>
                    </a:lnTo>
                    <a:lnTo>
                      <a:pt x="266" y="240"/>
                    </a:lnTo>
                    <a:lnTo>
                      <a:pt x="258" y="246"/>
                    </a:lnTo>
                    <a:lnTo>
                      <a:pt x="250" y="251"/>
                    </a:lnTo>
                    <a:lnTo>
                      <a:pt x="241" y="256"/>
                    </a:lnTo>
                    <a:lnTo>
                      <a:pt x="231" y="259"/>
                    </a:lnTo>
                    <a:lnTo>
                      <a:pt x="220" y="262"/>
                    </a:lnTo>
                    <a:lnTo>
                      <a:pt x="207" y="262"/>
                    </a:lnTo>
                    <a:lnTo>
                      <a:pt x="196" y="262"/>
                    </a:lnTo>
                    <a:lnTo>
                      <a:pt x="185" y="259"/>
                    </a:lnTo>
                    <a:lnTo>
                      <a:pt x="175" y="256"/>
                    </a:lnTo>
                    <a:lnTo>
                      <a:pt x="166" y="251"/>
                    </a:lnTo>
                    <a:lnTo>
                      <a:pt x="157" y="246"/>
                    </a:lnTo>
                    <a:lnTo>
                      <a:pt x="150" y="240"/>
                    </a:lnTo>
                    <a:lnTo>
                      <a:pt x="143" y="232"/>
                    </a:lnTo>
                    <a:lnTo>
                      <a:pt x="139" y="224"/>
                    </a:lnTo>
                    <a:lnTo>
                      <a:pt x="134" y="215"/>
                    </a:lnTo>
                    <a:lnTo>
                      <a:pt x="132" y="205"/>
                    </a:lnTo>
                    <a:lnTo>
                      <a:pt x="130" y="195"/>
                    </a:lnTo>
                    <a:lnTo>
                      <a:pt x="129" y="185"/>
                    </a:lnTo>
                    <a:lnTo>
                      <a:pt x="130" y="175"/>
                    </a:lnTo>
                    <a:lnTo>
                      <a:pt x="132" y="165"/>
                    </a:lnTo>
                    <a:lnTo>
                      <a:pt x="134" y="155"/>
                    </a:lnTo>
                    <a:lnTo>
                      <a:pt x="139" y="146"/>
                    </a:lnTo>
                    <a:lnTo>
                      <a:pt x="143" y="138"/>
                    </a:lnTo>
                    <a:lnTo>
                      <a:pt x="150" y="130"/>
                    </a:lnTo>
                    <a:lnTo>
                      <a:pt x="157" y="123"/>
                    </a:lnTo>
                    <a:lnTo>
                      <a:pt x="166" y="117"/>
                    </a:lnTo>
                    <a:lnTo>
                      <a:pt x="175" y="113"/>
                    </a:lnTo>
                    <a:lnTo>
                      <a:pt x="185" y="109"/>
                    </a:lnTo>
                    <a:lnTo>
                      <a:pt x="196" y="107"/>
                    </a:lnTo>
                    <a:lnTo>
                      <a:pt x="207" y="10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13" name="Freeform 109">
                <a:extLst>
                  <a:ext uri="{FF2B5EF4-FFF2-40B4-BE49-F238E27FC236}">
                    <a16:creationId xmlns:a16="http://schemas.microsoft.com/office/drawing/2014/main" id="{B6F53633-B1CF-574A-8C83-6346AB199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9775" y="6515113"/>
                <a:ext cx="71438" cy="71438"/>
              </a:xfrm>
              <a:custGeom>
                <a:avLst/>
                <a:gdLst>
                  <a:gd name="T0" fmla="*/ 0 w 362"/>
                  <a:gd name="T1" fmla="*/ 104150801 h 357"/>
                  <a:gd name="T2" fmla="*/ 937617632 w 362"/>
                  <a:gd name="T3" fmla="*/ 2147483647 h 357"/>
                  <a:gd name="T4" fmla="*/ 945289718 w 362"/>
                  <a:gd name="T5" fmla="*/ 1298060677 h 357"/>
                  <a:gd name="T6" fmla="*/ 968344458 w 362"/>
                  <a:gd name="T7" fmla="*/ 1129801575 h 357"/>
                  <a:gd name="T8" fmla="*/ 1014454332 w 362"/>
                  <a:gd name="T9" fmla="*/ 1017642314 h 357"/>
                  <a:gd name="T10" fmla="*/ 1060564009 w 362"/>
                  <a:gd name="T11" fmla="*/ 929468612 h 357"/>
                  <a:gd name="T12" fmla="*/ 1145111671 w 362"/>
                  <a:gd name="T13" fmla="*/ 865360311 h 357"/>
                  <a:gd name="T14" fmla="*/ 1237331223 w 362"/>
                  <a:gd name="T15" fmla="*/ 817309351 h 357"/>
                  <a:gd name="T16" fmla="*/ 1360316673 w 362"/>
                  <a:gd name="T17" fmla="*/ 785235090 h 357"/>
                  <a:gd name="T18" fmla="*/ 1490935136 w 362"/>
                  <a:gd name="T19" fmla="*/ 785235090 h 357"/>
                  <a:gd name="T20" fmla="*/ 1598537538 w 362"/>
                  <a:gd name="T21" fmla="*/ 817309351 h 357"/>
                  <a:gd name="T22" fmla="*/ 1683085200 w 362"/>
                  <a:gd name="T23" fmla="*/ 857351851 h 357"/>
                  <a:gd name="T24" fmla="*/ 1744577926 w 362"/>
                  <a:gd name="T25" fmla="*/ 929468612 h 357"/>
                  <a:gd name="T26" fmla="*/ 1806031577 w 362"/>
                  <a:gd name="T27" fmla="*/ 1049676354 h 357"/>
                  <a:gd name="T28" fmla="*/ 1844469365 w 362"/>
                  <a:gd name="T29" fmla="*/ 1241960836 h 357"/>
                  <a:gd name="T30" fmla="*/ 1852180328 w 362"/>
                  <a:gd name="T31" fmla="*/ 1426276879 h 357"/>
                  <a:gd name="T32" fmla="*/ 1852180328 w 362"/>
                  <a:gd name="T33" fmla="*/ 2147483647 h 357"/>
                  <a:gd name="T34" fmla="*/ 2147483647 w 362"/>
                  <a:gd name="T35" fmla="*/ 1145818695 h 357"/>
                  <a:gd name="T36" fmla="*/ 2147483647 w 362"/>
                  <a:gd name="T37" fmla="*/ 905443032 h 357"/>
                  <a:gd name="T38" fmla="*/ 2147483647 w 362"/>
                  <a:gd name="T39" fmla="*/ 689092949 h 357"/>
                  <a:gd name="T40" fmla="*/ 2147483647 w 362"/>
                  <a:gd name="T41" fmla="*/ 488759786 h 357"/>
                  <a:gd name="T42" fmla="*/ 2147483647 w 362"/>
                  <a:gd name="T43" fmla="*/ 328509344 h 357"/>
                  <a:gd name="T44" fmla="*/ 2147483647 w 362"/>
                  <a:gd name="T45" fmla="*/ 192324503 h 357"/>
                  <a:gd name="T46" fmla="*/ 2147483647 w 362"/>
                  <a:gd name="T47" fmla="*/ 88133681 h 357"/>
                  <a:gd name="T48" fmla="*/ 2044291516 w 362"/>
                  <a:gd name="T49" fmla="*/ 32034040 h 357"/>
                  <a:gd name="T50" fmla="*/ 1790687602 w 362"/>
                  <a:gd name="T51" fmla="*/ 0 h 357"/>
                  <a:gd name="T52" fmla="*/ 1613920586 w 362"/>
                  <a:gd name="T53" fmla="*/ 16017120 h 357"/>
                  <a:gd name="T54" fmla="*/ 1460208310 w 362"/>
                  <a:gd name="T55" fmla="*/ 48091181 h 357"/>
                  <a:gd name="T56" fmla="*/ 1314206799 w 362"/>
                  <a:gd name="T57" fmla="*/ 104150801 h 357"/>
                  <a:gd name="T58" fmla="*/ 1175838497 w 362"/>
                  <a:gd name="T59" fmla="*/ 192324503 h 357"/>
                  <a:gd name="T60" fmla="*/ 1052892120 w 362"/>
                  <a:gd name="T61" fmla="*/ 296475304 h 357"/>
                  <a:gd name="T62" fmla="*/ 945289718 w 362"/>
                  <a:gd name="T63" fmla="*/ 456725746 h 357"/>
                  <a:gd name="T64" fmla="*/ 937617632 w 362"/>
                  <a:gd name="T65" fmla="*/ 104150801 h 35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62" h="357">
                    <a:moveTo>
                      <a:pt x="122" y="13"/>
                    </a:moveTo>
                    <a:lnTo>
                      <a:pt x="0" y="13"/>
                    </a:lnTo>
                    <a:lnTo>
                      <a:pt x="0" y="357"/>
                    </a:lnTo>
                    <a:lnTo>
                      <a:pt x="122" y="357"/>
                    </a:lnTo>
                    <a:lnTo>
                      <a:pt x="122" y="178"/>
                    </a:lnTo>
                    <a:lnTo>
                      <a:pt x="123" y="162"/>
                    </a:lnTo>
                    <a:lnTo>
                      <a:pt x="125" y="148"/>
                    </a:lnTo>
                    <a:lnTo>
                      <a:pt x="126" y="141"/>
                    </a:lnTo>
                    <a:lnTo>
                      <a:pt x="128" y="134"/>
                    </a:lnTo>
                    <a:lnTo>
                      <a:pt x="132" y="127"/>
                    </a:lnTo>
                    <a:lnTo>
                      <a:pt x="135" y="122"/>
                    </a:lnTo>
                    <a:lnTo>
                      <a:pt x="138" y="116"/>
                    </a:lnTo>
                    <a:lnTo>
                      <a:pt x="143" y="112"/>
                    </a:lnTo>
                    <a:lnTo>
                      <a:pt x="149" y="108"/>
                    </a:lnTo>
                    <a:lnTo>
                      <a:pt x="154" y="105"/>
                    </a:lnTo>
                    <a:lnTo>
                      <a:pt x="161" y="102"/>
                    </a:lnTo>
                    <a:lnTo>
                      <a:pt x="169" y="99"/>
                    </a:lnTo>
                    <a:lnTo>
                      <a:pt x="177" y="98"/>
                    </a:lnTo>
                    <a:lnTo>
                      <a:pt x="186" y="98"/>
                    </a:lnTo>
                    <a:lnTo>
                      <a:pt x="194" y="98"/>
                    </a:lnTo>
                    <a:lnTo>
                      <a:pt x="201" y="99"/>
                    </a:lnTo>
                    <a:lnTo>
                      <a:pt x="208" y="102"/>
                    </a:lnTo>
                    <a:lnTo>
                      <a:pt x="215" y="105"/>
                    </a:lnTo>
                    <a:lnTo>
                      <a:pt x="219" y="107"/>
                    </a:lnTo>
                    <a:lnTo>
                      <a:pt x="224" y="112"/>
                    </a:lnTo>
                    <a:lnTo>
                      <a:pt x="227" y="116"/>
                    </a:lnTo>
                    <a:lnTo>
                      <a:pt x="231" y="121"/>
                    </a:lnTo>
                    <a:lnTo>
                      <a:pt x="235" y="131"/>
                    </a:lnTo>
                    <a:lnTo>
                      <a:pt x="239" y="143"/>
                    </a:lnTo>
                    <a:lnTo>
                      <a:pt x="240" y="155"/>
                    </a:lnTo>
                    <a:lnTo>
                      <a:pt x="241" y="167"/>
                    </a:lnTo>
                    <a:lnTo>
                      <a:pt x="241" y="178"/>
                    </a:lnTo>
                    <a:lnTo>
                      <a:pt x="241" y="188"/>
                    </a:lnTo>
                    <a:lnTo>
                      <a:pt x="241" y="357"/>
                    </a:lnTo>
                    <a:lnTo>
                      <a:pt x="362" y="357"/>
                    </a:lnTo>
                    <a:lnTo>
                      <a:pt x="362" y="143"/>
                    </a:lnTo>
                    <a:lnTo>
                      <a:pt x="362" y="129"/>
                    </a:lnTo>
                    <a:lnTo>
                      <a:pt x="361" y="113"/>
                    </a:lnTo>
                    <a:lnTo>
                      <a:pt x="359" y="99"/>
                    </a:lnTo>
                    <a:lnTo>
                      <a:pt x="356" y="86"/>
                    </a:lnTo>
                    <a:lnTo>
                      <a:pt x="351" y="73"/>
                    </a:lnTo>
                    <a:lnTo>
                      <a:pt x="347" y="61"/>
                    </a:lnTo>
                    <a:lnTo>
                      <a:pt x="340" y="51"/>
                    </a:lnTo>
                    <a:lnTo>
                      <a:pt x="333" y="41"/>
                    </a:lnTo>
                    <a:lnTo>
                      <a:pt x="324" y="32"/>
                    </a:lnTo>
                    <a:lnTo>
                      <a:pt x="315" y="24"/>
                    </a:lnTo>
                    <a:lnTo>
                      <a:pt x="304" y="17"/>
                    </a:lnTo>
                    <a:lnTo>
                      <a:pt x="293" y="11"/>
                    </a:lnTo>
                    <a:lnTo>
                      <a:pt x="279" y="7"/>
                    </a:lnTo>
                    <a:lnTo>
                      <a:pt x="266" y="4"/>
                    </a:lnTo>
                    <a:lnTo>
                      <a:pt x="250" y="1"/>
                    </a:lnTo>
                    <a:lnTo>
                      <a:pt x="233" y="0"/>
                    </a:lnTo>
                    <a:lnTo>
                      <a:pt x="222" y="1"/>
                    </a:lnTo>
                    <a:lnTo>
                      <a:pt x="210" y="2"/>
                    </a:lnTo>
                    <a:lnTo>
                      <a:pt x="199" y="4"/>
                    </a:lnTo>
                    <a:lnTo>
                      <a:pt x="190" y="6"/>
                    </a:lnTo>
                    <a:lnTo>
                      <a:pt x="180" y="9"/>
                    </a:lnTo>
                    <a:lnTo>
                      <a:pt x="171" y="13"/>
                    </a:lnTo>
                    <a:lnTo>
                      <a:pt x="162" y="18"/>
                    </a:lnTo>
                    <a:lnTo>
                      <a:pt x="153" y="24"/>
                    </a:lnTo>
                    <a:lnTo>
                      <a:pt x="145" y="31"/>
                    </a:lnTo>
                    <a:lnTo>
                      <a:pt x="137" y="37"/>
                    </a:lnTo>
                    <a:lnTo>
                      <a:pt x="131" y="46"/>
                    </a:lnTo>
                    <a:lnTo>
                      <a:pt x="123" y="57"/>
                    </a:lnTo>
                    <a:lnTo>
                      <a:pt x="122" y="57"/>
                    </a:lnTo>
                    <a:lnTo>
                      <a:pt x="122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14" name="Freeform 110">
                <a:extLst>
                  <a:ext uri="{FF2B5EF4-FFF2-40B4-BE49-F238E27FC236}">
                    <a16:creationId xmlns:a16="http://schemas.microsoft.com/office/drawing/2014/main" id="{C0DC69AF-D4E2-5340-B8AA-99BE37EF7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3913" y="6515113"/>
                <a:ext cx="58738" cy="73025"/>
              </a:xfrm>
              <a:custGeom>
                <a:avLst/>
                <a:gdLst>
                  <a:gd name="T0" fmla="*/ 1961843346 w 301"/>
                  <a:gd name="T1" fmla="*/ 100769750 h 369"/>
                  <a:gd name="T2" fmla="*/ 1642307845 w 301"/>
                  <a:gd name="T3" fmla="*/ 31018210 h 369"/>
                  <a:gd name="T4" fmla="*/ 1322734292 w 301"/>
                  <a:gd name="T5" fmla="*/ 0 h 369"/>
                  <a:gd name="T6" fmla="*/ 1070106642 w 301"/>
                  <a:gd name="T7" fmla="*/ 31018210 h 369"/>
                  <a:gd name="T8" fmla="*/ 832292482 w 301"/>
                  <a:gd name="T9" fmla="*/ 85260744 h 369"/>
                  <a:gd name="T10" fmla="*/ 609367917 w 301"/>
                  <a:gd name="T11" fmla="*/ 193745814 h 369"/>
                  <a:gd name="T12" fmla="*/ 423572012 w 301"/>
                  <a:gd name="T13" fmla="*/ 333288277 h 369"/>
                  <a:gd name="T14" fmla="*/ 289832416 w 301"/>
                  <a:gd name="T15" fmla="*/ 527034091 h 369"/>
                  <a:gd name="T16" fmla="*/ 208073218 w 301"/>
                  <a:gd name="T17" fmla="*/ 767306922 h 369"/>
                  <a:gd name="T18" fmla="*/ 193221676 w 301"/>
                  <a:gd name="T19" fmla="*/ 1038598161 h 369"/>
                  <a:gd name="T20" fmla="*/ 245239931 w 301"/>
                  <a:gd name="T21" fmla="*/ 1255607484 h 369"/>
                  <a:gd name="T22" fmla="*/ 326961272 w 301"/>
                  <a:gd name="T23" fmla="*/ 1418374470 h 369"/>
                  <a:gd name="T24" fmla="*/ 453313149 w 301"/>
                  <a:gd name="T25" fmla="*/ 1526859539 h 369"/>
                  <a:gd name="T26" fmla="*/ 653960401 w 301"/>
                  <a:gd name="T27" fmla="*/ 1627629290 h 369"/>
                  <a:gd name="T28" fmla="*/ 973495902 w 301"/>
                  <a:gd name="T29" fmla="*/ 1705135333 h 369"/>
                  <a:gd name="T30" fmla="*/ 1218697780 w 301"/>
                  <a:gd name="T31" fmla="*/ 1790396078 h 369"/>
                  <a:gd name="T32" fmla="*/ 1315308521 w 301"/>
                  <a:gd name="T33" fmla="*/ 1891165828 h 369"/>
                  <a:gd name="T34" fmla="*/ 1322734292 w 301"/>
                  <a:gd name="T35" fmla="*/ 1999650897 h 369"/>
                  <a:gd name="T36" fmla="*/ 1233587375 w 301"/>
                  <a:gd name="T37" fmla="*/ 2108175349 h 369"/>
                  <a:gd name="T38" fmla="*/ 1084958184 w 301"/>
                  <a:gd name="T39" fmla="*/ 2146908679 h 369"/>
                  <a:gd name="T40" fmla="*/ 802551539 w 301"/>
                  <a:gd name="T41" fmla="*/ 2115929852 h 369"/>
                  <a:gd name="T42" fmla="*/ 609367917 w 301"/>
                  <a:gd name="T43" fmla="*/ 2046178113 h 369"/>
                  <a:gd name="T44" fmla="*/ 326961272 w 301"/>
                  <a:gd name="T45" fmla="*/ 1891165828 h 369"/>
                  <a:gd name="T46" fmla="*/ 237814160 w 301"/>
                  <a:gd name="T47" fmla="*/ 2147483647 h 369"/>
                  <a:gd name="T48" fmla="*/ 624219459 w 301"/>
                  <a:gd name="T49" fmla="*/ 2147483647 h 369"/>
                  <a:gd name="T50" fmla="*/ 1032939929 w 301"/>
                  <a:gd name="T51" fmla="*/ 2147483647 h 369"/>
                  <a:gd name="T52" fmla="*/ 1300457173 w 301"/>
                  <a:gd name="T53" fmla="*/ 2147483647 h 369"/>
                  <a:gd name="T54" fmla="*/ 1553122681 w 301"/>
                  <a:gd name="T55" fmla="*/ 2147483647 h 369"/>
                  <a:gd name="T56" fmla="*/ 1783473212 w 301"/>
                  <a:gd name="T57" fmla="*/ 2147483647 h 369"/>
                  <a:gd name="T58" fmla="*/ 1984120464 w 301"/>
                  <a:gd name="T59" fmla="*/ 2147483647 h 369"/>
                  <a:gd name="T60" fmla="*/ 2132749655 w 301"/>
                  <a:gd name="T61" fmla="*/ 2147483647 h 369"/>
                  <a:gd name="T62" fmla="*/ 2147483647 w 301"/>
                  <a:gd name="T63" fmla="*/ 2061648133 h 369"/>
                  <a:gd name="T64" fmla="*/ 2147483647 w 301"/>
                  <a:gd name="T65" fmla="*/ 1736153543 h 369"/>
                  <a:gd name="T66" fmla="*/ 2140175426 w 301"/>
                  <a:gd name="T67" fmla="*/ 1449353298 h 369"/>
                  <a:gd name="T68" fmla="*/ 1961843346 w 301"/>
                  <a:gd name="T69" fmla="*/ 1247852981 h 369"/>
                  <a:gd name="T70" fmla="*/ 1701751872 w 301"/>
                  <a:gd name="T71" fmla="*/ 1116104205 h 369"/>
                  <a:gd name="T72" fmla="*/ 1441660398 w 301"/>
                  <a:gd name="T73" fmla="*/ 1054067983 h 369"/>
                  <a:gd name="T74" fmla="*/ 1241013147 w 301"/>
                  <a:gd name="T75" fmla="*/ 1007579952 h 369"/>
                  <a:gd name="T76" fmla="*/ 1114661269 w 301"/>
                  <a:gd name="T77" fmla="*/ 914564704 h 369"/>
                  <a:gd name="T78" fmla="*/ 1084958184 w 301"/>
                  <a:gd name="T79" fmla="*/ 829304158 h 369"/>
                  <a:gd name="T80" fmla="*/ 1144402211 w 301"/>
                  <a:gd name="T81" fmla="*/ 720819088 h 369"/>
                  <a:gd name="T82" fmla="*/ 1278179860 w 301"/>
                  <a:gd name="T83" fmla="*/ 666537172 h 369"/>
                  <a:gd name="T84" fmla="*/ 1449086169 w 301"/>
                  <a:gd name="T85" fmla="*/ 658782669 h 369"/>
                  <a:gd name="T86" fmla="*/ 1709177643 w 301"/>
                  <a:gd name="T87" fmla="*/ 705309885 h 369"/>
                  <a:gd name="T88" fmla="*/ 2147483647 w 301"/>
                  <a:gd name="T89" fmla="*/ 178275992 h 36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01" h="369">
                    <a:moveTo>
                      <a:pt x="291" y="23"/>
                    </a:moveTo>
                    <a:lnTo>
                      <a:pt x="277" y="17"/>
                    </a:lnTo>
                    <a:lnTo>
                      <a:pt x="264" y="13"/>
                    </a:lnTo>
                    <a:lnTo>
                      <a:pt x="250" y="9"/>
                    </a:lnTo>
                    <a:lnTo>
                      <a:pt x="235" y="6"/>
                    </a:lnTo>
                    <a:lnTo>
                      <a:pt x="221" y="4"/>
                    </a:lnTo>
                    <a:lnTo>
                      <a:pt x="207" y="2"/>
                    </a:lnTo>
                    <a:lnTo>
                      <a:pt x="193" y="1"/>
                    </a:lnTo>
                    <a:lnTo>
                      <a:pt x="178" y="0"/>
                    </a:lnTo>
                    <a:lnTo>
                      <a:pt x="167" y="1"/>
                    </a:lnTo>
                    <a:lnTo>
                      <a:pt x="155" y="1"/>
                    </a:lnTo>
                    <a:lnTo>
                      <a:pt x="144" y="4"/>
                    </a:lnTo>
                    <a:lnTo>
                      <a:pt x="133" y="6"/>
                    </a:lnTo>
                    <a:lnTo>
                      <a:pt x="122" y="8"/>
                    </a:lnTo>
                    <a:lnTo>
                      <a:pt x="112" y="11"/>
                    </a:lnTo>
                    <a:lnTo>
                      <a:pt x="101" y="15"/>
                    </a:lnTo>
                    <a:lnTo>
                      <a:pt x="91" y="19"/>
                    </a:lnTo>
                    <a:lnTo>
                      <a:pt x="82" y="25"/>
                    </a:lnTo>
                    <a:lnTo>
                      <a:pt x="73" y="31"/>
                    </a:lnTo>
                    <a:lnTo>
                      <a:pt x="65" y="36"/>
                    </a:lnTo>
                    <a:lnTo>
                      <a:pt x="57" y="43"/>
                    </a:lnTo>
                    <a:lnTo>
                      <a:pt x="51" y="51"/>
                    </a:lnTo>
                    <a:lnTo>
                      <a:pt x="44" y="59"/>
                    </a:lnTo>
                    <a:lnTo>
                      <a:pt x="39" y="68"/>
                    </a:lnTo>
                    <a:lnTo>
                      <a:pt x="34" y="78"/>
                    </a:lnTo>
                    <a:lnTo>
                      <a:pt x="30" y="88"/>
                    </a:lnTo>
                    <a:lnTo>
                      <a:pt x="28" y="99"/>
                    </a:lnTo>
                    <a:lnTo>
                      <a:pt x="26" y="111"/>
                    </a:lnTo>
                    <a:lnTo>
                      <a:pt x="26" y="123"/>
                    </a:lnTo>
                    <a:lnTo>
                      <a:pt x="26" y="134"/>
                    </a:lnTo>
                    <a:lnTo>
                      <a:pt x="27" y="144"/>
                    </a:lnTo>
                    <a:lnTo>
                      <a:pt x="29" y="153"/>
                    </a:lnTo>
                    <a:lnTo>
                      <a:pt x="33" y="162"/>
                    </a:lnTo>
                    <a:lnTo>
                      <a:pt x="36" y="169"/>
                    </a:lnTo>
                    <a:lnTo>
                      <a:pt x="39" y="176"/>
                    </a:lnTo>
                    <a:lnTo>
                      <a:pt x="44" y="183"/>
                    </a:lnTo>
                    <a:lnTo>
                      <a:pt x="50" y="187"/>
                    </a:lnTo>
                    <a:lnTo>
                      <a:pt x="55" y="193"/>
                    </a:lnTo>
                    <a:lnTo>
                      <a:pt x="61" y="197"/>
                    </a:lnTo>
                    <a:lnTo>
                      <a:pt x="68" y="201"/>
                    </a:lnTo>
                    <a:lnTo>
                      <a:pt x="74" y="204"/>
                    </a:lnTo>
                    <a:lnTo>
                      <a:pt x="88" y="210"/>
                    </a:lnTo>
                    <a:lnTo>
                      <a:pt x="103" y="214"/>
                    </a:lnTo>
                    <a:lnTo>
                      <a:pt x="116" y="218"/>
                    </a:lnTo>
                    <a:lnTo>
                      <a:pt x="131" y="220"/>
                    </a:lnTo>
                    <a:lnTo>
                      <a:pt x="143" y="223"/>
                    </a:lnTo>
                    <a:lnTo>
                      <a:pt x="155" y="227"/>
                    </a:lnTo>
                    <a:lnTo>
                      <a:pt x="164" y="231"/>
                    </a:lnTo>
                    <a:lnTo>
                      <a:pt x="172" y="236"/>
                    </a:lnTo>
                    <a:lnTo>
                      <a:pt x="176" y="239"/>
                    </a:lnTo>
                    <a:lnTo>
                      <a:pt x="177" y="244"/>
                    </a:lnTo>
                    <a:lnTo>
                      <a:pt x="178" y="247"/>
                    </a:lnTo>
                    <a:lnTo>
                      <a:pt x="179" y="253"/>
                    </a:lnTo>
                    <a:lnTo>
                      <a:pt x="178" y="258"/>
                    </a:lnTo>
                    <a:lnTo>
                      <a:pt x="175" y="264"/>
                    </a:lnTo>
                    <a:lnTo>
                      <a:pt x="171" y="268"/>
                    </a:lnTo>
                    <a:lnTo>
                      <a:pt x="166" y="272"/>
                    </a:lnTo>
                    <a:lnTo>
                      <a:pt x="160" y="275"/>
                    </a:lnTo>
                    <a:lnTo>
                      <a:pt x="153" y="276"/>
                    </a:lnTo>
                    <a:lnTo>
                      <a:pt x="146" y="277"/>
                    </a:lnTo>
                    <a:lnTo>
                      <a:pt x="141" y="278"/>
                    </a:lnTo>
                    <a:lnTo>
                      <a:pt x="125" y="277"/>
                    </a:lnTo>
                    <a:lnTo>
                      <a:pt x="108" y="273"/>
                    </a:lnTo>
                    <a:lnTo>
                      <a:pt x="99" y="271"/>
                    </a:lnTo>
                    <a:lnTo>
                      <a:pt x="90" y="267"/>
                    </a:lnTo>
                    <a:lnTo>
                      <a:pt x="82" y="264"/>
                    </a:lnTo>
                    <a:lnTo>
                      <a:pt x="73" y="260"/>
                    </a:lnTo>
                    <a:lnTo>
                      <a:pt x="57" y="251"/>
                    </a:lnTo>
                    <a:lnTo>
                      <a:pt x="44" y="244"/>
                    </a:lnTo>
                    <a:lnTo>
                      <a:pt x="0" y="329"/>
                    </a:lnTo>
                    <a:lnTo>
                      <a:pt x="16" y="338"/>
                    </a:lnTo>
                    <a:lnTo>
                      <a:pt x="32" y="346"/>
                    </a:lnTo>
                    <a:lnTo>
                      <a:pt x="48" y="353"/>
                    </a:lnTo>
                    <a:lnTo>
                      <a:pt x="66" y="358"/>
                    </a:lnTo>
                    <a:lnTo>
                      <a:pt x="84" y="363"/>
                    </a:lnTo>
                    <a:lnTo>
                      <a:pt x="103" y="365"/>
                    </a:lnTo>
                    <a:lnTo>
                      <a:pt x="121" y="367"/>
                    </a:lnTo>
                    <a:lnTo>
                      <a:pt x="139" y="369"/>
                    </a:lnTo>
                    <a:lnTo>
                      <a:pt x="151" y="367"/>
                    </a:lnTo>
                    <a:lnTo>
                      <a:pt x="162" y="367"/>
                    </a:lnTo>
                    <a:lnTo>
                      <a:pt x="175" y="365"/>
                    </a:lnTo>
                    <a:lnTo>
                      <a:pt x="186" y="364"/>
                    </a:lnTo>
                    <a:lnTo>
                      <a:pt x="198" y="361"/>
                    </a:lnTo>
                    <a:lnTo>
                      <a:pt x="209" y="357"/>
                    </a:lnTo>
                    <a:lnTo>
                      <a:pt x="220" y="354"/>
                    </a:lnTo>
                    <a:lnTo>
                      <a:pt x="231" y="349"/>
                    </a:lnTo>
                    <a:lnTo>
                      <a:pt x="240" y="344"/>
                    </a:lnTo>
                    <a:lnTo>
                      <a:pt x="250" y="338"/>
                    </a:lnTo>
                    <a:lnTo>
                      <a:pt x="259" y="331"/>
                    </a:lnTo>
                    <a:lnTo>
                      <a:pt x="267" y="325"/>
                    </a:lnTo>
                    <a:lnTo>
                      <a:pt x="275" y="317"/>
                    </a:lnTo>
                    <a:lnTo>
                      <a:pt x="282" y="308"/>
                    </a:lnTo>
                    <a:lnTo>
                      <a:pt x="287" y="299"/>
                    </a:lnTo>
                    <a:lnTo>
                      <a:pt x="292" y="289"/>
                    </a:lnTo>
                    <a:lnTo>
                      <a:pt x="296" y="277"/>
                    </a:lnTo>
                    <a:lnTo>
                      <a:pt x="298" y="266"/>
                    </a:lnTo>
                    <a:lnTo>
                      <a:pt x="301" y="254"/>
                    </a:lnTo>
                    <a:lnTo>
                      <a:pt x="301" y="240"/>
                    </a:lnTo>
                    <a:lnTo>
                      <a:pt x="301" y="224"/>
                    </a:lnTo>
                    <a:lnTo>
                      <a:pt x="297" y="211"/>
                    </a:lnTo>
                    <a:lnTo>
                      <a:pt x="294" y="198"/>
                    </a:lnTo>
                    <a:lnTo>
                      <a:pt x="288" y="187"/>
                    </a:lnTo>
                    <a:lnTo>
                      <a:pt x="280" y="178"/>
                    </a:lnTo>
                    <a:lnTo>
                      <a:pt x="273" y="169"/>
                    </a:lnTo>
                    <a:lnTo>
                      <a:pt x="264" y="161"/>
                    </a:lnTo>
                    <a:lnTo>
                      <a:pt x="252" y="156"/>
                    </a:lnTo>
                    <a:lnTo>
                      <a:pt x="241" y="150"/>
                    </a:lnTo>
                    <a:lnTo>
                      <a:pt x="229" y="144"/>
                    </a:lnTo>
                    <a:lnTo>
                      <a:pt x="215" y="141"/>
                    </a:lnTo>
                    <a:lnTo>
                      <a:pt x="202" y="138"/>
                    </a:lnTo>
                    <a:lnTo>
                      <a:pt x="194" y="136"/>
                    </a:lnTo>
                    <a:lnTo>
                      <a:pt x="186" y="135"/>
                    </a:lnTo>
                    <a:lnTo>
                      <a:pt x="176" y="133"/>
                    </a:lnTo>
                    <a:lnTo>
                      <a:pt x="167" y="130"/>
                    </a:lnTo>
                    <a:lnTo>
                      <a:pt x="159" y="126"/>
                    </a:lnTo>
                    <a:lnTo>
                      <a:pt x="152" y="122"/>
                    </a:lnTo>
                    <a:lnTo>
                      <a:pt x="150" y="118"/>
                    </a:lnTo>
                    <a:lnTo>
                      <a:pt x="148" y="115"/>
                    </a:lnTo>
                    <a:lnTo>
                      <a:pt x="146" y="112"/>
                    </a:lnTo>
                    <a:lnTo>
                      <a:pt x="146" y="107"/>
                    </a:lnTo>
                    <a:lnTo>
                      <a:pt x="148" y="102"/>
                    </a:lnTo>
                    <a:lnTo>
                      <a:pt x="150" y="96"/>
                    </a:lnTo>
                    <a:lnTo>
                      <a:pt x="154" y="93"/>
                    </a:lnTo>
                    <a:lnTo>
                      <a:pt x="160" y="89"/>
                    </a:lnTo>
                    <a:lnTo>
                      <a:pt x="166" y="87"/>
                    </a:lnTo>
                    <a:lnTo>
                      <a:pt x="172" y="86"/>
                    </a:lnTo>
                    <a:lnTo>
                      <a:pt x="179" y="85"/>
                    </a:lnTo>
                    <a:lnTo>
                      <a:pt x="185" y="84"/>
                    </a:lnTo>
                    <a:lnTo>
                      <a:pt x="195" y="85"/>
                    </a:lnTo>
                    <a:lnTo>
                      <a:pt x="206" y="86"/>
                    </a:lnTo>
                    <a:lnTo>
                      <a:pt x="218" y="89"/>
                    </a:lnTo>
                    <a:lnTo>
                      <a:pt x="230" y="91"/>
                    </a:lnTo>
                    <a:lnTo>
                      <a:pt x="240" y="96"/>
                    </a:lnTo>
                    <a:lnTo>
                      <a:pt x="250" y="100"/>
                    </a:lnTo>
                    <a:lnTo>
                      <a:pt x="291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15" name="Freeform 111">
                <a:extLst>
                  <a:ext uri="{FF2B5EF4-FFF2-40B4-BE49-F238E27FC236}">
                    <a16:creationId xmlns:a16="http://schemas.microsoft.com/office/drawing/2014/main" id="{F646CE4D-B5C9-CC4A-A0E0-F5F521717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2175" y="6515113"/>
                <a:ext cx="58738" cy="73025"/>
              </a:xfrm>
              <a:custGeom>
                <a:avLst/>
                <a:gdLst>
                  <a:gd name="T0" fmla="*/ 1974024021 w 300"/>
                  <a:gd name="T1" fmla="*/ 100769750 h 369"/>
                  <a:gd name="T2" fmla="*/ 1651281423 w 300"/>
                  <a:gd name="T3" fmla="*/ 31018210 h 369"/>
                  <a:gd name="T4" fmla="*/ 1336014019 w 300"/>
                  <a:gd name="T5" fmla="*/ 0 h 369"/>
                  <a:gd name="T6" fmla="*/ 1080817771 w 300"/>
                  <a:gd name="T7" fmla="*/ 31018210 h 369"/>
                  <a:gd name="T8" fmla="*/ 833135289 w 300"/>
                  <a:gd name="T9" fmla="*/ 85260744 h 369"/>
                  <a:gd name="T10" fmla="*/ 615468903 w 300"/>
                  <a:gd name="T11" fmla="*/ 193745814 h 369"/>
                  <a:gd name="T12" fmla="*/ 427819006 w 300"/>
                  <a:gd name="T13" fmla="*/ 333288277 h 369"/>
                  <a:gd name="T14" fmla="*/ 292726305 w 300"/>
                  <a:gd name="T15" fmla="*/ 527034091 h 369"/>
                  <a:gd name="T16" fmla="*/ 210152621 w 300"/>
                  <a:gd name="T17" fmla="*/ 767306922 h 369"/>
                  <a:gd name="T18" fmla="*/ 195163662 w 300"/>
                  <a:gd name="T19" fmla="*/ 1038598161 h 369"/>
                  <a:gd name="T20" fmla="*/ 240168913 w 300"/>
                  <a:gd name="T21" fmla="*/ 1255607484 h 369"/>
                  <a:gd name="T22" fmla="*/ 337769932 w 300"/>
                  <a:gd name="T23" fmla="*/ 1418374470 h 369"/>
                  <a:gd name="T24" fmla="*/ 450359909 w 300"/>
                  <a:gd name="T25" fmla="*/ 1526859539 h 369"/>
                  <a:gd name="T26" fmla="*/ 652998961 w 300"/>
                  <a:gd name="T27" fmla="*/ 1627629290 h 369"/>
                  <a:gd name="T28" fmla="*/ 975741559 w 300"/>
                  <a:gd name="T29" fmla="*/ 1705135333 h 369"/>
                  <a:gd name="T30" fmla="*/ 1230937806 w 300"/>
                  <a:gd name="T31" fmla="*/ 1790396078 h 369"/>
                  <a:gd name="T32" fmla="*/ 1321025060 w 300"/>
                  <a:gd name="T33" fmla="*/ 1891165828 h 369"/>
                  <a:gd name="T34" fmla="*/ 1336014019 w 300"/>
                  <a:gd name="T35" fmla="*/ 1999650897 h 369"/>
                  <a:gd name="T36" fmla="*/ 1238451376 w 300"/>
                  <a:gd name="T37" fmla="*/ 2108175349 h 369"/>
                  <a:gd name="T38" fmla="*/ 1095845105 w 300"/>
                  <a:gd name="T39" fmla="*/ 2146908679 h 369"/>
                  <a:gd name="T40" fmla="*/ 810632565 w 300"/>
                  <a:gd name="T41" fmla="*/ 2115929852 h 369"/>
                  <a:gd name="T42" fmla="*/ 615468903 w 300"/>
                  <a:gd name="T43" fmla="*/ 2046178113 h 369"/>
                  <a:gd name="T44" fmla="*/ 330256363 w 300"/>
                  <a:gd name="T45" fmla="*/ 1891165828 h 369"/>
                  <a:gd name="T46" fmla="*/ 232693720 w 300"/>
                  <a:gd name="T47" fmla="*/ 2147483647 h 369"/>
                  <a:gd name="T48" fmla="*/ 630496237 w 300"/>
                  <a:gd name="T49" fmla="*/ 2147483647 h 369"/>
                  <a:gd name="T50" fmla="*/ 1035774144 w 300"/>
                  <a:gd name="T51" fmla="*/ 2147483647 h 369"/>
                  <a:gd name="T52" fmla="*/ 1305997726 w 300"/>
                  <a:gd name="T53" fmla="*/ 2147483647 h 369"/>
                  <a:gd name="T54" fmla="*/ 1568707738 w 300"/>
                  <a:gd name="T55" fmla="*/ 2147483647 h 369"/>
                  <a:gd name="T56" fmla="*/ 1808876652 w 300"/>
                  <a:gd name="T57" fmla="*/ 2147483647 h 369"/>
                  <a:gd name="T58" fmla="*/ 1996526745 w 300"/>
                  <a:gd name="T59" fmla="*/ 2147483647 h 369"/>
                  <a:gd name="T60" fmla="*/ 2147483647 w 300"/>
                  <a:gd name="T61" fmla="*/ 2147483647 h 369"/>
                  <a:gd name="T62" fmla="*/ 2147483647 w 300"/>
                  <a:gd name="T63" fmla="*/ 2061648133 h 369"/>
                  <a:gd name="T64" fmla="*/ 2147483647 w 300"/>
                  <a:gd name="T65" fmla="*/ 1736153543 h 369"/>
                  <a:gd name="T66" fmla="*/ 2147483647 w 300"/>
                  <a:gd name="T67" fmla="*/ 1449353298 h 369"/>
                  <a:gd name="T68" fmla="*/ 1974024021 w 300"/>
                  <a:gd name="T69" fmla="*/ 1247852981 h 369"/>
                  <a:gd name="T70" fmla="*/ 1711314009 w 300"/>
                  <a:gd name="T71" fmla="*/ 1116104205 h 369"/>
                  <a:gd name="T72" fmla="*/ 1448603996 w 300"/>
                  <a:gd name="T73" fmla="*/ 1054067983 h 369"/>
                  <a:gd name="T74" fmla="*/ 1253440530 w 300"/>
                  <a:gd name="T75" fmla="*/ 1007579952 h 369"/>
                  <a:gd name="T76" fmla="*/ 1118347829 w 300"/>
                  <a:gd name="T77" fmla="*/ 914564704 h 369"/>
                  <a:gd name="T78" fmla="*/ 1095845105 w 300"/>
                  <a:gd name="T79" fmla="*/ 829304158 h 369"/>
                  <a:gd name="T80" fmla="*/ 1155877887 w 300"/>
                  <a:gd name="T81" fmla="*/ 720819088 h 369"/>
                  <a:gd name="T82" fmla="*/ 1290970392 w 300"/>
                  <a:gd name="T83" fmla="*/ 666537172 h 369"/>
                  <a:gd name="T84" fmla="*/ 1456117761 w 300"/>
                  <a:gd name="T85" fmla="*/ 658782669 h 369"/>
                  <a:gd name="T86" fmla="*/ 1718827774 w 300"/>
                  <a:gd name="T87" fmla="*/ 705309885 h 369"/>
                  <a:gd name="T88" fmla="*/ 2147483647 w 300"/>
                  <a:gd name="T89" fmla="*/ 178275992 h 36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00" h="369">
                    <a:moveTo>
                      <a:pt x="290" y="23"/>
                    </a:moveTo>
                    <a:lnTo>
                      <a:pt x="277" y="17"/>
                    </a:lnTo>
                    <a:lnTo>
                      <a:pt x="263" y="13"/>
                    </a:lnTo>
                    <a:lnTo>
                      <a:pt x="250" y="9"/>
                    </a:lnTo>
                    <a:lnTo>
                      <a:pt x="235" y="6"/>
                    </a:lnTo>
                    <a:lnTo>
                      <a:pt x="220" y="4"/>
                    </a:lnTo>
                    <a:lnTo>
                      <a:pt x="207" y="2"/>
                    </a:lnTo>
                    <a:lnTo>
                      <a:pt x="192" y="1"/>
                    </a:lnTo>
                    <a:lnTo>
                      <a:pt x="178" y="0"/>
                    </a:lnTo>
                    <a:lnTo>
                      <a:pt x="166" y="1"/>
                    </a:lnTo>
                    <a:lnTo>
                      <a:pt x="155" y="1"/>
                    </a:lnTo>
                    <a:lnTo>
                      <a:pt x="144" y="4"/>
                    </a:lnTo>
                    <a:lnTo>
                      <a:pt x="132" y="6"/>
                    </a:lnTo>
                    <a:lnTo>
                      <a:pt x="121" y="8"/>
                    </a:lnTo>
                    <a:lnTo>
                      <a:pt x="111" y="11"/>
                    </a:lnTo>
                    <a:lnTo>
                      <a:pt x="101" y="15"/>
                    </a:lnTo>
                    <a:lnTo>
                      <a:pt x="91" y="19"/>
                    </a:lnTo>
                    <a:lnTo>
                      <a:pt x="82" y="25"/>
                    </a:lnTo>
                    <a:lnTo>
                      <a:pt x="73" y="31"/>
                    </a:lnTo>
                    <a:lnTo>
                      <a:pt x="65" y="36"/>
                    </a:lnTo>
                    <a:lnTo>
                      <a:pt x="57" y="43"/>
                    </a:lnTo>
                    <a:lnTo>
                      <a:pt x="50" y="51"/>
                    </a:lnTo>
                    <a:lnTo>
                      <a:pt x="44" y="59"/>
                    </a:lnTo>
                    <a:lnTo>
                      <a:pt x="39" y="68"/>
                    </a:lnTo>
                    <a:lnTo>
                      <a:pt x="35" y="78"/>
                    </a:lnTo>
                    <a:lnTo>
                      <a:pt x="30" y="88"/>
                    </a:lnTo>
                    <a:lnTo>
                      <a:pt x="28" y="99"/>
                    </a:lnTo>
                    <a:lnTo>
                      <a:pt x="26" y="111"/>
                    </a:lnTo>
                    <a:lnTo>
                      <a:pt x="26" y="123"/>
                    </a:lnTo>
                    <a:lnTo>
                      <a:pt x="26" y="134"/>
                    </a:lnTo>
                    <a:lnTo>
                      <a:pt x="27" y="144"/>
                    </a:lnTo>
                    <a:lnTo>
                      <a:pt x="29" y="153"/>
                    </a:lnTo>
                    <a:lnTo>
                      <a:pt x="32" y="162"/>
                    </a:lnTo>
                    <a:lnTo>
                      <a:pt x="36" y="169"/>
                    </a:lnTo>
                    <a:lnTo>
                      <a:pt x="39" y="176"/>
                    </a:lnTo>
                    <a:lnTo>
                      <a:pt x="45" y="183"/>
                    </a:lnTo>
                    <a:lnTo>
                      <a:pt x="49" y="187"/>
                    </a:lnTo>
                    <a:lnTo>
                      <a:pt x="55" y="193"/>
                    </a:lnTo>
                    <a:lnTo>
                      <a:pt x="60" y="197"/>
                    </a:lnTo>
                    <a:lnTo>
                      <a:pt x="67" y="201"/>
                    </a:lnTo>
                    <a:lnTo>
                      <a:pt x="74" y="204"/>
                    </a:lnTo>
                    <a:lnTo>
                      <a:pt x="87" y="210"/>
                    </a:lnTo>
                    <a:lnTo>
                      <a:pt x="102" y="214"/>
                    </a:lnTo>
                    <a:lnTo>
                      <a:pt x="117" y="218"/>
                    </a:lnTo>
                    <a:lnTo>
                      <a:pt x="130" y="220"/>
                    </a:lnTo>
                    <a:lnTo>
                      <a:pt x="143" y="223"/>
                    </a:lnTo>
                    <a:lnTo>
                      <a:pt x="155" y="227"/>
                    </a:lnTo>
                    <a:lnTo>
                      <a:pt x="164" y="231"/>
                    </a:lnTo>
                    <a:lnTo>
                      <a:pt x="172" y="236"/>
                    </a:lnTo>
                    <a:lnTo>
                      <a:pt x="175" y="239"/>
                    </a:lnTo>
                    <a:lnTo>
                      <a:pt x="176" y="244"/>
                    </a:lnTo>
                    <a:lnTo>
                      <a:pt x="178" y="247"/>
                    </a:lnTo>
                    <a:lnTo>
                      <a:pt x="179" y="253"/>
                    </a:lnTo>
                    <a:lnTo>
                      <a:pt x="178" y="258"/>
                    </a:lnTo>
                    <a:lnTo>
                      <a:pt x="174" y="264"/>
                    </a:lnTo>
                    <a:lnTo>
                      <a:pt x="171" y="268"/>
                    </a:lnTo>
                    <a:lnTo>
                      <a:pt x="165" y="272"/>
                    </a:lnTo>
                    <a:lnTo>
                      <a:pt x="159" y="275"/>
                    </a:lnTo>
                    <a:lnTo>
                      <a:pt x="153" y="276"/>
                    </a:lnTo>
                    <a:lnTo>
                      <a:pt x="146" y="277"/>
                    </a:lnTo>
                    <a:lnTo>
                      <a:pt x="140" y="278"/>
                    </a:lnTo>
                    <a:lnTo>
                      <a:pt x="125" y="277"/>
                    </a:lnTo>
                    <a:lnTo>
                      <a:pt x="108" y="273"/>
                    </a:lnTo>
                    <a:lnTo>
                      <a:pt x="99" y="271"/>
                    </a:lnTo>
                    <a:lnTo>
                      <a:pt x="90" y="267"/>
                    </a:lnTo>
                    <a:lnTo>
                      <a:pt x="82" y="264"/>
                    </a:lnTo>
                    <a:lnTo>
                      <a:pt x="73" y="260"/>
                    </a:lnTo>
                    <a:lnTo>
                      <a:pt x="57" y="251"/>
                    </a:lnTo>
                    <a:lnTo>
                      <a:pt x="44" y="244"/>
                    </a:lnTo>
                    <a:lnTo>
                      <a:pt x="0" y="329"/>
                    </a:lnTo>
                    <a:lnTo>
                      <a:pt x="15" y="338"/>
                    </a:lnTo>
                    <a:lnTo>
                      <a:pt x="31" y="346"/>
                    </a:lnTo>
                    <a:lnTo>
                      <a:pt x="48" y="353"/>
                    </a:lnTo>
                    <a:lnTo>
                      <a:pt x="66" y="358"/>
                    </a:lnTo>
                    <a:lnTo>
                      <a:pt x="84" y="363"/>
                    </a:lnTo>
                    <a:lnTo>
                      <a:pt x="102" y="365"/>
                    </a:lnTo>
                    <a:lnTo>
                      <a:pt x="120" y="367"/>
                    </a:lnTo>
                    <a:lnTo>
                      <a:pt x="138" y="369"/>
                    </a:lnTo>
                    <a:lnTo>
                      <a:pt x="150" y="367"/>
                    </a:lnTo>
                    <a:lnTo>
                      <a:pt x="162" y="367"/>
                    </a:lnTo>
                    <a:lnTo>
                      <a:pt x="174" y="365"/>
                    </a:lnTo>
                    <a:lnTo>
                      <a:pt x="185" y="364"/>
                    </a:lnTo>
                    <a:lnTo>
                      <a:pt x="198" y="361"/>
                    </a:lnTo>
                    <a:lnTo>
                      <a:pt x="209" y="357"/>
                    </a:lnTo>
                    <a:lnTo>
                      <a:pt x="219" y="354"/>
                    </a:lnTo>
                    <a:lnTo>
                      <a:pt x="230" y="349"/>
                    </a:lnTo>
                    <a:lnTo>
                      <a:pt x="241" y="344"/>
                    </a:lnTo>
                    <a:lnTo>
                      <a:pt x="250" y="338"/>
                    </a:lnTo>
                    <a:lnTo>
                      <a:pt x="259" y="331"/>
                    </a:lnTo>
                    <a:lnTo>
                      <a:pt x="266" y="325"/>
                    </a:lnTo>
                    <a:lnTo>
                      <a:pt x="274" y="317"/>
                    </a:lnTo>
                    <a:lnTo>
                      <a:pt x="281" y="308"/>
                    </a:lnTo>
                    <a:lnTo>
                      <a:pt x="287" y="299"/>
                    </a:lnTo>
                    <a:lnTo>
                      <a:pt x="291" y="289"/>
                    </a:lnTo>
                    <a:lnTo>
                      <a:pt x="296" y="277"/>
                    </a:lnTo>
                    <a:lnTo>
                      <a:pt x="298" y="266"/>
                    </a:lnTo>
                    <a:lnTo>
                      <a:pt x="300" y="254"/>
                    </a:lnTo>
                    <a:lnTo>
                      <a:pt x="300" y="240"/>
                    </a:lnTo>
                    <a:lnTo>
                      <a:pt x="300" y="224"/>
                    </a:lnTo>
                    <a:lnTo>
                      <a:pt x="297" y="211"/>
                    </a:lnTo>
                    <a:lnTo>
                      <a:pt x="293" y="198"/>
                    </a:lnTo>
                    <a:lnTo>
                      <a:pt x="288" y="187"/>
                    </a:lnTo>
                    <a:lnTo>
                      <a:pt x="280" y="178"/>
                    </a:lnTo>
                    <a:lnTo>
                      <a:pt x="272" y="169"/>
                    </a:lnTo>
                    <a:lnTo>
                      <a:pt x="263" y="161"/>
                    </a:lnTo>
                    <a:lnTo>
                      <a:pt x="252" y="156"/>
                    </a:lnTo>
                    <a:lnTo>
                      <a:pt x="241" y="150"/>
                    </a:lnTo>
                    <a:lnTo>
                      <a:pt x="228" y="144"/>
                    </a:lnTo>
                    <a:lnTo>
                      <a:pt x="215" y="141"/>
                    </a:lnTo>
                    <a:lnTo>
                      <a:pt x="201" y="138"/>
                    </a:lnTo>
                    <a:lnTo>
                      <a:pt x="193" y="136"/>
                    </a:lnTo>
                    <a:lnTo>
                      <a:pt x="185" y="135"/>
                    </a:lnTo>
                    <a:lnTo>
                      <a:pt x="175" y="133"/>
                    </a:lnTo>
                    <a:lnTo>
                      <a:pt x="167" y="130"/>
                    </a:lnTo>
                    <a:lnTo>
                      <a:pt x="158" y="126"/>
                    </a:lnTo>
                    <a:lnTo>
                      <a:pt x="152" y="122"/>
                    </a:lnTo>
                    <a:lnTo>
                      <a:pt x="149" y="118"/>
                    </a:lnTo>
                    <a:lnTo>
                      <a:pt x="147" y="115"/>
                    </a:lnTo>
                    <a:lnTo>
                      <a:pt x="146" y="112"/>
                    </a:lnTo>
                    <a:lnTo>
                      <a:pt x="146" y="107"/>
                    </a:lnTo>
                    <a:lnTo>
                      <a:pt x="147" y="102"/>
                    </a:lnTo>
                    <a:lnTo>
                      <a:pt x="149" y="96"/>
                    </a:lnTo>
                    <a:lnTo>
                      <a:pt x="154" y="93"/>
                    </a:lnTo>
                    <a:lnTo>
                      <a:pt x="159" y="89"/>
                    </a:lnTo>
                    <a:lnTo>
                      <a:pt x="165" y="87"/>
                    </a:lnTo>
                    <a:lnTo>
                      <a:pt x="172" y="86"/>
                    </a:lnTo>
                    <a:lnTo>
                      <a:pt x="179" y="85"/>
                    </a:lnTo>
                    <a:lnTo>
                      <a:pt x="184" y="84"/>
                    </a:lnTo>
                    <a:lnTo>
                      <a:pt x="194" y="85"/>
                    </a:lnTo>
                    <a:lnTo>
                      <a:pt x="206" y="86"/>
                    </a:lnTo>
                    <a:lnTo>
                      <a:pt x="218" y="89"/>
                    </a:lnTo>
                    <a:lnTo>
                      <a:pt x="229" y="91"/>
                    </a:lnTo>
                    <a:lnTo>
                      <a:pt x="239" y="96"/>
                    </a:lnTo>
                    <a:lnTo>
                      <a:pt x="250" y="100"/>
                    </a:lnTo>
                    <a:lnTo>
                      <a:pt x="29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16" name="Freeform 112">
                <a:extLst>
                  <a:ext uri="{FF2B5EF4-FFF2-40B4-BE49-F238E27FC236}">
                    <a16:creationId xmlns:a16="http://schemas.microsoft.com/office/drawing/2014/main" id="{27808683-724E-744F-96E9-08B666348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8850" y="6515113"/>
                <a:ext cx="55563" cy="73025"/>
              </a:xfrm>
              <a:custGeom>
                <a:avLst/>
                <a:gdLst>
                  <a:gd name="T0" fmla="*/ 2147483647 w 274"/>
                  <a:gd name="T1" fmla="*/ 123994273 h 369"/>
                  <a:gd name="T2" fmla="*/ 2034656833 w 274"/>
                  <a:gd name="T3" fmla="*/ 61997038 h 369"/>
                  <a:gd name="T4" fmla="*/ 1867908620 w 274"/>
                  <a:gd name="T5" fmla="*/ 31018210 h 369"/>
                  <a:gd name="T6" fmla="*/ 1692771610 w 274"/>
                  <a:gd name="T7" fmla="*/ 7754503 h 369"/>
                  <a:gd name="T8" fmla="*/ 1434281178 w 274"/>
                  <a:gd name="T9" fmla="*/ 7754503 h 369"/>
                  <a:gd name="T10" fmla="*/ 1125745517 w 274"/>
                  <a:gd name="T11" fmla="*/ 61997038 h 369"/>
                  <a:gd name="T12" fmla="*/ 833864359 w 274"/>
                  <a:gd name="T13" fmla="*/ 170521291 h 369"/>
                  <a:gd name="T14" fmla="*/ 583721355 w 274"/>
                  <a:gd name="T15" fmla="*/ 317779073 h 369"/>
                  <a:gd name="T16" fmla="*/ 358580485 w 274"/>
                  <a:gd name="T17" fmla="*/ 511524887 h 369"/>
                  <a:gd name="T18" fmla="*/ 183443475 w 274"/>
                  <a:gd name="T19" fmla="*/ 744043413 h 369"/>
                  <a:gd name="T20" fmla="*/ 66699326 w 274"/>
                  <a:gd name="T21" fmla="*/ 1007579952 h 369"/>
                  <a:gd name="T22" fmla="*/ 8347631 w 274"/>
                  <a:gd name="T23" fmla="*/ 1302095516 h 369"/>
                  <a:gd name="T24" fmla="*/ 8347631 w 274"/>
                  <a:gd name="T25" fmla="*/ 1604365583 h 369"/>
                  <a:gd name="T26" fmla="*/ 66699326 w 274"/>
                  <a:gd name="T27" fmla="*/ 1891165828 h 369"/>
                  <a:gd name="T28" fmla="*/ 183443475 w 274"/>
                  <a:gd name="T29" fmla="*/ 2139154176 h 369"/>
                  <a:gd name="T30" fmla="*/ 358580485 w 274"/>
                  <a:gd name="T31" fmla="*/ 2147483647 h 369"/>
                  <a:gd name="T32" fmla="*/ 575373724 w 274"/>
                  <a:gd name="T33" fmla="*/ 2147483647 h 369"/>
                  <a:gd name="T34" fmla="*/ 817210059 w 274"/>
                  <a:gd name="T35" fmla="*/ 2147483647 h 369"/>
                  <a:gd name="T36" fmla="*/ 1100743587 w 274"/>
                  <a:gd name="T37" fmla="*/ 2147483647 h 369"/>
                  <a:gd name="T38" fmla="*/ 1400931414 w 274"/>
                  <a:gd name="T39" fmla="*/ 2147483647 h 369"/>
                  <a:gd name="T40" fmla="*/ 1651074215 w 274"/>
                  <a:gd name="T41" fmla="*/ 2147483647 h 369"/>
                  <a:gd name="T42" fmla="*/ 1842865524 w 274"/>
                  <a:gd name="T43" fmla="*/ 2147483647 h 369"/>
                  <a:gd name="T44" fmla="*/ 2018002533 w 274"/>
                  <a:gd name="T45" fmla="*/ 2147483647 h 369"/>
                  <a:gd name="T46" fmla="*/ 2147483647 w 274"/>
                  <a:gd name="T47" fmla="*/ 2147483647 h 369"/>
                  <a:gd name="T48" fmla="*/ 2147483647 w 274"/>
                  <a:gd name="T49" fmla="*/ 1906635848 h 369"/>
                  <a:gd name="T50" fmla="*/ 2118051421 w 274"/>
                  <a:gd name="T51" fmla="*/ 1999650897 h 369"/>
                  <a:gd name="T52" fmla="*/ 1951303208 w 274"/>
                  <a:gd name="T53" fmla="*/ 2061648133 h 369"/>
                  <a:gd name="T54" fmla="*/ 1767818567 w 274"/>
                  <a:gd name="T55" fmla="*/ 2077157139 h 369"/>
                  <a:gd name="T56" fmla="*/ 1567720793 w 274"/>
                  <a:gd name="T57" fmla="*/ 2061648133 h 369"/>
                  <a:gd name="T58" fmla="*/ 1400931414 w 274"/>
                  <a:gd name="T59" fmla="*/ 1999650897 h 369"/>
                  <a:gd name="T60" fmla="*/ 1250837501 w 274"/>
                  <a:gd name="T61" fmla="*/ 1898881147 h 369"/>
                  <a:gd name="T62" fmla="*/ 1142440982 w 274"/>
                  <a:gd name="T63" fmla="*/ 1767132569 h 369"/>
                  <a:gd name="T64" fmla="*/ 1075700491 w 274"/>
                  <a:gd name="T65" fmla="*/ 1604365583 h 369"/>
                  <a:gd name="T66" fmla="*/ 1050698561 w 274"/>
                  <a:gd name="T67" fmla="*/ 1426128973 h 369"/>
                  <a:gd name="T68" fmla="*/ 1075700491 w 274"/>
                  <a:gd name="T69" fmla="*/ 1247852981 h 369"/>
                  <a:gd name="T70" fmla="*/ 1142440982 w 274"/>
                  <a:gd name="T71" fmla="*/ 1092840696 h 369"/>
                  <a:gd name="T72" fmla="*/ 1259144169 w 274"/>
                  <a:gd name="T73" fmla="*/ 961091920 h 369"/>
                  <a:gd name="T74" fmla="*/ 1400931414 w 274"/>
                  <a:gd name="T75" fmla="*/ 868076673 h 369"/>
                  <a:gd name="T76" fmla="*/ 1559373162 w 274"/>
                  <a:gd name="T77" fmla="*/ 798325132 h 369"/>
                  <a:gd name="T78" fmla="*/ 1751164268 w 274"/>
                  <a:gd name="T79" fmla="*/ 775061623 h 369"/>
                  <a:gd name="T80" fmla="*/ 1892910550 w 274"/>
                  <a:gd name="T81" fmla="*/ 790570629 h 369"/>
                  <a:gd name="T82" fmla="*/ 2026350164 w 274"/>
                  <a:gd name="T83" fmla="*/ 829304158 h 369"/>
                  <a:gd name="T84" fmla="*/ 2147483647 w 274"/>
                  <a:gd name="T85" fmla="*/ 961091920 h 36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74" h="369">
                    <a:moveTo>
                      <a:pt x="274" y="20"/>
                    </a:moveTo>
                    <a:lnTo>
                      <a:pt x="263" y="16"/>
                    </a:lnTo>
                    <a:lnTo>
                      <a:pt x="254" y="13"/>
                    </a:lnTo>
                    <a:lnTo>
                      <a:pt x="244" y="8"/>
                    </a:lnTo>
                    <a:lnTo>
                      <a:pt x="234" y="6"/>
                    </a:lnTo>
                    <a:lnTo>
                      <a:pt x="224" y="4"/>
                    </a:lnTo>
                    <a:lnTo>
                      <a:pt x="214" y="2"/>
                    </a:lnTo>
                    <a:lnTo>
                      <a:pt x="203" y="1"/>
                    </a:lnTo>
                    <a:lnTo>
                      <a:pt x="192" y="0"/>
                    </a:lnTo>
                    <a:lnTo>
                      <a:pt x="172" y="1"/>
                    </a:lnTo>
                    <a:lnTo>
                      <a:pt x="153" y="5"/>
                    </a:lnTo>
                    <a:lnTo>
                      <a:pt x="135" y="8"/>
                    </a:lnTo>
                    <a:lnTo>
                      <a:pt x="117" y="15"/>
                    </a:lnTo>
                    <a:lnTo>
                      <a:pt x="100" y="22"/>
                    </a:lnTo>
                    <a:lnTo>
                      <a:pt x="84" y="31"/>
                    </a:lnTo>
                    <a:lnTo>
                      <a:pt x="70" y="41"/>
                    </a:lnTo>
                    <a:lnTo>
                      <a:pt x="55" y="53"/>
                    </a:lnTo>
                    <a:lnTo>
                      <a:pt x="43" y="66"/>
                    </a:lnTo>
                    <a:lnTo>
                      <a:pt x="33" y="80"/>
                    </a:lnTo>
                    <a:lnTo>
                      <a:pt x="22" y="96"/>
                    </a:lnTo>
                    <a:lnTo>
                      <a:pt x="15" y="112"/>
                    </a:lnTo>
                    <a:lnTo>
                      <a:pt x="8" y="130"/>
                    </a:lnTo>
                    <a:lnTo>
                      <a:pt x="3" y="148"/>
                    </a:lnTo>
                    <a:lnTo>
                      <a:pt x="1" y="168"/>
                    </a:lnTo>
                    <a:lnTo>
                      <a:pt x="0" y="188"/>
                    </a:lnTo>
                    <a:lnTo>
                      <a:pt x="1" y="207"/>
                    </a:lnTo>
                    <a:lnTo>
                      <a:pt x="3" y="226"/>
                    </a:lnTo>
                    <a:lnTo>
                      <a:pt x="8" y="244"/>
                    </a:lnTo>
                    <a:lnTo>
                      <a:pt x="15" y="260"/>
                    </a:lnTo>
                    <a:lnTo>
                      <a:pt x="22" y="276"/>
                    </a:lnTo>
                    <a:lnTo>
                      <a:pt x="33" y="291"/>
                    </a:lnTo>
                    <a:lnTo>
                      <a:pt x="43" y="304"/>
                    </a:lnTo>
                    <a:lnTo>
                      <a:pt x="55" y="317"/>
                    </a:lnTo>
                    <a:lnTo>
                      <a:pt x="69" y="329"/>
                    </a:lnTo>
                    <a:lnTo>
                      <a:pt x="83" y="338"/>
                    </a:lnTo>
                    <a:lnTo>
                      <a:pt x="98" y="347"/>
                    </a:lnTo>
                    <a:lnTo>
                      <a:pt x="115" y="355"/>
                    </a:lnTo>
                    <a:lnTo>
                      <a:pt x="132" y="361"/>
                    </a:lnTo>
                    <a:lnTo>
                      <a:pt x="150" y="365"/>
                    </a:lnTo>
                    <a:lnTo>
                      <a:pt x="168" y="367"/>
                    </a:lnTo>
                    <a:lnTo>
                      <a:pt x="187" y="369"/>
                    </a:lnTo>
                    <a:lnTo>
                      <a:pt x="198" y="367"/>
                    </a:lnTo>
                    <a:lnTo>
                      <a:pt x="209" y="367"/>
                    </a:lnTo>
                    <a:lnTo>
                      <a:pt x="221" y="365"/>
                    </a:lnTo>
                    <a:lnTo>
                      <a:pt x="231" y="364"/>
                    </a:lnTo>
                    <a:lnTo>
                      <a:pt x="242" y="361"/>
                    </a:lnTo>
                    <a:lnTo>
                      <a:pt x="252" y="357"/>
                    </a:lnTo>
                    <a:lnTo>
                      <a:pt x="263" y="354"/>
                    </a:lnTo>
                    <a:lnTo>
                      <a:pt x="274" y="348"/>
                    </a:lnTo>
                    <a:lnTo>
                      <a:pt x="274" y="246"/>
                    </a:lnTo>
                    <a:lnTo>
                      <a:pt x="265" y="253"/>
                    </a:lnTo>
                    <a:lnTo>
                      <a:pt x="254" y="258"/>
                    </a:lnTo>
                    <a:lnTo>
                      <a:pt x="244" y="263"/>
                    </a:lnTo>
                    <a:lnTo>
                      <a:pt x="234" y="266"/>
                    </a:lnTo>
                    <a:lnTo>
                      <a:pt x="223" y="268"/>
                    </a:lnTo>
                    <a:lnTo>
                      <a:pt x="212" y="268"/>
                    </a:lnTo>
                    <a:lnTo>
                      <a:pt x="199" y="268"/>
                    </a:lnTo>
                    <a:lnTo>
                      <a:pt x="188" y="266"/>
                    </a:lnTo>
                    <a:lnTo>
                      <a:pt x="178" y="263"/>
                    </a:lnTo>
                    <a:lnTo>
                      <a:pt x="168" y="258"/>
                    </a:lnTo>
                    <a:lnTo>
                      <a:pt x="159" y="253"/>
                    </a:lnTo>
                    <a:lnTo>
                      <a:pt x="150" y="245"/>
                    </a:lnTo>
                    <a:lnTo>
                      <a:pt x="143" y="237"/>
                    </a:lnTo>
                    <a:lnTo>
                      <a:pt x="137" y="228"/>
                    </a:lnTo>
                    <a:lnTo>
                      <a:pt x="133" y="219"/>
                    </a:lnTo>
                    <a:lnTo>
                      <a:pt x="129" y="207"/>
                    </a:lnTo>
                    <a:lnTo>
                      <a:pt x="127" y="196"/>
                    </a:lnTo>
                    <a:lnTo>
                      <a:pt x="126" y="184"/>
                    </a:lnTo>
                    <a:lnTo>
                      <a:pt x="127" y="173"/>
                    </a:lnTo>
                    <a:lnTo>
                      <a:pt x="129" y="161"/>
                    </a:lnTo>
                    <a:lnTo>
                      <a:pt x="133" y="151"/>
                    </a:lnTo>
                    <a:lnTo>
                      <a:pt x="137" y="141"/>
                    </a:lnTo>
                    <a:lnTo>
                      <a:pt x="143" y="132"/>
                    </a:lnTo>
                    <a:lnTo>
                      <a:pt x="151" y="124"/>
                    </a:lnTo>
                    <a:lnTo>
                      <a:pt x="159" y="117"/>
                    </a:lnTo>
                    <a:lnTo>
                      <a:pt x="168" y="112"/>
                    </a:lnTo>
                    <a:lnTo>
                      <a:pt x="177" y="106"/>
                    </a:lnTo>
                    <a:lnTo>
                      <a:pt x="187" y="103"/>
                    </a:lnTo>
                    <a:lnTo>
                      <a:pt x="198" y="100"/>
                    </a:lnTo>
                    <a:lnTo>
                      <a:pt x="210" y="100"/>
                    </a:lnTo>
                    <a:lnTo>
                      <a:pt x="218" y="100"/>
                    </a:lnTo>
                    <a:lnTo>
                      <a:pt x="227" y="102"/>
                    </a:lnTo>
                    <a:lnTo>
                      <a:pt x="235" y="104"/>
                    </a:lnTo>
                    <a:lnTo>
                      <a:pt x="243" y="107"/>
                    </a:lnTo>
                    <a:lnTo>
                      <a:pt x="259" y="115"/>
                    </a:lnTo>
                    <a:lnTo>
                      <a:pt x="274" y="124"/>
                    </a:lnTo>
                    <a:lnTo>
                      <a:pt x="274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17" name="Freeform 113">
                <a:extLst>
                  <a:ext uri="{FF2B5EF4-FFF2-40B4-BE49-F238E27FC236}">
                    <a16:creationId xmlns:a16="http://schemas.microsoft.com/office/drawing/2014/main" id="{A5563E78-23B8-9041-91D5-D7F0F1F30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8700" y="6475425"/>
                <a:ext cx="73025" cy="111125"/>
              </a:xfrm>
              <a:custGeom>
                <a:avLst/>
                <a:gdLst>
                  <a:gd name="T0" fmla="*/ 0 w 364"/>
                  <a:gd name="T1" fmla="*/ 2147483647 h 557"/>
                  <a:gd name="T2" fmla="*/ 993150633 w 364"/>
                  <a:gd name="T3" fmla="*/ 2147483647 h 557"/>
                  <a:gd name="T4" fmla="*/ 1009289960 w 364"/>
                  <a:gd name="T5" fmla="*/ 2147483647 h 557"/>
                  <a:gd name="T6" fmla="*/ 1041608739 w 364"/>
                  <a:gd name="T7" fmla="*/ 2147483647 h 557"/>
                  <a:gd name="T8" fmla="*/ 1098116447 w 364"/>
                  <a:gd name="T9" fmla="*/ 2147483647 h 557"/>
                  <a:gd name="T10" fmla="*/ 1162713880 w 364"/>
                  <a:gd name="T11" fmla="*/ 2147483647 h 557"/>
                  <a:gd name="T12" fmla="*/ 1251540367 w 364"/>
                  <a:gd name="T13" fmla="*/ 2147483647 h 557"/>
                  <a:gd name="T14" fmla="*/ 1364555783 w 364"/>
                  <a:gd name="T15" fmla="*/ 2147483647 h 557"/>
                  <a:gd name="T16" fmla="*/ 1501840576 w 364"/>
                  <a:gd name="T17" fmla="*/ 2147483647 h 557"/>
                  <a:gd name="T18" fmla="*/ 1639084844 w 364"/>
                  <a:gd name="T19" fmla="*/ 2147483647 h 557"/>
                  <a:gd name="T20" fmla="*/ 1736001257 w 364"/>
                  <a:gd name="T21" fmla="*/ 2147483647 h 557"/>
                  <a:gd name="T22" fmla="*/ 1816738018 w 364"/>
                  <a:gd name="T23" fmla="*/ 2147483647 h 557"/>
                  <a:gd name="T24" fmla="*/ 1873245726 w 364"/>
                  <a:gd name="T25" fmla="*/ 2147483647 h 557"/>
                  <a:gd name="T26" fmla="*/ 1905564505 w 364"/>
                  <a:gd name="T27" fmla="*/ 2147483647 h 557"/>
                  <a:gd name="T28" fmla="*/ 1937843159 w 364"/>
                  <a:gd name="T29" fmla="*/ 2147483647 h 557"/>
                  <a:gd name="T30" fmla="*/ 1945932885 w 364"/>
                  <a:gd name="T31" fmla="*/ 2147483647 h 557"/>
                  <a:gd name="T32" fmla="*/ 2147483647 w 364"/>
                  <a:gd name="T33" fmla="*/ 2147483647 h 557"/>
                  <a:gd name="T34" fmla="*/ 2147483647 w 364"/>
                  <a:gd name="T35" fmla="*/ 2147483647 h 557"/>
                  <a:gd name="T36" fmla="*/ 2147483647 w 364"/>
                  <a:gd name="T37" fmla="*/ 2147483647 h 557"/>
                  <a:gd name="T38" fmla="*/ 2147483647 w 364"/>
                  <a:gd name="T39" fmla="*/ 2072569432 h 557"/>
                  <a:gd name="T40" fmla="*/ 2147483647 w 364"/>
                  <a:gd name="T41" fmla="*/ 1961400341 h 557"/>
                  <a:gd name="T42" fmla="*/ 2147483647 w 364"/>
                  <a:gd name="T43" fmla="*/ 1858151849 h 557"/>
                  <a:gd name="T44" fmla="*/ 2147483647 w 364"/>
                  <a:gd name="T45" fmla="*/ 1778745355 h 557"/>
                  <a:gd name="T46" fmla="*/ 2147483647 w 364"/>
                  <a:gd name="T47" fmla="*/ 1707299562 h 557"/>
                  <a:gd name="T48" fmla="*/ 2147483647 w 364"/>
                  <a:gd name="T49" fmla="*/ 1651694966 h 557"/>
                  <a:gd name="T50" fmla="*/ 2139725186 w 364"/>
                  <a:gd name="T51" fmla="*/ 1619932368 h 557"/>
                  <a:gd name="T52" fmla="*/ 1970161938 w 364"/>
                  <a:gd name="T53" fmla="*/ 1596130271 h 557"/>
                  <a:gd name="T54" fmla="*/ 1744090983 w 364"/>
                  <a:gd name="T55" fmla="*/ 1596130271 h 557"/>
                  <a:gd name="T56" fmla="*/ 1501840576 w 364"/>
                  <a:gd name="T57" fmla="*/ 1651694966 h 557"/>
                  <a:gd name="T58" fmla="*/ 1283819022 w 364"/>
                  <a:gd name="T59" fmla="*/ 1762864057 h 557"/>
                  <a:gd name="T60" fmla="*/ 1081977119 w 364"/>
                  <a:gd name="T61" fmla="*/ 1929637743 h 557"/>
                  <a:gd name="T62" fmla="*/ 993150633 w 364"/>
                  <a:gd name="T63" fmla="*/ 2024925536 h 557"/>
                  <a:gd name="T64" fmla="*/ 0 w 364"/>
                  <a:gd name="T65" fmla="*/ 0 h 55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64" h="557">
                    <a:moveTo>
                      <a:pt x="0" y="0"/>
                    </a:moveTo>
                    <a:lnTo>
                      <a:pt x="0" y="557"/>
                    </a:lnTo>
                    <a:lnTo>
                      <a:pt x="123" y="557"/>
                    </a:lnTo>
                    <a:lnTo>
                      <a:pt x="123" y="380"/>
                    </a:lnTo>
                    <a:lnTo>
                      <a:pt x="123" y="365"/>
                    </a:lnTo>
                    <a:lnTo>
                      <a:pt x="125" y="350"/>
                    </a:lnTo>
                    <a:lnTo>
                      <a:pt x="127" y="343"/>
                    </a:lnTo>
                    <a:lnTo>
                      <a:pt x="129" y="336"/>
                    </a:lnTo>
                    <a:lnTo>
                      <a:pt x="133" y="330"/>
                    </a:lnTo>
                    <a:lnTo>
                      <a:pt x="136" y="324"/>
                    </a:lnTo>
                    <a:lnTo>
                      <a:pt x="140" y="318"/>
                    </a:lnTo>
                    <a:lnTo>
                      <a:pt x="144" y="314"/>
                    </a:lnTo>
                    <a:lnTo>
                      <a:pt x="150" y="309"/>
                    </a:lnTo>
                    <a:lnTo>
                      <a:pt x="155" y="305"/>
                    </a:lnTo>
                    <a:lnTo>
                      <a:pt x="162" y="303"/>
                    </a:lnTo>
                    <a:lnTo>
                      <a:pt x="169" y="300"/>
                    </a:lnTo>
                    <a:lnTo>
                      <a:pt x="178" y="298"/>
                    </a:lnTo>
                    <a:lnTo>
                      <a:pt x="186" y="298"/>
                    </a:lnTo>
                    <a:lnTo>
                      <a:pt x="195" y="298"/>
                    </a:lnTo>
                    <a:lnTo>
                      <a:pt x="203" y="300"/>
                    </a:lnTo>
                    <a:lnTo>
                      <a:pt x="209" y="303"/>
                    </a:lnTo>
                    <a:lnTo>
                      <a:pt x="215" y="305"/>
                    </a:lnTo>
                    <a:lnTo>
                      <a:pt x="221" y="309"/>
                    </a:lnTo>
                    <a:lnTo>
                      <a:pt x="225" y="314"/>
                    </a:lnTo>
                    <a:lnTo>
                      <a:pt x="229" y="318"/>
                    </a:lnTo>
                    <a:lnTo>
                      <a:pt x="232" y="324"/>
                    </a:lnTo>
                    <a:lnTo>
                      <a:pt x="234" y="330"/>
                    </a:lnTo>
                    <a:lnTo>
                      <a:pt x="236" y="336"/>
                    </a:lnTo>
                    <a:lnTo>
                      <a:pt x="239" y="343"/>
                    </a:lnTo>
                    <a:lnTo>
                      <a:pt x="240" y="350"/>
                    </a:lnTo>
                    <a:lnTo>
                      <a:pt x="241" y="365"/>
                    </a:lnTo>
                    <a:lnTo>
                      <a:pt x="241" y="380"/>
                    </a:lnTo>
                    <a:lnTo>
                      <a:pt x="241" y="557"/>
                    </a:lnTo>
                    <a:lnTo>
                      <a:pt x="364" y="557"/>
                    </a:lnTo>
                    <a:lnTo>
                      <a:pt x="364" y="346"/>
                    </a:lnTo>
                    <a:lnTo>
                      <a:pt x="363" y="324"/>
                    </a:lnTo>
                    <a:lnTo>
                      <a:pt x="360" y="305"/>
                    </a:lnTo>
                    <a:lnTo>
                      <a:pt x="356" y="286"/>
                    </a:lnTo>
                    <a:lnTo>
                      <a:pt x="349" y="269"/>
                    </a:lnTo>
                    <a:lnTo>
                      <a:pt x="346" y="261"/>
                    </a:lnTo>
                    <a:lnTo>
                      <a:pt x="341" y="254"/>
                    </a:lnTo>
                    <a:lnTo>
                      <a:pt x="337" y="247"/>
                    </a:lnTo>
                    <a:lnTo>
                      <a:pt x="331" y="241"/>
                    </a:lnTo>
                    <a:lnTo>
                      <a:pt x="325" y="234"/>
                    </a:lnTo>
                    <a:lnTo>
                      <a:pt x="320" y="228"/>
                    </a:lnTo>
                    <a:lnTo>
                      <a:pt x="313" y="224"/>
                    </a:lnTo>
                    <a:lnTo>
                      <a:pt x="306" y="219"/>
                    </a:lnTo>
                    <a:lnTo>
                      <a:pt x="298" y="215"/>
                    </a:lnTo>
                    <a:lnTo>
                      <a:pt x="290" y="211"/>
                    </a:lnTo>
                    <a:lnTo>
                      <a:pt x="283" y="208"/>
                    </a:lnTo>
                    <a:lnTo>
                      <a:pt x="274" y="206"/>
                    </a:lnTo>
                    <a:lnTo>
                      <a:pt x="265" y="204"/>
                    </a:lnTo>
                    <a:lnTo>
                      <a:pt x="254" y="202"/>
                    </a:lnTo>
                    <a:lnTo>
                      <a:pt x="244" y="201"/>
                    </a:lnTo>
                    <a:lnTo>
                      <a:pt x="234" y="200"/>
                    </a:lnTo>
                    <a:lnTo>
                      <a:pt x="216" y="201"/>
                    </a:lnTo>
                    <a:lnTo>
                      <a:pt x="200" y="204"/>
                    </a:lnTo>
                    <a:lnTo>
                      <a:pt x="186" y="208"/>
                    </a:lnTo>
                    <a:lnTo>
                      <a:pt x="171" y="214"/>
                    </a:lnTo>
                    <a:lnTo>
                      <a:pt x="159" y="222"/>
                    </a:lnTo>
                    <a:lnTo>
                      <a:pt x="146" y="232"/>
                    </a:lnTo>
                    <a:lnTo>
                      <a:pt x="134" y="243"/>
                    </a:lnTo>
                    <a:lnTo>
                      <a:pt x="124" y="255"/>
                    </a:lnTo>
                    <a:lnTo>
                      <a:pt x="123" y="255"/>
                    </a:lnTo>
                    <a:lnTo>
                      <a:pt x="1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18" name="Freeform 114">
                <a:extLst>
                  <a:ext uri="{FF2B5EF4-FFF2-40B4-BE49-F238E27FC236}">
                    <a16:creationId xmlns:a16="http://schemas.microsoft.com/office/drawing/2014/main" id="{929D6863-A530-E940-B9DB-4930403D86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6013" y="6518288"/>
                <a:ext cx="73025" cy="69850"/>
              </a:xfrm>
              <a:custGeom>
                <a:avLst/>
                <a:gdLst>
                  <a:gd name="T0" fmla="*/ 0 w 366"/>
                  <a:gd name="T1" fmla="*/ 0 h 356"/>
                  <a:gd name="T2" fmla="*/ 0 w 366"/>
                  <a:gd name="T3" fmla="*/ 1563576946 h 356"/>
                  <a:gd name="T4" fmla="*/ 0 w 366"/>
                  <a:gd name="T5" fmla="*/ 1714641305 h 356"/>
                  <a:gd name="T6" fmla="*/ 31767471 w 366"/>
                  <a:gd name="T7" fmla="*/ 1850614533 h 356"/>
                  <a:gd name="T8" fmla="*/ 63535142 w 366"/>
                  <a:gd name="T9" fmla="*/ 1986587761 h 356"/>
                  <a:gd name="T10" fmla="*/ 111186548 w 366"/>
                  <a:gd name="T11" fmla="*/ 2099886031 h 356"/>
                  <a:gd name="T12" fmla="*/ 174721491 w 366"/>
                  <a:gd name="T13" fmla="*/ 2147483647 h 356"/>
                  <a:gd name="T14" fmla="*/ 246218552 w 366"/>
                  <a:gd name="T15" fmla="*/ 2147483647 h 356"/>
                  <a:gd name="T16" fmla="*/ 325637430 w 366"/>
                  <a:gd name="T17" fmla="*/ 2147483647 h 356"/>
                  <a:gd name="T18" fmla="*/ 420979947 w 366"/>
                  <a:gd name="T19" fmla="*/ 2147483647 h 356"/>
                  <a:gd name="T20" fmla="*/ 524204575 w 366"/>
                  <a:gd name="T21" fmla="*/ 2147483647 h 356"/>
                  <a:gd name="T22" fmla="*/ 635430828 w 366"/>
                  <a:gd name="T23" fmla="*/ 2147483647 h 356"/>
                  <a:gd name="T24" fmla="*/ 754579097 w 366"/>
                  <a:gd name="T25" fmla="*/ 2147483647 h 356"/>
                  <a:gd name="T26" fmla="*/ 881649381 w 366"/>
                  <a:gd name="T27" fmla="*/ 2147483647 h 356"/>
                  <a:gd name="T28" fmla="*/ 1016681384 w 366"/>
                  <a:gd name="T29" fmla="*/ 2147483647 h 356"/>
                  <a:gd name="T30" fmla="*/ 1159635404 w 366"/>
                  <a:gd name="T31" fmla="*/ 2147483647 h 356"/>
                  <a:gd name="T32" fmla="*/ 1302629128 w 366"/>
                  <a:gd name="T33" fmla="*/ 2147483647 h 356"/>
                  <a:gd name="T34" fmla="*/ 1453545067 w 366"/>
                  <a:gd name="T35" fmla="*/ 2147483647 h 356"/>
                  <a:gd name="T36" fmla="*/ 1604420902 w 366"/>
                  <a:gd name="T37" fmla="*/ 2147483647 h 356"/>
                  <a:gd name="T38" fmla="*/ 1755336841 w 366"/>
                  <a:gd name="T39" fmla="*/ 2147483647 h 356"/>
                  <a:gd name="T40" fmla="*/ 1898330566 w 366"/>
                  <a:gd name="T41" fmla="*/ 2147483647 h 356"/>
                  <a:gd name="T42" fmla="*/ 2033362569 w 366"/>
                  <a:gd name="T43" fmla="*/ 2147483647 h 356"/>
                  <a:gd name="T44" fmla="*/ 2147483647 w 366"/>
                  <a:gd name="T45" fmla="*/ 2147483647 h 356"/>
                  <a:gd name="T46" fmla="*/ 2147483647 w 366"/>
                  <a:gd name="T47" fmla="*/ 2147483647 h 356"/>
                  <a:gd name="T48" fmla="*/ 2147483647 w 366"/>
                  <a:gd name="T49" fmla="*/ 2147483647 h 356"/>
                  <a:gd name="T50" fmla="*/ 2147483647 w 366"/>
                  <a:gd name="T51" fmla="*/ 2147483647 h 356"/>
                  <a:gd name="T52" fmla="*/ 2147483647 w 366"/>
                  <a:gd name="T53" fmla="*/ 2147483647 h 356"/>
                  <a:gd name="T54" fmla="*/ 2147483647 w 366"/>
                  <a:gd name="T55" fmla="*/ 2147483647 h 356"/>
                  <a:gd name="T56" fmla="*/ 2147483647 w 366"/>
                  <a:gd name="T57" fmla="*/ 2147483647 h 356"/>
                  <a:gd name="T58" fmla="*/ 2147483647 w 366"/>
                  <a:gd name="T59" fmla="*/ 2099886031 h 356"/>
                  <a:gd name="T60" fmla="*/ 2147483647 w 366"/>
                  <a:gd name="T61" fmla="*/ 1986587761 h 356"/>
                  <a:gd name="T62" fmla="*/ 2147483647 w 366"/>
                  <a:gd name="T63" fmla="*/ 1850614533 h 356"/>
                  <a:gd name="T64" fmla="*/ 2147483647 w 366"/>
                  <a:gd name="T65" fmla="*/ 1714641305 h 356"/>
                  <a:gd name="T66" fmla="*/ 2147483647 w 366"/>
                  <a:gd name="T67" fmla="*/ 1563576946 h 356"/>
                  <a:gd name="T68" fmla="*/ 2147483647 w 366"/>
                  <a:gd name="T69" fmla="*/ 0 h 356"/>
                  <a:gd name="T70" fmla="*/ 1945981972 w 366"/>
                  <a:gd name="T71" fmla="*/ 0 h 356"/>
                  <a:gd name="T72" fmla="*/ 1945981972 w 366"/>
                  <a:gd name="T73" fmla="*/ 1382292258 h 356"/>
                  <a:gd name="T74" fmla="*/ 1945981972 w 366"/>
                  <a:gd name="T75" fmla="*/ 1457824242 h 356"/>
                  <a:gd name="T76" fmla="*/ 1938020252 w 366"/>
                  <a:gd name="T77" fmla="*/ 1533356422 h 356"/>
                  <a:gd name="T78" fmla="*/ 1930098236 w 366"/>
                  <a:gd name="T79" fmla="*/ 1616434167 h 356"/>
                  <a:gd name="T80" fmla="*/ 1906252581 w 366"/>
                  <a:gd name="T81" fmla="*/ 1676875215 h 356"/>
                  <a:gd name="T82" fmla="*/ 1882446830 w 366"/>
                  <a:gd name="T83" fmla="*/ 1729770894 h 356"/>
                  <a:gd name="T84" fmla="*/ 1842717439 w 366"/>
                  <a:gd name="T85" fmla="*/ 1790173485 h 356"/>
                  <a:gd name="T86" fmla="*/ 1810949968 w 366"/>
                  <a:gd name="T87" fmla="*/ 1835523598 h 356"/>
                  <a:gd name="T88" fmla="*/ 1755336841 w 366"/>
                  <a:gd name="T89" fmla="*/ 1880835057 h 356"/>
                  <a:gd name="T90" fmla="*/ 1699763420 w 366"/>
                  <a:gd name="T91" fmla="*/ 1903471755 h 356"/>
                  <a:gd name="T92" fmla="*/ 1628266558 w 366"/>
                  <a:gd name="T93" fmla="*/ 1926146713 h 356"/>
                  <a:gd name="T94" fmla="*/ 1548847680 w 366"/>
                  <a:gd name="T95" fmla="*/ 1948821867 h 356"/>
                  <a:gd name="T96" fmla="*/ 1453545067 w 366"/>
                  <a:gd name="T97" fmla="*/ 1948821867 h 356"/>
                  <a:gd name="T98" fmla="*/ 1366164270 w 366"/>
                  <a:gd name="T99" fmla="*/ 1948821867 h 356"/>
                  <a:gd name="T100" fmla="*/ 1286745392 w 366"/>
                  <a:gd name="T101" fmla="*/ 1926146713 h 356"/>
                  <a:gd name="T102" fmla="*/ 1207286611 w 366"/>
                  <a:gd name="T103" fmla="*/ 1903471755 h 356"/>
                  <a:gd name="T104" fmla="*/ 1151713388 w 366"/>
                  <a:gd name="T105" fmla="*/ 1880835057 h 356"/>
                  <a:gd name="T106" fmla="*/ 1104061982 w 366"/>
                  <a:gd name="T107" fmla="*/ 1835523598 h 356"/>
                  <a:gd name="T108" fmla="*/ 1056370871 w 366"/>
                  <a:gd name="T109" fmla="*/ 1790173485 h 356"/>
                  <a:gd name="T110" fmla="*/ 1032565120 w 366"/>
                  <a:gd name="T111" fmla="*/ 1729770894 h 356"/>
                  <a:gd name="T112" fmla="*/ 1008719465 w 366"/>
                  <a:gd name="T113" fmla="*/ 1676875215 h 356"/>
                  <a:gd name="T114" fmla="*/ 984913714 w 366"/>
                  <a:gd name="T115" fmla="*/ 1616434167 h 356"/>
                  <a:gd name="T116" fmla="*/ 976951994 w 366"/>
                  <a:gd name="T117" fmla="*/ 1533356422 h 356"/>
                  <a:gd name="T118" fmla="*/ 969029978 w 366"/>
                  <a:gd name="T119" fmla="*/ 1457824242 h 356"/>
                  <a:gd name="T120" fmla="*/ 969029978 w 366"/>
                  <a:gd name="T121" fmla="*/ 1382292258 h 356"/>
                  <a:gd name="T122" fmla="*/ 969029978 w 366"/>
                  <a:gd name="T123" fmla="*/ 0 h 356"/>
                  <a:gd name="T124" fmla="*/ 0 w 366"/>
                  <a:gd name="T125" fmla="*/ 0 h 35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66" h="356">
                    <a:moveTo>
                      <a:pt x="0" y="0"/>
                    </a:moveTo>
                    <a:lnTo>
                      <a:pt x="0" y="207"/>
                    </a:lnTo>
                    <a:lnTo>
                      <a:pt x="0" y="227"/>
                    </a:lnTo>
                    <a:lnTo>
                      <a:pt x="4" y="245"/>
                    </a:lnTo>
                    <a:lnTo>
                      <a:pt x="8" y="263"/>
                    </a:lnTo>
                    <a:lnTo>
                      <a:pt x="14" y="278"/>
                    </a:lnTo>
                    <a:lnTo>
                      <a:pt x="22" y="291"/>
                    </a:lnTo>
                    <a:lnTo>
                      <a:pt x="31" y="304"/>
                    </a:lnTo>
                    <a:lnTo>
                      <a:pt x="41" y="314"/>
                    </a:lnTo>
                    <a:lnTo>
                      <a:pt x="53" y="324"/>
                    </a:lnTo>
                    <a:lnTo>
                      <a:pt x="66" y="332"/>
                    </a:lnTo>
                    <a:lnTo>
                      <a:pt x="80" y="339"/>
                    </a:lnTo>
                    <a:lnTo>
                      <a:pt x="95" y="343"/>
                    </a:lnTo>
                    <a:lnTo>
                      <a:pt x="111" y="348"/>
                    </a:lnTo>
                    <a:lnTo>
                      <a:pt x="128" y="351"/>
                    </a:lnTo>
                    <a:lnTo>
                      <a:pt x="146" y="353"/>
                    </a:lnTo>
                    <a:lnTo>
                      <a:pt x="164" y="354"/>
                    </a:lnTo>
                    <a:lnTo>
                      <a:pt x="183" y="356"/>
                    </a:lnTo>
                    <a:lnTo>
                      <a:pt x="202" y="354"/>
                    </a:lnTo>
                    <a:lnTo>
                      <a:pt x="221" y="353"/>
                    </a:lnTo>
                    <a:lnTo>
                      <a:pt x="239" y="351"/>
                    </a:lnTo>
                    <a:lnTo>
                      <a:pt x="256" y="348"/>
                    </a:lnTo>
                    <a:lnTo>
                      <a:pt x="272" y="343"/>
                    </a:lnTo>
                    <a:lnTo>
                      <a:pt x="286" y="339"/>
                    </a:lnTo>
                    <a:lnTo>
                      <a:pt x="301" y="332"/>
                    </a:lnTo>
                    <a:lnTo>
                      <a:pt x="314" y="324"/>
                    </a:lnTo>
                    <a:lnTo>
                      <a:pt x="326" y="314"/>
                    </a:lnTo>
                    <a:lnTo>
                      <a:pt x="336" y="304"/>
                    </a:lnTo>
                    <a:lnTo>
                      <a:pt x="345" y="291"/>
                    </a:lnTo>
                    <a:lnTo>
                      <a:pt x="353" y="278"/>
                    </a:lnTo>
                    <a:lnTo>
                      <a:pt x="359" y="263"/>
                    </a:lnTo>
                    <a:lnTo>
                      <a:pt x="363" y="245"/>
                    </a:lnTo>
                    <a:lnTo>
                      <a:pt x="365" y="227"/>
                    </a:lnTo>
                    <a:lnTo>
                      <a:pt x="366" y="207"/>
                    </a:lnTo>
                    <a:lnTo>
                      <a:pt x="366" y="0"/>
                    </a:lnTo>
                    <a:lnTo>
                      <a:pt x="245" y="0"/>
                    </a:lnTo>
                    <a:lnTo>
                      <a:pt x="245" y="183"/>
                    </a:lnTo>
                    <a:lnTo>
                      <a:pt x="245" y="193"/>
                    </a:lnTo>
                    <a:lnTo>
                      <a:pt x="244" y="203"/>
                    </a:lnTo>
                    <a:lnTo>
                      <a:pt x="243" y="214"/>
                    </a:lnTo>
                    <a:lnTo>
                      <a:pt x="240" y="222"/>
                    </a:lnTo>
                    <a:lnTo>
                      <a:pt x="237" y="229"/>
                    </a:lnTo>
                    <a:lnTo>
                      <a:pt x="232" y="237"/>
                    </a:lnTo>
                    <a:lnTo>
                      <a:pt x="228" y="243"/>
                    </a:lnTo>
                    <a:lnTo>
                      <a:pt x="221" y="249"/>
                    </a:lnTo>
                    <a:lnTo>
                      <a:pt x="214" y="252"/>
                    </a:lnTo>
                    <a:lnTo>
                      <a:pt x="205" y="255"/>
                    </a:lnTo>
                    <a:lnTo>
                      <a:pt x="195" y="258"/>
                    </a:lnTo>
                    <a:lnTo>
                      <a:pt x="183" y="258"/>
                    </a:lnTo>
                    <a:lnTo>
                      <a:pt x="172" y="258"/>
                    </a:lnTo>
                    <a:lnTo>
                      <a:pt x="162" y="255"/>
                    </a:lnTo>
                    <a:lnTo>
                      <a:pt x="152" y="252"/>
                    </a:lnTo>
                    <a:lnTo>
                      <a:pt x="145" y="249"/>
                    </a:lnTo>
                    <a:lnTo>
                      <a:pt x="139" y="243"/>
                    </a:lnTo>
                    <a:lnTo>
                      <a:pt x="133" y="237"/>
                    </a:lnTo>
                    <a:lnTo>
                      <a:pt x="130" y="229"/>
                    </a:lnTo>
                    <a:lnTo>
                      <a:pt x="127" y="222"/>
                    </a:lnTo>
                    <a:lnTo>
                      <a:pt x="124" y="214"/>
                    </a:lnTo>
                    <a:lnTo>
                      <a:pt x="123" y="203"/>
                    </a:lnTo>
                    <a:lnTo>
                      <a:pt x="122" y="193"/>
                    </a:lnTo>
                    <a:lnTo>
                      <a:pt x="122" y="183"/>
                    </a:lnTo>
                    <a:lnTo>
                      <a:pt x="1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19" name="Rectangle 115">
                <a:extLst>
                  <a:ext uri="{FF2B5EF4-FFF2-40B4-BE49-F238E27FC236}">
                    <a16:creationId xmlns:a16="http://schemas.microsoft.com/office/drawing/2014/main" id="{678EFB34-89EA-0D49-8EA7-9876A9DAA5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4914" y="6475426"/>
                <a:ext cx="23812" cy="11112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 sz="1800"/>
              </a:p>
            </p:txBody>
          </p:sp>
          <p:sp>
            <p:nvSpPr>
              <p:cNvPr id="120" name="Freeform 116">
                <a:extLst>
                  <a:ext uri="{FF2B5EF4-FFF2-40B4-BE49-F238E27FC236}">
                    <a16:creationId xmlns:a16="http://schemas.microsoft.com/office/drawing/2014/main" id="{5721F406-CE46-DE47-91AB-B5A76482CF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69838" y="6515113"/>
                <a:ext cx="76200" cy="73025"/>
              </a:xfrm>
              <a:custGeom>
                <a:avLst/>
                <a:gdLst>
                  <a:gd name="T0" fmla="*/ 1015966178 w 380"/>
                  <a:gd name="T1" fmla="*/ 976561940 h 369"/>
                  <a:gd name="T2" fmla="*/ 1080504570 w 380"/>
                  <a:gd name="T3" fmla="*/ 860322170 h 369"/>
                  <a:gd name="T4" fmla="*/ 1161127178 w 380"/>
                  <a:gd name="T5" fmla="*/ 767306922 h 369"/>
                  <a:gd name="T6" fmla="*/ 1265956721 w 380"/>
                  <a:gd name="T7" fmla="*/ 689800879 h 369"/>
                  <a:gd name="T8" fmla="*/ 1378828372 w 380"/>
                  <a:gd name="T9" fmla="*/ 651067350 h 369"/>
                  <a:gd name="T10" fmla="*/ 1515907159 w 380"/>
                  <a:gd name="T11" fmla="*/ 620049338 h 369"/>
                  <a:gd name="T12" fmla="*/ 1652985745 w 380"/>
                  <a:gd name="T13" fmla="*/ 620049338 h 369"/>
                  <a:gd name="T14" fmla="*/ 1781981918 w 380"/>
                  <a:gd name="T15" fmla="*/ 651067350 h 369"/>
                  <a:gd name="T16" fmla="*/ 1894893875 w 380"/>
                  <a:gd name="T17" fmla="*/ 697555382 h 369"/>
                  <a:gd name="T18" fmla="*/ 1999723418 w 380"/>
                  <a:gd name="T19" fmla="*/ 775061623 h 369"/>
                  <a:gd name="T20" fmla="*/ 2072263813 w 380"/>
                  <a:gd name="T21" fmla="*/ 868076673 h 369"/>
                  <a:gd name="T22" fmla="*/ 2128719791 w 380"/>
                  <a:gd name="T23" fmla="*/ 976561940 h 369"/>
                  <a:gd name="T24" fmla="*/ 999841656 w 380"/>
                  <a:gd name="T25" fmla="*/ 1038598161 h 369"/>
                  <a:gd name="T26" fmla="*/ 2147483647 w 380"/>
                  <a:gd name="T27" fmla="*/ 1379601757 h 369"/>
                  <a:gd name="T28" fmla="*/ 2147483647 w 380"/>
                  <a:gd name="T29" fmla="*/ 1162592237 h 369"/>
                  <a:gd name="T30" fmla="*/ 2147483647 w 380"/>
                  <a:gd name="T31" fmla="*/ 968807437 h 369"/>
                  <a:gd name="T32" fmla="*/ 2147483647 w 380"/>
                  <a:gd name="T33" fmla="*/ 790570629 h 369"/>
                  <a:gd name="T34" fmla="*/ 2147483647 w 380"/>
                  <a:gd name="T35" fmla="*/ 620049338 h 369"/>
                  <a:gd name="T36" fmla="*/ 2147483647 w 380"/>
                  <a:gd name="T37" fmla="*/ 472791556 h 369"/>
                  <a:gd name="T38" fmla="*/ 2147483647 w 380"/>
                  <a:gd name="T39" fmla="*/ 341042780 h 369"/>
                  <a:gd name="T40" fmla="*/ 2147483647 w 380"/>
                  <a:gd name="T41" fmla="*/ 240273029 h 369"/>
                  <a:gd name="T42" fmla="*/ 2147483647 w 380"/>
                  <a:gd name="T43" fmla="*/ 139503279 h 369"/>
                  <a:gd name="T44" fmla="*/ 2088388334 w 380"/>
                  <a:gd name="T45" fmla="*/ 77506241 h 369"/>
                  <a:gd name="T46" fmla="*/ 1878769353 w 380"/>
                  <a:gd name="T47" fmla="*/ 38733529 h 369"/>
                  <a:gd name="T48" fmla="*/ 1652985745 w 380"/>
                  <a:gd name="T49" fmla="*/ 7754503 h 369"/>
                  <a:gd name="T50" fmla="*/ 1370746159 w 380"/>
                  <a:gd name="T51" fmla="*/ 7754503 h 369"/>
                  <a:gd name="T52" fmla="*/ 1064339743 w 380"/>
                  <a:gd name="T53" fmla="*/ 61997038 h 369"/>
                  <a:gd name="T54" fmla="*/ 782140262 w 380"/>
                  <a:gd name="T55" fmla="*/ 155012285 h 369"/>
                  <a:gd name="T56" fmla="*/ 532190024 w 380"/>
                  <a:gd name="T57" fmla="*/ 294515564 h 369"/>
                  <a:gd name="T58" fmla="*/ 338655459 w 380"/>
                  <a:gd name="T59" fmla="*/ 480546059 h 369"/>
                  <a:gd name="T60" fmla="*/ 169327629 w 380"/>
                  <a:gd name="T61" fmla="*/ 705309885 h 369"/>
                  <a:gd name="T62" fmla="*/ 64498086 w 380"/>
                  <a:gd name="T63" fmla="*/ 968807437 h 369"/>
                  <a:gd name="T64" fmla="*/ 8082414 w 380"/>
                  <a:gd name="T65" fmla="*/ 1271116688 h 369"/>
                  <a:gd name="T66" fmla="*/ 8082414 w 380"/>
                  <a:gd name="T67" fmla="*/ 1596611080 h 369"/>
                  <a:gd name="T68" fmla="*/ 72580500 w 380"/>
                  <a:gd name="T69" fmla="*/ 1906635848 h 369"/>
                  <a:gd name="T70" fmla="*/ 193534565 w 380"/>
                  <a:gd name="T71" fmla="*/ 2147483647 h 369"/>
                  <a:gd name="T72" fmla="*/ 354779981 w 380"/>
                  <a:gd name="T73" fmla="*/ 2147483647 h 369"/>
                  <a:gd name="T74" fmla="*/ 572481175 w 380"/>
                  <a:gd name="T75" fmla="*/ 2147483647 h 369"/>
                  <a:gd name="T76" fmla="*/ 830514027 w 380"/>
                  <a:gd name="T77" fmla="*/ 2147483647 h 369"/>
                  <a:gd name="T78" fmla="*/ 1120795721 w 380"/>
                  <a:gd name="T79" fmla="*/ 2147483647 h 369"/>
                  <a:gd name="T80" fmla="*/ 1435284351 w 380"/>
                  <a:gd name="T81" fmla="*/ 2147483647 h 369"/>
                  <a:gd name="T82" fmla="*/ 1725566245 w 380"/>
                  <a:gd name="T83" fmla="*/ 2147483647 h 369"/>
                  <a:gd name="T84" fmla="*/ 1959391961 w 380"/>
                  <a:gd name="T85" fmla="*/ 2147483647 h 369"/>
                  <a:gd name="T86" fmla="*/ 2147483647 w 380"/>
                  <a:gd name="T87" fmla="*/ 2147483647 h 369"/>
                  <a:gd name="T88" fmla="*/ 2147483647 w 380"/>
                  <a:gd name="T89" fmla="*/ 2147483647 h 369"/>
                  <a:gd name="T90" fmla="*/ 2147483647 w 380"/>
                  <a:gd name="T91" fmla="*/ 2147483647 h 369"/>
                  <a:gd name="T92" fmla="*/ 2147483647 w 380"/>
                  <a:gd name="T93" fmla="*/ 2147483647 h 369"/>
                  <a:gd name="T94" fmla="*/ 2147483647 w 380"/>
                  <a:gd name="T95" fmla="*/ 2147483647 h 369"/>
                  <a:gd name="T96" fmla="*/ 2147483647 w 380"/>
                  <a:gd name="T97" fmla="*/ 2053893432 h 369"/>
                  <a:gd name="T98" fmla="*/ 2072263813 w 380"/>
                  <a:gd name="T99" fmla="*/ 1937653860 h 369"/>
                  <a:gd name="T100" fmla="*/ 1991641004 w 380"/>
                  <a:gd name="T101" fmla="*/ 2053893432 h 369"/>
                  <a:gd name="T102" fmla="*/ 1878769353 w 380"/>
                  <a:gd name="T103" fmla="*/ 2123684355 h 369"/>
                  <a:gd name="T104" fmla="*/ 1749732875 w 380"/>
                  <a:gd name="T105" fmla="*/ 2147483647 h 369"/>
                  <a:gd name="T106" fmla="*/ 1604612181 w 380"/>
                  <a:gd name="T107" fmla="*/ 2147483647 h 369"/>
                  <a:gd name="T108" fmla="*/ 1459451181 w 380"/>
                  <a:gd name="T109" fmla="*/ 2147483647 h 369"/>
                  <a:gd name="T110" fmla="*/ 1338496915 w 380"/>
                  <a:gd name="T111" fmla="*/ 2139154176 h 369"/>
                  <a:gd name="T112" fmla="*/ 1225625264 w 380"/>
                  <a:gd name="T113" fmla="*/ 2100420648 h 369"/>
                  <a:gd name="T114" fmla="*/ 1145002656 w 380"/>
                  <a:gd name="T115" fmla="*/ 2030669107 h 369"/>
                  <a:gd name="T116" fmla="*/ 1072422156 w 380"/>
                  <a:gd name="T117" fmla="*/ 1945408363 h 369"/>
                  <a:gd name="T118" fmla="*/ 1024048592 w 380"/>
                  <a:gd name="T119" fmla="*/ 1844638612 h 369"/>
                  <a:gd name="T120" fmla="*/ 999841656 w 380"/>
                  <a:gd name="T121" fmla="*/ 1720644537 h 369"/>
                  <a:gd name="T122" fmla="*/ 991799548 w 380"/>
                  <a:gd name="T123" fmla="*/ 1588856577 h 369"/>
                  <a:gd name="T124" fmla="*/ 2147483647 w 380"/>
                  <a:gd name="T125" fmla="*/ 1488126011 h 36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80" h="369">
                    <a:moveTo>
                      <a:pt x="124" y="134"/>
                    </a:moveTo>
                    <a:lnTo>
                      <a:pt x="126" y="126"/>
                    </a:lnTo>
                    <a:lnTo>
                      <a:pt x="130" y="118"/>
                    </a:lnTo>
                    <a:lnTo>
                      <a:pt x="134" y="111"/>
                    </a:lnTo>
                    <a:lnTo>
                      <a:pt x="139" y="105"/>
                    </a:lnTo>
                    <a:lnTo>
                      <a:pt x="144" y="99"/>
                    </a:lnTo>
                    <a:lnTo>
                      <a:pt x="150" y="94"/>
                    </a:lnTo>
                    <a:lnTo>
                      <a:pt x="157" y="89"/>
                    </a:lnTo>
                    <a:lnTo>
                      <a:pt x="163" y="86"/>
                    </a:lnTo>
                    <a:lnTo>
                      <a:pt x="171" y="84"/>
                    </a:lnTo>
                    <a:lnTo>
                      <a:pt x="179" y="81"/>
                    </a:lnTo>
                    <a:lnTo>
                      <a:pt x="188" y="80"/>
                    </a:lnTo>
                    <a:lnTo>
                      <a:pt x="197" y="80"/>
                    </a:lnTo>
                    <a:lnTo>
                      <a:pt x="205" y="80"/>
                    </a:lnTo>
                    <a:lnTo>
                      <a:pt x="213" y="81"/>
                    </a:lnTo>
                    <a:lnTo>
                      <a:pt x="221" y="84"/>
                    </a:lnTo>
                    <a:lnTo>
                      <a:pt x="229" y="87"/>
                    </a:lnTo>
                    <a:lnTo>
                      <a:pt x="235" y="90"/>
                    </a:lnTo>
                    <a:lnTo>
                      <a:pt x="241" y="95"/>
                    </a:lnTo>
                    <a:lnTo>
                      <a:pt x="248" y="100"/>
                    </a:lnTo>
                    <a:lnTo>
                      <a:pt x="252" y="106"/>
                    </a:lnTo>
                    <a:lnTo>
                      <a:pt x="257" y="112"/>
                    </a:lnTo>
                    <a:lnTo>
                      <a:pt x="261" y="118"/>
                    </a:lnTo>
                    <a:lnTo>
                      <a:pt x="264" y="126"/>
                    </a:lnTo>
                    <a:lnTo>
                      <a:pt x="266" y="134"/>
                    </a:lnTo>
                    <a:lnTo>
                      <a:pt x="124" y="134"/>
                    </a:lnTo>
                    <a:close/>
                    <a:moveTo>
                      <a:pt x="380" y="192"/>
                    </a:moveTo>
                    <a:lnTo>
                      <a:pt x="380" y="178"/>
                    </a:lnTo>
                    <a:lnTo>
                      <a:pt x="378" y="164"/>
                    </a:lnTo>
                    <a:lnTo>
                      <a:pt x="376" y="150"/>
                    </a:lnTo>
                    <a:lnTo>
                      <a:pt x="374" y="138"/>
                    </a:lnTo>
                    <a:lnTo>
                      <a:pt x="370" y="125"/>
                    </a:lnTo>
                    <a:lnTo>
                      <a:pt x="367" y="113"/>
                    </a:lnTo>
                    <a:lnTo>
                      <a:pt x="363" y="102"/>
                    </a:lnTo>
                    <a:lnTo>
                      <a:pt x="357" y="90"/>
                    </a:lnTo>
                    <a:lnTo>
                      <a:pt x="351" y="80"/>
                    </a:lnTo>
                    <a:lnTo>
                      <a:pt x="345" y="70"/>
                    </a:lnTo>
                    <a:lnTo>
                      <a:pt x="338" y="61"/>
                    </a:lnTo>
                    <a:lnTo>
                      <a:pt x="330" y="52"/>
                    </a:lnTo>
                    <a:lnTo>
                      <a:pt x="322" y="44"/>
                    </a:lnTo>
                    <a:lnTo>
                      <a:pt x="313" y="37"/>
                    </a:lnTo>
                    <a:lnTo>
                      <a:pt x="303" y="31"/>
                    </a:lnTo>
                    <a:lnTo>
                      <a:pt x="293" y="24"/>
                    </a:lnTo>
                    <a:lnTo>
                      <a:pt x="282" y="18"/>
                    </a:lnTo>
                    <a:lnTo>
                      <a:pt x="270" y="14"/>
                    </a:lnTo>
                    <a:lnTo>
                      <a:pt x="259" y="10"/>
                    </a:lnTo>
                    <a:lnTo>
                      <a:pt x="247" y="7"/>
                    </a:lnTo>
                    <a:lnTo>
                      <a:pt x="233" y="5"/>
                    </a:lnTo>
                    <a:lnTo>
                      <a:pt x="220" y="2"/>
                    </a:lnTo>
                    <a:lnTo>
                      <a:pt x="205" y="1"/>
                    </a:lnTo>
                    <a:lnTo>
                      <a:pt x="190" y="0"/>
                    </a:lnTo>
                    <a:lnTo>
                      <a:pt x="170" y="1"/>
                    </a:lnTo>
                    <a:lnTo>
                      <a:pt x="150" y="4"/>
                    </a:lnTo>
                    <a:lnTo>
                      <a:pt x="132" y="8"/>
                    </a:lnTo>
                    <a:lnTo>
                      <a:pt x="114" y="14"/>
                    </a:lnTo>
                    <a:lnTo>
                      <a:pt x="97" y="20"/>
                    </a:lnTo>
                    <a:lnTo>
                      <a:pt x="81" y="28"/>
                    </a:lnTo>
                    <a:lnTo>
                      <a:pt x="66" y="38"/>
                    </a:lnTo>
                    <a:lnTo>
                      <a:pt x="53" y="50"/>
                    </a:lnTo>
                    <a:lnTo>
                      <a:pt x="42" y="62"/>
                    </a:lnTo>
                    <a:lnTo>
                      <a:pt x="30" y="76"/>
                    </a:lnTo>
                    <a:lnTo>
                      <a:pt x="21" y="91"/>
                    </a:lnTo>
                    <a:lnTo>
                      <a:pt x="14" y="107"/>
                    </a:lnTo>
                    <a:lnTo>
                      <a:pt x="8" y="125"/>
                    </a:lnTo>
                    <a:lnTo>
                      <a:pt x="3" y="144"/>
                    </a:lnTo>
                    <a:lnTo>
                      <a:pt x="1" y="164"/>
                    </a:lnTo>
                    <a:lnTo>
                      <a:pt x="0" y="185"/>
                    </a:lnTo>
                    <a:lnTo>
                      <a:pt x="1" y="206"/>
                    </a:lnTo>
                    <a:lnTo>
                      <a:pt x="3" y="227"/>
                    </a:lnTo>
                    <a:lnTo>
                      <a:pt x="9" y="246"/>
                    </a:lnTo>
                    <a:lnTo>
                      <a:pt x="15" y="264"/>
                    </a:lnTo>
                    <a:lnTo>
                      <a:pt x="24" y="280"/>
                    </a:lnTo>
                    <a:lnTo>
                      <a:pt x="33" y="295"/>
                    </a:lnTo>
                    <a:lnTo>
                      <a:pt x="44" y="309"/>
                    </a:lnTo>
                    <a:lnTo>
                      <a:pt x="57" y="321"/>
                    </a:lnTo>
                    <a:lnTo>
                      <a:pt x="71" y="333"/>
                    </a:lnTo>
                    <a:lnTo>
                      <a:pt x="87" y="342"/>
                    </a:lnTo>
                    <a:lnTo>
                      <a:pt x="103" y="349"/>
                    </a:lnTo>
                    <a:lnTo>
                      <a:pt x="121" y="356"/>
                    </a:lnTo>
                    <a:lnTo>
                      <a:pt x="139" y="362"/>
                    </a:lnTo>
                    <a:lnTo>
                      <a:pt x="158" y="365"/>
                    </a:lnTo>
                    <a:lnTo>
                      <a:pt x="178" y="367"/>
                    </a:lnTo>
                    <a:lnTo>
                      <a:pt x="199" y="369"/>
                    </a:lnTo>
                    <a:lnTo>
                      <a:pt x="214" y="367"/>
                    </a:lnTo>
                    <a:lnTo>
                      <a:pt x="229" y="366"/>
                    </a:lnTo>
                    <a:lnTo>
                      <a:pt x="243" y="364"/>
                    </a:lnTo>
                    <a:lnTo>
                      <a:pt x="258" y="361"/>
                    </a:lnTo>
                    <a:lnTo>
                      <a:pt x="271" y="357"/>
                    </a:lnTo>
                    <a:lnTo>
                      <a:pt x="285" y="352"/>
                    </a:lnTo>
                    <a:lnTo>
                      <a:pt x="297" y="346"/>
                    </a:lnTo>
                    <a:lnTo>
                      <a:pt x="310" y="339"/>
                    </a:lnTo>
                    <a:lnTo>
                      <a:pt x="321" y="331"/>
                    </a:lnTo>
                    <a:lnTo>
                      <a:pt x="332" y="322"/>
                    </a:lnTo>
                    <a:lnTo>
                      <a:pt x="341" y="313"/>
                    </a:lnTo>
                    <a:lnTo>
                      <a:pt x="350" y="302"/>
                    </a:lnTo>
                    <a:lnTo>
                      <a:pt x="358" y="291"/>
                    </a:lnTo>
                    <a:lnTo>
                      <a:pt x="365" y="278"/>
                    </a:lnTo>
                    <a:lnTo>
                      <a:pt x="370" y="265"/>
                    </a:lnTo>
                    <a:lnTo>
                      <a:pt x="375" y="250"/>
                    </a:lnTo>
                    <a:lnTo>
                      <a:pt x="257" y="250"/>
                    </a:lnTo>
                    <a:lnTo>
                      <a:pt x="252" y="258"/>
                    </a:lnTo>
                    <a:lnTo>
                      <a:pt x="247" y="265"/>
                    </a:lnTo>
                    <a:lnTo>
                      <a:pt x="240" y="271"/>
                    </a:lnTo>
                    <a:lnTo>
                      <a:pt x="233" y="274"/>
                    </a:lnTo>
                    <a:lnTo>
                      <a:pt x="225" y="277"/>
                    </a:lnTo>
                    <a:lnTo>
                      <a:pt x="217" y="280"/>
                    </a:lnTo>
                    <a:lnTo>
                      <a:pt x="208" y="281"/>
                    </a:lnTo>
                    <a:lnTo>
                      <a:pt x="199" y="282"/>
                    </a:lnTo>
                    <a:lnTo>
                      <a:pt x="189" y="281"/>
                    </a:lnTo>
                    <a:lnTo>
                      <a:pt x="181" y="281"/>
                    </a:lnTo>
                    <a:lnTo>
                      <a:pt x="173" y="278"/>
                    </a:lnTo>
                    <a:lnTo>
                      <a:pt x="166" y="276"/>
                    </a:lnTo>
                    <a:lnTo>
                      <a:pt x="159" y="274"/>
                    </a:lnTo>
                    <a:lnTo>
                      <a:pt x="152" y="271"/>
                    </a:lnTo>
                    <a:lnTo>
                      <a:pt x="146" y="266"/>
                    </a:lnTo>
                    <a:lnTo>
                      <a:pt x="142" y="262"/>
                    </a:lnTo>
                    <a:lnTo>
                      <a:pt x="137" y="257"/>
                    </a:lnTo>
                    <a:lnTo>
                      <a:pt x="133" y="251"/>
                    </a:lnTo>
                    <a:lnTo>
                      <a:pt x="130" y="245"/>
                    </a:lnTo>
                    <a:lnTo>
                      <a:pt x="127" y="238"/>
                    </a:lnTo>
                    <a:lnTo>
                      <a:pt x="125" y="230"/>
                    </a:lnTo>
                    <a:lnTo>
                      <a:pt x="124" y="222"/>
                    </a:lnTo>
                    <a:lnTo>
                      <a:pt x="123" y="214"/>
                    </a:lnTo>
                    <a:lnTo>
                      <a:pt x="123" y="205"/>
                    </a:lnTo>
                    <a:lnTo>
                      <a:pt x="380" y="205"/>
                    </a:lnTo>
                    <a:lnTo>
                      <a:pt x="380" y="1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21" name="Freeform 117">
                <a:extLst>
                  <a:ext uri="{FF2B5EF4-FFF2-40B4-BE49-F238E27FC236}">
                    <a16:creationId xmlns:a16="http://schemas.microsoft.com/office/drawing/2014/main" id="{5B0B903C-4F2B-CD4C-9534-4D90B7E410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8425" y="6483363"/>
                <a:ext cx="74613" cy="104775"/>
              </a:xfrm>
              <a:custGeom>
                <a:avLst/>
                <a:gdLst>
                  <a:gd name="T0" fmla="*/ 2147483647 w 375"/>
                  <a:gd name="T1" fmla="*/ 220298775 h 533"/>
                  <a:gd name="T2" fmla="*/ 2147483647 w 375"/>
                  <a:gd name="T3" fmla="*/ 106343087 h 533"/>
                  <a:gd name="T4" fmla="*/ 1961321489 w 375"/>
                  <a:gd name="T5" fmla="*/ 30372759 h 533"/>
                  <a:gd name="T6" fmla="*/ 1646238351 w 375"/>
                  <a:gd name="T7" fmla="*/ 0 h 533"/>
                  <a:gd name="T8" fmla="*/ 1252414422 w 375"/>
                  <a:gd name="T9" fmla="*/ 22798883 h 533"/>
                  <a:gd name="T10" fmla="*/ 858590295 w 375"/>
                  <a:gd name="T11" fmla="*/ 144328251 h 533"/>
                  <a:gd name="T12" fmla="*/ 551385295 w 375"/>
                  <a:gd name="T13" fmla="*/ 349402019 h 533"/>
                  <a:gd name="T14" fmla="*/ 322961077 w 375"/>
                  <a:gd name="T15" fmla="*/ 638058716 h 533"/>
                  <a:gd name="T16" fmla="*/ 189033926 w 375"/>
                  <a:gd name="T17" fmla="*/ 1010298147 h 533"/>
                  <a:gd name="T18" fmla="*/ 173277849 w 375"/>
                  <a:gd name="T19" fmla="*/ 1390072924 h 533"/>
                  <a:gd name="T20" fmla="*/ 212668141 w 375"/>
                  <a:gd name="T21" fmla="*/ 1671155746 h 533"/>
                  <a:gd name="T22" fmla="*/ 315082939 w 375"/>
                  <a:gd name="T23" fmla="*/ 1883841919 h 533"/>
                  <a:gd name="T24" fmla="*/ 456848634 w 375"/>
                  <a:gd name="T25" fmla="*/ 2043356647 h 533"/>
                  <a:gd name="T26" fmla="*/ 645882560 w 375"/>
                  <a:gd name="T27" fmla="*/ 2147483647 h 533"/>
                  <a:gd name="T28" fmla="*/ 882184915 w 375"/>
                  <a:gd name="T29" fmla="*/ 2147483647 h 533"/>
                  <a:gd name="T30" fmla="*/ 1142121486 w 375"/>
                  <a:gd name="T31" fmla="*/ 2147483647 h 533"/>
                  <a:gd name="T32" fmla="*/ 1394179918 w 375"/>
                  <a:gd name="T33" fmla="*/ 2147483647 h 533"/>
                  <a:gd name="T34" fmla="*/ 1646238351 w 375"/>
                  <a:gd name="T35" fmla="*/ 2147483647 h 533"/>
                  <a:gd name="T36" fmla="*/ 1827433932 w 375"/>
                  <a:gd name="T37" fmla="*/ 2147483647 h 533"/>
                  <a:gd name="T38" fmla="*/ 1866784629 w 375"/>
                  <a:gd name="T39" fmla="*/ 2147483647 h 533"/>
                  <a:gd name="T40" fmla="*/ 1866784629 w 375"/>
                  <a:gd name="T41" fmla="*/ 2147483647 h 533"/>
                  <a:gd name="T42" fmla="*/ 1803799717 w 375"/>
                  <a:gd name="T43" fmla="*/ 2147483647 h 533"/>
                  <a:gd name="T44" fmla="*/ 1717140995 w 375"/>
                  <a:gd name="T45" fmla="*/ 2147483647 h 533"/>
                  <a:gd name="T46" fmla="*/ 1457204425 w 375"/>
                  <a:gd name="T47" fmla="*/ 2147483647 h 533"/>
                  <a:gd name="T48" fmla="*/ 1197267855 w 375"/>
                  <a:gd name="T49" fmla="*/ 2147483647 h 533"/>
                  <a:gd name="T50" fmla="*/ 953087560 w 375"/>
                  <a:gd name="T51" fmla="*/ 2147483647 h 533"/>
                  <a:gd name="T52" fmla="*/ 716785205 w 375"/>
                  <a:gd name="T53" fmla="*/ 2147483647 h 533"/>
                  <a:gd name="T54" fmla="*/ 519873141 w 375"/>
                  <a:gd name="T55" fmla="*/ 2147483647 h 533"/>
                  <a:gd name="T56" fmla="*/ 110292937 w 375"/>
                  <a:gd name="T57" fmla="*/ 2147483647 h 533"/>
                  <a:gd name="T58" fmla="*/ 433214419 w 375"/>
                  <a:gd name="T59" fmla="*/ 2147483647 h 533"/>
                  <a:gd name="T60" fmla="*/ 787687650 w 375"/>
                  <a:gd name="T61" fmla="*/ 2147483647 h 533"/>
                  <a:gd name="T62" fmla="*/ 1157877563 w 375"/>
                  <a:gd name="T63" fmla="*/ 2147483647 h 533"/>
                  <a:gd name="T64" fmla="*/ 1512350993 w 375"/>
                  <a:gd name="T65" fmla="*/ 2147483647 h 533"/>
                  <a:gd name="T66" fmla="*/ 1811677855 w 375"/>
                  <a:gd name="T67" fmla="*/ 2147483647 h 533"/>
                  <a:gd name="T68" fmla="*/ 2103086985 w 375"/>
                  <a:gd name="T69" fmla="*/ 2147483647 h 533"/>
                  <a:gd name="T70" fmla="*/ 2147483647 w 375"/>
                  <a:gd name="T71" fmla="*/ 2147483647 h 533"/>
                  <a:gd name="T72" fmla="*/ 2147483647 w 375"/>
                  <a:gd name="T73" fmla="*/ 2147483647 h 533"/>
                  <a:gd name="T74" fmla="*/ 2147483647 w 375"/>
                  <a:gd name="T75" fmla="*/ 2147483647 h 533"/>
                  <a:gd name="T76" fmla="*/ 2147483647 w 375"/>
                  <a:gd name="T77" fmla="*/ 2147483647 h 533"/>
                  <a:gd name="T78" fmla="*/ 2147483647 w 375"/>
                  <a:gd name="T79" fmla="*/ 2147483647 h 533"/>
                  <a:gd name="T80" fmla="*/ 2147483647 w 375"/>
                  <a:gd name="T81" fmla="*/ 2147483647 h 533"/>
                  <a:gd name="T82" fmla="*/ 2147483647 w 375"/>
                  <a:gd name="T83" fmla="*/ 2147483647 h 533"/>
                  <a:gd name="T84" fmla="*/ 2147483647 w 375"/>
                  <a:gd name="T85" fmla="*/ 2020557765 h 533"/>
                  <a:gd name="T86" fmla="*/ 2147483647 w 375"/>
                  <a:gd name="T87" fmla="*/ 1838244154 h 533"/>
                  <a:gd name="T88" fmla="*/ 2147483647 w 375"/>
                  <a:gd name="T89" fmla="*/ 1701528308 h 533"/>
                  <a:gd name="T90" fmla="*/ 1969199428 w 375"/>
                  <a:gd name="T91" fmla="*/ 1595185222 h 533"/>
                  <a:gd name="T92" fmla="*/ 1551741285 w 375"/>
                  <a:gd name="T93" fmla="*/ 1473655854 h 533"/>
                  <a:gd name="T94" fmla="*/ 1339073144 w 375"/>
                  <a:gd name="T95" fmla="*/ 1359700166 h 533"/>
                  <a:gd name="T96" fmla="*/ 1252414422 w 375"/>
                  <a:gd name="T97" fmla="*/ 1230558196 h 533"/>
                  <a:gd name="T98" fmla="*/ 1244536284 w 375"/>
                  <a:gd name="T99" fmla="*/ 1116641233 h 533"/>
                  <a:gd name="T100" fmla="*/ 1291804714 w 375"/>
                  <a:gd name="T101" fmla="*/ 1017872023 h 533"/>
                  <a:gd name="T102" fmla="*/ 1465082563 w 375"/>
                  <a:gd name="T103" fmla="*/ 881156177 h 533"/>
                  <a:gd name="T104" fmla="*/ 1685628643 w 375"/>
                  <a:gd name="T105" fmla="*/ 835558608 h 533"/>
                  <a:gd name="T106" fmla="*/ 1961321489 w 375"/>
                  <a:gd name="T107" fmla="*/ 873543772 h 533"/>
                  <a:gd name="T108" fmla="*/ 2147483647 w 375"/>
                  <a:gd name="T109" fmla="*/ 979886859 h 533"/>
                  <a:gd name="T110" fmla="*/ 2147483647 w 375"/>
                  <a:gd name="T111" fmla="*/ 311455384 h 53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75" h="533">
                    <a:moveTo>
                      <a:pt x="354" y="41"/>
                    </a:moveTo>
                    <a:lnTo>
                      <a:pt x="343" y="35"/>
                    </a:lnTo>
                    <a:lnTo>
                      <a:pt x="330" y="29"/>
                    </a:lnTo>
                    <a:lnTo>
                      <a:pt x="318" y="25"/>
                    </a:lnTo>
                    <a:lnTo>
                      <a:pt x="304" y="19"/>
                    </a:lnTo>
                    <a:lnTo>
                      <a:pt x="291" y="14"/>
                    </a:lnTo>
                    <a:lnTo>
                      <a:pt x="277" y="11"/>
                    </a:lnTo>
                    <a:lnTo>
                      <a:pt x="263" y="8"/>
                    </a:lnTo>
                    <a:lnTo>
                      <a:pt x="249" y="4"/>
                    </a:lnTo>
                    <a:lnTo>
                      <a:pt x="236" y="3"/>
                    </a:lnTo>
                    <a:lnTo>
                      <a:pt x="222" y="1"/>
                    </a:lnTo>
                    <a:lnTo>
                      <a:pt x="209" y="0"/>
                    </a:lnTo>
                    <a:lnTo>
                      <a:pt x="195" y="0"/>
                    </a:lnTo>
                    <a:lnTo>
                      <a:pt x="177" y="1"/>
                    </a:lnTo>
                    <a:lnTo>
                      <a:pt x="159" y="3"/>
                    </a:lnTo>
                    <a:lnTo>
                      <a:pt x="142" y="7"/>
                    </a:lnTo>
                    <a:lnTo>
                      <a:pt x="125" y="12"/>
                    </a:lnTo>
                    <a:lnTo>
                      <a:pt x="109" y="19"/>
                    </a:lnTo>
                    <a:lnTo>
                      <a:pt x="96" y="27"/>
                    </a:lnTo>
                    <a:lnTo>
                      <a:pt x="82" y="36"/>
                    </a:lnTo>
                    <a:lnTo>
                      <a:pt x="70" y="46"/>
                    </a:lnTo>
                    <a:lnTo>
                      <a:pt x="59" y="58"/>
                    </a:lnTo>
                    <a:lnTo>
                      <a:pt x="49" y="71"/>
                    </a:lnTo>
                    <a:lnTo>
                      <a:pt x="41" y="84"/>
                    </a:lnTo>
                    <a:lnTo>
                      <a:pt x="34" y="100"/>
                    </a:lnTo>
                    <a:lnTo>
                      <a:pt x="28" y="116"/>
                    </a:lnTo>
                    <a:lnTo>
                      <a:pt x="24" y="133"/>
                    </a:lnTo>
                    <a:lnTo>
                      <a:pt x="22" y="151"/>
                    </a:lnTo>
                    <a:lnTo>
                      <a:pt x="21" y="170"/>
                    </a:lnTo>
                    <a:lnTo>
                      <a:pt x="22" y="183"/>
                    </a:lnTo>
                    <a:lnTo>
                      <a:pt x="23" y="197"/>
                    </a:lnTo>
                    <a:lnTo>
                      <a:pt x="24" y="209"/>
                    </a:lnTo>
                    <a:lnTo>
                      <a:pt x="27" y="220"/>
                    </a:lnTo>
                    <a:lnTo>
                      <a:pt x="31" y="230"/>
                    </a:lnTo>
                    <a:lnTo>
                      <a:pt x="35" y="240"/>
                    </a:lnTo>
                    <a:lnTo>
                      <a:pt x="40" y="248"/>
                    </a:lnTo>
                    <a:lnTo>
                      <a:pt x="45" y="256"/>
                    </a:lnTo>
                    <a:lnTo>
                      <a:pt x="51" y="262"/>
                    </a:lnTo>
                    <a:lnTo>
                      <a:pt x="58" y="269"/>
                    </a:lnTo>
                    <a:lnTo>
                      <a:pt x="66" y="275"/>
                    </a:lnTo>
                    <a:lnTo>
                      <a:pt x="73" y="280"/>
                    </a:lnTo>
                    <a:lnTo>
                      <a:pt x="82" y="286"/>
                    </a:lnTo>
                    <a:lnTo>
                      <a:pt x="91" y="290"/>
                    </a:lnTo>
                    <a:lnTo>
                      <a:pt x="102" y="294"/>
                    </a:lnTo>
                    <a:lnTo>
                      <a:pt x="112" y="298"/>
                    </a:lnTo>
                    <a:lnTo>
                      <a:pt x="123" y="302"/>
                    </a:lnTo>
                    <a:lnTo>
                      <a:pt x="134" y="306"/>
                    </a:lnTo>
                    <a:lnTo>
                      <a:pt x="145" y="310"/>
                    </a:lnTo>
                    <a:lnTo>
                      <a:pt x="158" y="313"/>
                    </a:lnTo>
                    <a:lnTo>
                      <a:pt x="167" y="315"/>
                    </a:lnTo>
                    <a:lnTo>
                      <a:pt x="177" y="319"/>
                    </a:lnTo>
                    <a:lnTo>
                      <a:pt x="187" y="322"/>
                    </a:lnTo>
                    <a:lnTo>
                      <a:pt x="198" y="327"/>
                    </a:lnTo>
                    <a:lnTo>
                      <a:pt x="209" y="331"/>
                    </a:lnTo>
                    <a:lnTo>
                      <a:pt x="218" y="337"/>
                    </a:lnTo>
                    <a:lnTo>
                      <a:pt x="225" y="343"/>
                    </a:lnTo>
                    <a:lnTo>
                      <a:pt x="232" y="351"/>
                    </a:lnTo>
                    <a:lnTo>
                      <a:pt x="234" y="356"/>
                    </a:lnTo>
                    <a:lnTo>
                      <a:pt x="237" y="360"/>
                    </a:lnTo>
                    <a:lnTo>
                      <a:pt x="237" y="365"/>
                    </a:lnTo>
                    <a:lnTo>
                      <a:pt x="238" y="370"/>
                    </a:lnTo>
                    <a:lnTo>
                      <a:pt x="237" y="377"/>
                    </a:lnTo>
                    <a:lnTo>
                      <a:pt x="237" y="383"/>
                    </a:lnTo>
                    <a:lnTo>
                      <a:pt x="234" y="389"/>
                    </a:lnTo>
                    <a:lnTo>
                      <a:pt x="232" y="394"/>
                    </a:lnTo>
                    <a:lnTo>
                      <a:pt x="229" y="399"/>
                    </a:lnTo>
                    <a:lnTo>
                      <a:pt x="225" y="402"/>
                    </a:lnTo>
                    <a:lnTo>
                      <a:pt x="222" y="407"/>
                    </a:lnTo>
                    <a:lnTo>
                      <a:pt x="218" y="410"/>
                    </a:lnTo>
                    <a:lnTo>
                      <a:pt x="207" y="414"/>
                    </a:lnTo>
                    <a:lnTo>
                      <a:pt x="197" y="419"/>
                    </a:lnTo>
                    <a:lnTo>
                      <a:pt x="185" y="421"/>
                    </a:lnTo>
                    <a:lnTo>
                      <a:pt x="174" y="421"/>
                    </a:lnTo>
                    <a:lnTo>
                      <a:pt x="162" y="421"/>
                    </a:lnTo>
                    <a:lnTo>
                      <a:pt x="152" y="420"/>
                    </a:lnTo>
                    <a:lnTo>
                      <a:pt x="141" y="418"/>
                    </a:lnTo>
                    <a:lnTo>
                      <a:pt x="131" y="414"/>
                    </a:lnTo>
                    <a:lnTo>
                      <a:pt x="121" y="411"/>
                    </a:lnTo>
                    <a:lnTo>
                      <a:pt x="111" y="407"/>
                    </a:lnTo>
                    <a:lnTo>
                      <a:pt x="102" y="401"/>
                    </a:lnTo>
                    <a:lnTo>
                      <a:pt x="91" y="395"/>
                    </a:lnTo>
                    <a:lnTo>
                      <a:pt x="82" y="390"/>
                    </a:lnTo>
                    <a:lnTo>
                      <a:pt x="73" y="383"/>
                    </a:lnTo>
                    <a:lnTo>
                      <a:pt x="66" y="376"/>
                    </a:lnTo>
                    <a:lnTo>
                      <a:pt x="57" y="369"/>
                    </a:lnTo>
                    <a:lnTo>
                      <a:pt x="0" y="475"/>
                    </a:lnTo>
                    <a:lnTo>
                      <a:pt x="14" y="484"/>
                    </a:lnTo>
                    <a:lnTo>
                      <a:pt x="27" y="492"/>
                    </a:lnTo>
                    <a:lnTo>
                      <a:pt x="41" y="500"/>
                    </a:lnTo>
                    <a:lnTo>
                      <a:pt x="55" y="507"/>
                    </a:lnTo>
                    <a:lnTo>
                      <a:pt x="70" y="512"/>
                    </a:lnTo>
                    <a:lnTo>
                      <a:pt x="85" y="518"/>
                    </a:lnTo>
                    <a:lnTo>
                      <a:pt x="100" y="523"/>
                    </a:lnTo>
                    <a:lnTo>
                      <a:pt x="115" y="526"/>
                    </a:lnTo>
                    <a:lnTo>
                      <a:pt x="131" y="529"/>
                    </a:lnTo>
                    <a:lnTo>
                      <a:pt x="147" y="532"/>
                    </a:lnTo>
                    <a:lnTo>
                      <a:pt x="162" y="533"/>
                    </a:lnTo>
                    <a:lnTo>
                      <a:pt x="178" y="533"/>
                    </a:lnTo>
                    <a:lnTo>
                      <a:pt x="192" y="533"/>
                    </a:lnTo>
                    <a:lnTo>
                      <a:pt x="204" y="532"/>
                    </a:lnTo>
                    <a:lnTo>
                      <a:pt x="216" y="530"/>
                    </a:lnTo>
                    <a:lnTo>
                      <a:pt x="230" y="528"/>
                    </a:lnTo>
                    <a:lnTo>
                      <a:pt x="242" y="526"/>
                    </a:lnTo>
                    <a:lnTo>
                      <a:pt x="255" y="523"/>
                    </a:lnTo>
                    <a:lnTo>
                      <a:pt x="267" y="518"/>
                    </a:lnTo>
                    <a:lnTo>
                      <a:pt x="278" y="512"/>
                    </a:lnTo>
                    <a:lnTo>
                      <a:pt x="291" y="507"/>
                    </a:lnTo>
                    <a:lnTo>
                      <a:pt x="301" y="501"/>
                    </a:lnTo>
                    <a:lnTo>
                      <a:pt x="312" y="493"/>
                    </a:lnTo>
                    <a:lnTo>
                      <a:pt x="322" y="485"/>
                    </a:lnTo>
                    <a:lnTo>
                      <a:pt x="331" y="476"/>
                    </a:lnTo>
                    <a:lnTo>
                      <a:pt x="340" y="467"/>
                    </a:lnTo>
                    <a:lnTo>
                      <a:pt x="347" y="457"/>
                    </a:lnTo>
                    <a:lnTo>
                      <a:pt x="354" y="446"/>
                    </a:lnTo>
                    <a:lnTo>
                      <a:pt x="359" y="435"/>
                    </a:lnTo>
                    <a:lnTo>
                      <a:pt x="364" y="423"/>
                    </a:lnTo>
                    <a:lnTo>
                      <a:pt x="367" y="411"/>
                    </a:lnTo>
                    <a:lnTo>
                      <a:pt x="370" y="400"/>
                    </a:lnTo>
                    <a:lnTo>
                      <a:pt x="372" y="387"/>
                    </a:lnTo>
                    <a:lnTo>
                      <a:pt x="374" y="374"/>
                    </a:lnTo>
                    <a:lnTo>
                      <a:pt x="374" y="361"/>
                    </a:lnTo>
                    <a:lnTo>
                      <a:pt x="375" y="349"/>
                    </a:lnTo>
                    <a:lnTo>
                      <a:pt x="374" y="334"/>
                    </a:lnTo>
                    <a:lnTo>
                      <a:pt x="372" y="321"/>
                    </a:lnTo>
                    <a:lnTo>
                      <a:pt x="370" y="307"/>
                    </a:lnTo>
                    <a:lnTo>
                      <a:pt x="365" y="296"/>
                    </a:lnTo>
                    <a:lnTo>
                      <a:pt x="359" y="285"/>
                    </a:lnTo>
                    <a:lnTo>
                      <a:pt x="354" y="275"/>
                    </a:lnTo>
                    <a:lnTo>
                      <a:pt x="347" y="266"/>
                    </a:lnTo>
                    <a:lnTo>
                      <a:pt x="339" y="257"/>
                    </a:lnTo>
                    <a:lnTo>
                      <a:pt x="330" y="249"/>
                    </a:lnTo>
                    <a:lnTo>
                      <a:pt x="320" y="242"/>
                    </a:lnTo>
                    <a:lnTo>
                      <a:pt x="310" y="235"/>
                    </a:lnTo>
                    <a:lnTo>
                      <a:pt x="299" y="230"/>
                    </a:lnTo>
                    <a:lnTo>
                      <a:pt x="287" y="224"/>
                    </a:lnTo>
                    <a:lnTo>
                      <a:pt x="275" y="220"/>
                    </a:lnTo>
                    <a:lnTo>
                      <a:pt x="263" y="215"/>
                    </a:lnTo>
                    <a:lnTo>
                      <a:pt x="250" y="210"/>
                    </a:lnTo>
                    <a:lnTo>
                      <a:pt x="216" y="200"/>
                    </a:lnTo>
                    <a:lnTo>
                      <a:pt x="207" y="198"/>
                    </a:lnTo>
                    <a:lnTo>
                      <a:pt x="197" y="194"/>
                    </a:lnTo>
                    <a:lnTo>
                      <a:pt x="187" y="190"/>
                    </a:lnTo>
                    <a:lnTo>
                      <a:pt x="178" y="185"/>
                    </a:lnTo>
                    <a:lnTo>
                      <a:pt x="170" y="179"/>
                    </a:lnTo>
                    <a:lnTo>
                      <a:pt x="164" y="171"/>
                    </a:lnTo>
                    <a:lnTo>
                      <a:pt x="161" y="167"/>
                    </a:lnTo>
                    <a:lnTo>
                      <a:pt x="159" y="162"/>
                    </a:lnTo>
                    <a:lnTo>
                      <a:pt x="158" y="158"/>
                    </a:lnTo>
                    <a:lnTo>
                      <a:pt x="158" y="152"/>
                    </a:lnTo>
                    <a:lnTo>
                      <a:pt x="158" y="147"/>
                    </a:lnTo>
                    <a:lnTo>
                      <a:pt x="159" y="143"/>
                    </a:lnTo>
                    <a:lnTo>
                      <a:pt x="161" y="138"/>
                    </a:lnTo>
                    <a:lnTo>
                      <a:pt x="164" y="134"/>
                    </a:lnTo>
                    <a:lnTo>
                      <a:pt x="169" y="126"/>
                    </a:lnTo>
                    <a:lnTo>
                      <a:pt x="177" y="120"/>
                    </a:lnTo>
                    <a:lnTo>
                      <a:pt x="186" y="116"/>
                    </a:lnTo>
                    <a:lnTo>
                      <a:pt x="195" y="112"/>
                    </a:lnTo>
                    <a:lnTo>
                      <a:pt x="205" y="110"/>
                    </a:lnTo>
                    <a:lnTo>
                      <a:pt x="214" y="110"/>
                    </a:lnTo>
                    <a:lnTo>
                      <a:pt x="227" y="110"/>
                    </a:lnTo>
                    <a:lnTo>
                      <a:pt x="238" y="112"/>
                    </a:lnTo>
                    <a:lnTo>
                      <a:pt x="249" y="115"/>
                    </a:lnTo>
                    <a:lnTo>
                      <a:pt x="260" y="119"/>
                    </a:lnTo>
                    <a:lnTo>
                      <a:pt x="272" y="124"/>
                    </a:lnTo>
                    <a:lnTo>
                      <a:pt x="282" y="129"/>
                    </a:lnTo>
                    <a:lnTo>
                      <a:pt x="292" y="136"/>
                    </a:lnTo>
                    <a:lnTo>
                      <a:pt x="301" y="144"/>
                    </a:lnTo>
                    <a:lnTo>
                      <a:pt x="354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22" name="Freeform 118">
                <a:extLst>
                  <a:ext uri="{FF2B5EF4-FFF2-40B4-BE49-F238E27FC236}">
                    <a16:creationId xmlns:a16="http://schemas.microsoft.com/office/drawing/2014/main" id="{B5A65A79-89EA-1043-AF84-9A8A2FC381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79388" y="6515113"/>
                <a:ext cx="74613" cy="73025"/>
              </a:xfrm>
              <a:custGeom>
                <a:avLst/>
                <a:gdLst>
                  <a:gd name="T0" fmla="*/ 961368424 w 379"/>
                  <a:gd name="T1" fmla="*/ 976561940 h 369"/>
                  <a:gd name="T2" fmla="*/ 1022410718 w 379"/>
                  <a:gd name="T3" fmla="*/ 860322170 h 369"/>
                  <a:gd name="T4" fmla="*/ 1098723280 w 379"/>
                  <a:gd name="T5" fmla="*/ 767306922 h 369"/>
                  <a:gd name="T6" fmla="*/ 1190267328 w 379"/>
                  <a:gd name="T7" fmla="*/ 689800879 h 369"/>
                  <a:gd name="T8" fmla="*/ 1304716976 w 379"/>
                  <a:gd name="T9" fmla="*/ 651067350 h 369"/>
                  <a:gd name="T10" fmla="*/ 1434436697 w 379"/>
                  <a:gd name="T11" fmla="*/ 620049338 h 369"/>
                  <a:gd name="T12" fmla="*/ 1564156614 w 379"/>
                  <a:gd name="T13" fmla="*/ 620049338 h 369"/>
                  <a:gd name="T14" fmla="*/ 1686241200 w 379"/>
                  <a:gd name="T15" fmla="*/ 651067350 h 369"/>
                  <a:gd name="T16" fmla="*/ 1793055714 w 379"/>
                  <a:gd name="T17" fmla="*/ 697555382 h 369"/>
                  <a:gd name="T18" fmla="*/ 1892234897 w 379"/>
                  <a:gd name="T19" fmla="*/ 775061623 h 369"/>
                  <a:gd name="T20" fmla="*/ 1960912325 w 379"/>
                  <a:gd name="T21" fmla="*/ 868076673 h 369"/>
                  <a:gd name="T22" fmla="*/ 2006684349 w 379"/>
                  <a:gd name="T23" fmla="*/ 976561940 h 369"/>
                  <a:gd name="T24" fmla="*/ 946136742 w 379"/>
                  <a:gd name="T25" fmla="*/ 1038598161 h 369"/>
                  <a:gd name="T26" fmla="*/ 2147483647 w 379"/>
                  <a:gd name="T27" fmla="*/ 1379601757 h 369"/>
                  <a:gd name="T28" fmla="*/ 2147483647 w 379"/>
                  <a:gd name="T29" fmla="*/ 1162592237 h 369"/>
                  <a:gd name="T30" fmla="*/ 2147483647 w 379"/>
                  <a:gd name="T31" fmla="*/ 968807437 h 369"/>
                  <a:gd name="T32" fmla="*/ 2147483647 w 379"/>
                  <a:gd name="T33" fmla="*/ 790570629 h 369"/>
                  <a:gd name="T34" fmla="*/ 2147483647 w 379"/>
                  <a:gd name="T35" fmla="*/ 620049338 h 369"/>
                  <a:gd name="T36" fmla="*/ 2147483647 w 379"/>
                  <a:gd name="T37" fmla="*/ 472791556 h 369"/>
                  <a:gd name="T38" fmla="*/ 2147483647 w 379"/>
                  <a:gd name="T39" fmla="*/ 341042780 h 369"/>
                  <a:gd name="T40" fmla="*/ 2147483647 w 379"/>
                  <a:gd name="T41" fmla="*/ 240273029 h 369"/>
                  <a:gd name="T42" fmla="*/ 2144039401 w 379"/>
                  <a:gd name="T43" fmla="*/ 139503279 h 369"/>
                  <a:gd name="T44" fmla="*/ 1976182594 w 379"/>
                  <a:gd name="T45" fmla="*/ 77506241 h 369"/>
                  <a:gd name="T46" fmla="*/ 1777785445 w 379"/>
                  <a:gd name="T47" fmla="*/ 38733529 h 369"/>
                  <a:gd name="T48" fmla="*/ 1564156614 w 379"/>
                  <a:gd name="T49" fmla="*/ 7754503 h 369"/>
                  <a:gd name="T50" fmla="*/ 1297120625 w 379"/>
                  <a:gd name="T51" fmla="*/ 7754503 h 369"/>
                  <a:gd name="T52" fmla="*/ 1007179232 w 379"/>
                  <a:gd name="T53" fmla="*/ 61997038 h 369"/>
                  <a:gd name="T54" fmla="*/ 740104459 w 379"/>
                  <a:gd name="T55" fmla="*/ 155012285 h 369"/>
                  <a:gd name="T56" fmla="*/ 503570224 w 379"/>
                  <a:gd name="T57" fmla="*/ 294515564 h 369"/>
                  <a:gd name="T58" fmla="*/ 320443148 w 379"/>
                  <a:gd name="T59" fmla="*/ 480546059 h 369"/>
                  <a:gd name="T60" fmla="*/ 160221673 w 379"/>
                  <a:gd name="T61" fmla="*/ 705309885 h 369"/>
                  <a:gd name="T62" fmla="*/ 61042293 w 379"/>
                  <a:gd name="T63" fmla="*/ 968807437 h 369"/>
                  <a:gd name="T64" fmla="*/ 7635135 w 379"/>
                  <a:gd name="T65" fmla="*/ 1271116688 h 369"/>
                  <a:gd name="T66" fmla="*/ 7635135 w 379"/>
                  <a:gd name="T67" fmla="*/ 1596611080 h 369"/>
                  <a:gd name="T68" fmla="*/ 68677428 w 379"/>
                  <a:gd name="T69" fmla="*/ 1906635848 h 369"/>
                  <a:gd name="T70" fmla="*/ 183127076 w 379"/>
                  <a:gd name="T71" fmla="*/ 2147483647 h 369"/>
                  <a:gd name="T72" fmla="*/ 335713417 w 379"/>
                  <a:gd name="T73" fmla="*/ 2147483647 h 369"/>
                  <a:gd name="T74" fmla="*/ 541745897 w 379"/>
                  <a:gd name="T75" fmla="*/ 2147483647 h 369"/>
                  <a:gd name="T76" fmla="*/ 778280131 w 379"/>
                  <a:gd name="T77" fmla="*/ 2147483647 h 369"/>
                  <a:gd name="T78" fmla="*/ 1052951256 w 379"/>
                  <a:gd name="T79" fmla="*/ 2147483647 h 369"/>
                  <a:gd name="T80" fmla="*/ 1358162918 w 379"/>
                  <a:gd name="T81" fmla="*/ 2147483647 h 369"/>
                  <a:gd name="T82" fmla="*/ 1632834042 w 379"/>
                  <a:gd name="T83" fmla="*/ 2147483647 h 369"/>
                  <a:gd name="T84" fmla="*/ 1854098007 w 379"/>
                  <a:gd name="T85" fmla="*/ 2147483647 h 369"/>
                  <a:gd name="T86" fmla="*/ 2067726839 w 379"/>
                  <a:gd name="T87" fmla="*/ 2147483647 h 369"/>
                  <a:gd name="T88" fmla="*/ 2147483647 w 379"/>
                  <a:gd name="T89" fmla="*/ 2147483647 h 369"/>
                  <a:gd name="T90" fmla="*/ 2147483647 w 379"/>
                  <a:gd name="T91" fmla="*/ 2147483647 h 369"/>
                  <a:gd name="T92" fmla="*/ 2147483647 w 379"/>
                  <a:gd name="T93" fmla="*/ 2147483647 h 369"/>
                  <a:gd name="T94" fmla="*/ 2147483647 w 379"/>
                  <a:gd name="T95" fmla="*/ 2147483647 h 369"/>
                  <a:gd name="T96" fmla="*/ 2147483647 w 379"/>
                  <a:gd name="T97" fmla="*/ 2053893432 h 369"/>
                  <a:gd name="T98" fmla="*/ 1960912325 w 379"/>
                  <a:gd name="T99" fmla="*/ 1937653860 h 369"/>
                  <a:gd name="T100" fmla="*/ 1884599763 w 379"/>
                  <a:gd name="T101" fmla="*/ 2053893432 h 369"/>
                  <a:gd name="T102" fmla="*/ 1777785445 w 379"/>
                  <a:gd name="T103" fmla="*/ 2123684355 h 369"/>
                  <a:gd name="T104" fmla="*/ 1655700662 w 379"/>
                  <a:gd name="T105" fmla="*/ 2147483647 h 369"/>
                  <a:gd name="T106" fmla="*/ 1518384590 w 379"/>
                  <a:gd name="T107" fmla="*/ 2147483647 h 369"/>
                  <a:gd name="T108" fmla="*/ 1381029538 w 379"/>
                  <a:gd name="T109" fmla="*/ 2147483647 h 369"/>
                  <a:gd name="T110" fmla="*/ 1258944952 w 379"/>
                  <a:gd name="T111" fmla="*/ 2139154176 h 369"/>
                  <a:gd name="T112" fmla="*/ 1159765573 w 379"/>
                  <a:gd name="T113" fmla="*/ 2100420648 h 369"/>
                  <a:gd name="T114" fmla="*/ 1083453011 w 379"/>
                  <a:gd name="T115" fmla="*/ 2030669107 h 369"/>
                  <a:gd name="T116" fmla="*/ 1014775583 w 379"/>
                  <a:gd name="T117" fmla="*/ 1945408363 h 369"/>
                  <a:gd name="T118" fmla="*/ 969003559 w 379"/>
                  <a:gd name="T119" fmla="*/ 1844638612 h 369"/>
                  <a:gd name="T120" fmla="*/ 946136742 w 379"/>
                  <a:gd name="T121" fmla="*/ 1720644537 h 369"/>
                  <a:gd name="T122" fmla="*/ 938501607 w 379"/>
                  <a:gd name="T123" fmla="*/ 1588856577 h 369"/>
                  <a:gd name="T124" fmla="*/ 2147483647 w 379"/>
                  <a:gd name="T125" fmla="*/ 1488126011 h 36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79" h="369">
                    <a:moveTo>
                      <a:pt x="124" y="134"/>
                    </a:moveTo>
                    <a:lnTo>
                      <a:pt x="126" y="126"/>
                    </a:lnTo>
                    <a:lnTo>
                      <a:pt x="129" y="118"/>
                    </a:lnTo>
                    <a:lnTo>
                      <a:pt x="134" y="111"/>
                    </a:lnTo>
                    <a:lnTo>
                      <a:pt x="138" y="105"/>
                    </a:lnTo>
                    <a:lnTo>
                      <a:pt x="144" y="99"/>
                    </a:lnTo>
                    <a:lnTo>
                      <a:pt x="150" y="94"/>
                    </a:lnTo>
                    <a:lnTo>
                      <a:pt x="156" y="89"/>
                    </a:lnTo>
                    <a:lnTo>
                      <a:pt x="163" y="86"/>
                    </a:lnTo>
                    <a:lnTo>
                      <a:pt x="171" y="84"/>
                    </a:lnTo>
                    <a:lnTo>
                      <a:pt x="179" y="81"/>
                    </a:lnTo>
                    <a:lnTo>
                      <a:pt x="188" y="80"/>
                    </a:lnTo>
                    <a:lnTo>
                      <a:pt x="197" y="80"/>
                    </a:lnTo>
                    <a:lnTo>
                      <a:pt x="205" y="80"/>
                    </a:lnTo>
                    <a:lnTo>
                      <a:pt x="213" y="81"/>
                    </a:lnTo>
                    <a:lnTo>
                      <a:pt x="221" y="84"/>
                    </a:lnTo>
                    <a:lnTo>
                      <a:pt x="227" y="87"/>
                    </a:lnTo>
                    <a:lnTo>
                      <a:pt x="235" y="90"/>
                    </a:lnTo>
                    <a:lnTo>
                      <a:pt x="241" y="95"/>
                    </a:lnTo>
                    <a:lnTo>
                      <a:pt x="248" y="100"/>
                    </a:lnTo>
                    <a:lnTo>
                      <a:pt x="252" y="106"/>
                    </a:lnTo>
                    <a:lnTo>
                      <a:pt x="257" y="112"/>
                    </a:lnTo>
                    <a:lnTo>
                      <a:pt x="261" y="118"/>
                    </a:lnTo>
                    <a:lnTo>
                      <a:pt x="263" y="126"/>
                    </a:lnTo>
                    <a:lnTo>
                      <a:pt x="266" y="134"/>
                    </a:lnTo>
                    <a:lnTo>
                      <a:pt x="124" y="134"/>
                    </a:lnTo>
                    <a:close/>
                    <a:moveTo>
                      <a:pt x="379" y="192"/>
                    </a:moveTo>
                    <a:lnTo>
                      <a:pt x="379" y="178"/>
                    </a:lnTo>
                    <a:lnTo>
                      <a:pt x="378" y="164"/>
                    </a:lnTo>
                    <a:lnTo>
                      <a:pt x="376" y="150"/>
                    </a:lnTo>
                    <a:lnTo>
                      <a:pt x="374" y="138"/>
                    </a:lnTo>
                    <a:lnTo>
                      <a:pt x="370" y="125"/>
                    </a:lnTo>
                    <a:lnTo>
                      <a:pt x="367" y="113"/>
                    </a:lnTo>
                    <a:lnTo>
                      <a:pt x="363" y="102"/>
                    </a:lnTo>
                    <a:lnTo>
                      <a:pt x="357" y="90"/>
                    </a:lnTo>
                    <a:lnTo>
                      <a:pt x="351" y="80"/>
                    </a:lnTo>
                    <a:lnTo>
                      <a:pt x="345" y="70"/>
                    </a:lnTo>
                    <a:lnTo>
                      <a:pt x="338" y="61"/>
                    </a:lnTo>
                    <a:lnTo>
                      <a:pt x="330" y="52"/>
                    </a:lnTo>
                    <a:lnTo>
                      <a:pt x="322" y="44"/>
                    </a:lnTo>
                    <a:lnTo>
                      <a:pt x="313" y="37"/>
                    </a:lnTo>
                    <a:lnTo>
                      <a:pt x="303" y="31"/>
                    </a:lnTo>
                    <a:lnTo>
                      <a:pt x="293" y="24"/>
                    </a:lnTo>
                    <a:lnTo>
                      <a:pt x="281" y="18"/>
                    </a:lnTo>
                    <a:lnTo>
                      <a:pt x="270" y="14"/>
                    </a:lnTo>
                    <a:lnTo>
                      <a:pt x="259" y="10"/>
                    </a:lnTo>
                    <a:lnTo>
                      <a:pt x="247" y="7"/>
                    </a:lnTo>
                    <a:lnTo>
                      <a:pt x="233" y="5"/>
                    </a:lnTo>
                    <a:lnTo>
                      <a:pt x="220" y="2"/>
                    </a:lnTo>
                    <a:lnTo>
                      <a:pt x="205" y="1"/>
                    </a:lnTo>
                    <a:lnTo>
                      <a:pt x="190" y="0"/>
                    </a:lnTo>
                    <a:lnTo>
                      <a:pt x="170" y="1"/>
                    </a:lnTo>
                    <a:lnTo>
                      <a:pt x="150" y="4"/>
                    </a:lnTo>
                    <a:lnTo>
                      <a:pt x="132" y="8"/>
                    </a:lnTo>
                    <a:lnTo>
                      <a:pt x="114" y="14"/>
                    </a:lnTo>
                    <a:lnTo>
                      <a:pt x="97" y="20"/>
                    </a:lnTo>
                    <a:lnTo>
                      <a:pt x="81" y="28"/>
                    </a:lnTo>
                    <a:lnTo>
                      <a:pt x="66" y="38"/>
                    </a:lnTo>
                    <a:lnTo>
                      <a:pt x="53" y="50"/>
                    </a:lnTo>
                    <a:lnTo>
                      <a:pt x="42" y="62"/>
                    </a:lnTo>
                    <a:lnTo>
                      <a:pt x="30" y="76"/>
                    </a:lnTo>
                    <a:lnTo>
                      <a:pt x="21" y="91"/>
                    </a:lnTo>
                    <a:lnTo>
                      <a:pt x="13" y="107"/>
                    </a:lnTo>
                    <a:lnTo>
                      <a:pt x="8" y="125"/>
                    </a:lnTo>
                    <a:lnTo>
                      <a:pt x="3" y="144"/>
                    </a:lnTo>
                    <a:lnTo>
                      <a:pt x="1" y="164"/>
                    </a:lnTo>
                    <a:lnTo>
                      <a:pt x="0" y="185"/>
                    </a:lnTo>
                    <a:lnTo>
                      <a:pt x="1" y="206"/>
                    </a:lnTo>
                    <a:lnTo>
                      <a:pt x="3" y="227"/>
                    </a:lnTo>
                    <a:lnTo>
                      <a:pt x="9" y="246"/>
                    </a:lnTo>
                    <a:lnTo>
                      <a:pt x="15" y="264"/>
                    </a:lnTo>
                    <a:lnTo>
                      <a:pt x="24" y="280"/>
                    </a:lnTo>
                    <a:lnTo>
                      <a:pt x="33" y="295"/>
                    </a:lnTo>
                    <a:lnTo>
                      <a:pt x="44" y="309"/>
                    </a:lnTo>
                    <a:lnTo>
                      <a:pt x="57" y="321"/>
                    </a:lnTo>
                    <a:lnTo>
                      <a:pt x="71" y="333"/>
                    </a:lnTo>
                    <a:lnTo>
                      <a:pt x="87" y="342"/>
                    </a:lnTo>
                    <a:lnTo>
                      <a:pt x="102" y="349"/>
                    </a:lnTo>
                    <a:lnTo>
                      <a:pt x="120" y="356"/>
                    </a:lnTo>
                    <a:lnTo>
                      <a:pt x="138" y="362"/>
                    </a:lnTo>
                    <a:lnTo>
                      <a:pt x="158" y="365"/>
                    </a:lnTo>
                    <a:lnTo>
                      <a:pt x="178" y="367"/>
                    </a:lnTo>
                    <a:lnTo>
                      <a:pt x="199" y="369"/>
                    </a:lnTo>
                    <a:lnTo>
                      <a:pt x="214" y="367"/>
                    </a:lnTo>
                    <a:lnTo>
                      <a:pt x="229" y="366"/>
                    </a:lnTo>
                    <a:lnTo>
                      <a:pt x="243" y="364"/>
                    </a:lnTo>
                    <a:lnTo>
                      <a:pt x="258" y="361"/>
                    </a:lnTo>
                    <a:lnTo>
                      <a:pt x="271" y="357"/>
                    </a:lnTo>
                    <a:lnTo>
                      <a:pt x="285" y="352"/>
                    </a:lnTo>
                    <a:lnTo>
                      <a:pt x="297" y="346"/>
                    </a:lnTo>
                    <a:lnTo>
                      <a:pt x="310" y="339"/>
                    </a:lnTo>
                    <a:lnTo>
                      <a:pt x="321" y="331"/>
                    </a:lnTo>
                    <a:lnTo>
                      <a:pt x="332" y="322"/>
                    </a:lnTo>
                    <a:lnTo>
                      <a:pt x="341" y="313"/>
                    </a:lnTo>
                    <a:lnTo>
                      <a:pt x="350" y="302"/>
                    </a:lnTo>
                    <a:lnTo>
                      <a:pt x="358" y="291"/>
                    </a:lnTo>
                    <a:lnTo>
                      <a:pt x="365" y="278"/>
                    </a:lnTo>
                    <a:lnTo>
                      <a:pt x="370" y="265"/>
                    </a:lnTo>
                    <a:lnTo>
                      <a:pt x="375" y="250"/>
                    </a:lnTo>
                    <a:lnTo>
                      <a:pt x="257" y="250"/>
                    </a:lnTo>
                    <a:lnTo>
                      <a:pt x="252" y="258"/>
                    </a:lnTo>
                    <a:lnTo>
                      <a:pt x="247" y="265"/>
                    </a:lnTo>
                    <a:lnTo>
                      <a:pt x="240" y="271"/>
                    </a:lnTo>
                    <a:lnTo>
                      <a:pt x="233" y="274"/>
                    </a:lnTo>
                    <a:lnTo>
                      <a:pt x="225" y="277"/>
                    </a:lnTo>
                    <a:lnTo>
                      <a:pt x="217" y="280"/>
                    </a:lnTo>
                    <a:lnTo>
                      <a:pt x="208" y="281"/>
                    </a:lnTo>
                    <a:lnTo>
                      <a:pt x="199" y="282"/>
                    </a:lnTo>
                    <a:lnTo>
                      <a:pt x="189" y="281"/>
                    </a:lnTo>
                    <a:lnTo>
                      <a:pt x="181" y="281"/>
                    </a:lnTo>
                    <a:lnTo>
                      <a:pt x="173" y="278"/>
                    </a:lnTo>
                    <a:lnTo>
                      <a:pt x="165" y="276"/>
                    </a:lnTo>
                    <a:lnTo>
                      <a:pt x="159" y="274"/>
                    </a:lnTo>
                    <a:lnTo>
                      <a:pt x="152" y="271"/>
                    </a:lnTo>
                    <a:lnTo>
                      <a:pt x="146" y="266"/>
                    </a:lnTo>
                    <a:lnTo>
                      <a:pt x="142" y="262"/>
                    </a:lnTo>
                    <a:lnTo>
                      <a:pt x="137" y="257"/>
                    </a:lnTo>
                    <a:lnTo>
                      <a:pt x="133" y="251"/>
                    </a:lnTo>
                    <a:lnTo>
                      <a:pt x="129" y="245"/>
                    </a:lnTo>
                    <a:lnTo>
                      <a:pt x="127" y="238"/>
                    </a:lnTo>
                    <a:lnTo>
                      <a:pt x="125" y="230"/>
                    </a:lnTo>
                    <a:lnTo>
                      <a:pt x="124" y="222"/>
                    </a:lnTo>
                    <a:lnTo>
                      <a:pt x="123" y="214"/>
                    </a:lnTo>
                    <a:lnTo>
                      <a:pt x="123" y="205"/>
                    </a:lnTo>
                    <a:lnTo>
                      <a:pt x="379" y="205"/>
                    </a:lnTo>
                    <a:lnTo>
                      <a:pt x="379" y="1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23" name="Freeform 119">
                <a:extLst>
                  <a:ext uri="{FF2B5EF4-FFF2-40B4-BE49-F238E27FC236}">
                    <a16:creationId xmlns:a16="http://schemas.microsoft.com/office/drawing/2014/main" id="{61310E12-ECF1-8347-857F-F758A3B4A9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60350" y="6515113"/>
                <a:ext cx="76200" cy="73025"/>
              </a:xfrm>
              <a:custGeom>
                <a:avLst/>
                <a:gdLst>
                  <a:gd name="T0" fmla="*/ 1024042954 w 379"/>
                  <a:gd name="T1" fmla="*/ 976561940 h 369"/>
                  <a:gd name="T2" fmla="*/ 1089043564 w 379"/>
                  <a:gd name="T3" fmla="*/ 860322170 h 369"/>
                  <a:gd name="T4" fmla="*/ 1170334689 w 379"/>
                  <a:gd name="T5" fmla="*/ 767306922 h 369"/>
                  <a:gd name="T6" fmla="*/ 1267876118 w 379"/>
                  <a:gd name="T7" fmla="*/ 689800879 h 369"/>
                  <a:gd name="T8" fmla="*/ 1389752288 w 379"/>
                  <a:gd name="T9" fmla="*/ 651067350 h 369"/>
                  <a:gd name="T10" fmla="*/ 1527918972 w 379"/>
                  <a:gd name="T11" fmla="*/ 620049338 h 369"/>
                  <a:gd name="T12" fmla="*/ 1666085858 w 379"/>
                  <a:gd name="T13" fmla="*/ 620049338 h 369"/>
                  <a:gd name="T14" fmla="*/ 1796127491 w 379"/>
                  <a:gd name="T15" fmla="*/ 651067350 h 369"/>
                  <a:gd name="T16" fmla="*/ 1909919022 w 379"/>
                  <a:gd name="T17" fmla="*/ 697555382 h 369"/>
                  <a:gd name="T18" fmla="*/ 2015585501 w 379"/>
                  <a:gd name="T19" fmla="*/ 775061623 h 369"/>
                  <a:gd name="T20" fmla="*/ 2088711163 w 379"/>
                  <a:gd name="T21" fmla="*/ 868076673 h 369"/>
                  <a:gd name="T22" fmla="*/ 2137502083 w 379"/>
                  <a:gd name="T23" fmla="*/ 976561940 h 369"/>
                  <a:gd name="T24" fmla="*/ 1007792650 w 379"/>
                  <a:gd name="T25" fmla="*/ 1038598161 h 369"/>
                  <a:gd name="T26" fmla="*/ 2147483647 w 379"/>
                  <a:gd name="T27" fmla="*/ 1379601757 h 369"/>
                  <a:gd name="T28" fmla="*/ 2147483647 w 379"/>
                  <a:gd name="T29" fmla="*/ 1162592237 h 369"/>
                  <a:gd name="T30" fmla="*/ 2147483647 w 379"/>
                  <a:gd name="T31" fmla="*/ 968807437 h 369"/>
                  <a:gd name="T32" fmla="*/ 2147483647 w 379"/>
                  <a:gd name="T33" fmla="*/ 790570629 h 369"/>
                  <a:gd name="T34" fmla="*/ 2147483647 w 379"/>
                  <a:gd name="T35" fmla="*/ 620049338 h 369"/>
                  <a:gd name="T36" fmla="*/ 2147483647 w 379"/>
                  <a:gd name="T37" fmla="*/ 472791556 h 369"/>
                  <a:gd name="T38" fmla="*/ 2147483647 w 379"/>
                  <a:gd name="T39" fmla="*/ 341042780 h 369"/>
                  <a:gd name="T40" fmla="*/ 2147483647 w 379"/>
                  <a:gd name="T41" fmla="*/ 240273029 h 369"/>
                  <a:gd name="T42" fmla="*/ 2147483647 w 379"/>
                  <a:gd name="T43" fmla="*/ 139503279 h 369"/>
                  <a:gd name="T44" fmla="*/ 2104961265 w 379"/>
                  <a:gd name="T45" fmla="*/ 77506241 h 369"/>
                  <a:gd name="T46" fmla="*/ 1893668919 w 379"/>
                  <a:gd name="T47" fmla="*/ 38733529 h 369"/>
                  <a:gd name="T48" fmla="*/ 1666085858 w 379"/>
                  <a:gd name="T49" fmla="*/ 7754503 h 369"/>
                  <a:gd name="T50" fmla="*/ 1381627236 w 379"/>
                  <a:gd name="T51" fmla="*/ 7754503 h 369"/>
                  <a:gd name="T52" fmla="*/ 1072793261 w 379"/>
                  <a:gd name="T53" fmla="*/ 61997038 h 369"/>
                  <a:gd name="T54" fmla="*/ 788334841 w 379"/>
                  <a:gd name="T55" fmla="*/ 155012285 h 369"/>
                  <a:gd name="T56" fmla="*/ 536416836 w 379"/>
                  <a:gd name="T57" fmla="*/ 294515564 h 369"/>
                  <a:gd name="T58" fmla="*/ 341334180 w 379"/>
                  <a:gd name="T59" fmla="*/ 480546059 h 369"/>
                  <a:gd name="T60" fmla="*/ 170667090 w 379"/>
                  <a:gd name="T61" fmla="*/ 705309885 h 369"/>
                  <a:gd name="T62" fmla="*/ 65000611 w 379"/>
                  <a:gd name="T63" fmla="*/ 968807437 h 369"/>
                  <a:gd name="T64" fmla="*/ 8125051 w 379"/>
                  <a:gd name="T65" fmla="*/ 1271116688 h 369"/>
                  <a:gd name="T66" fmla="*/ 8125051 w 379"/>
                  <a:gd name="T67" fmla="*/ 1596611080 h 369"/>
                  <a:gd name="T68" fmla="*/ 65000611 w 379"/>
                  <a:gd name="T69" fmla="*/ 1906635848 h 369"/>
                  <a:gd name="T70" fmla="*/ 186917193 w 379"/>
                  <a:gd name="T71" fmla="*/ 2147483647 h 369"/>
                  <a:gd name="T72" fmla="*/ 357584283 w 379"/>
                  <a:gd name="T73" fmla="*/ 2147483647 h 369"/>
                  <a:gd name="T74" fmla="*/ 577042293 w 379"/>
                  <a:gd name="T75" fmla="*/ 2147483647 h 369"/>
                  <a:gd name="T76" fmla="*/ 829000509 w 379"/>
                  <a:gd name="T77" fmla="*/ 2147483647 h 369"/>
                  <a:gd name="T78" fmla="*/ 1121584181 w 379"/>
                  <a:gd name="T79" fmla="*/ 2147483647 h 369"/>
                  <a:gd name="T80" fmla="*/ 1446668259 w 379"/>
                  <a:gd name="T81" fmla="*/ 2147483647 h 369"/>
                  <a:gd name="T82" fmla="*/ 1739251931 w 379"/>
                  <a:gd name="T83" fmla="*/ 2147483647 h 369"/>
                  <a:gd name="T84" fmla="*/ 1974919632 w 379"/>
                  <a:gd name="T85" fmla="*/ 2147483647 h 369"/>
                  <a:gd name="T86" fmla="*/ 2147483647 w 379"/>
                  <a:gd name="T87" fmla="*/ 2147483647 h 369"/>
                  <a:gd name="T88" fmla="*/ 2147483647 w 379"/>
                  <a:gd name="T89" fmla="*/ 2147483647 h 369"/>
                  <a:gd name="T90" fmla="*/ 2147483647 w 379"/>
                  <a:gd name="T91" fmla="*/ 2147483647 h 369"/>
                  <a:gd name="T92" fmla="*/ 2147483647 w 379"/>
                  <a:gd name="T93" fmla="*/ 2147483647 h 369"/>
                  <a:gd name="T94" fmla="*/ 2147483647 w 379"/>
                  <a:gd name="T95" fmla="*/ 2147483647 h 369"/>
                  <a:gd name="T96" fmla="*/ 2147483647 w 379"/>
                  <a:gd name="T97" fmla="*/ 2053893432 h 369"/>
                  <a:gd name="T98" fmla="*/ 2088711163 w 379"/>
                  <a:gd name="T99" fmla="*/ 1937653860 h 369"/>
                  <a:gd name="T100" fmla="*/ 1991210147 w 379"/>
                  <a:gd name="T101" fmla="*/ 2053893432 h 369"/>
                  <a:gd name="T102" fmla="*/ 1893668919 w 379"/>
                  <a:gd name="T103" fmla="*/ 2123684355 h 369"/>
                  <a:gd name="T104" fmla="*/ 1763627085 w 379"/>
                  <a:gd name="T105" fmla="*/ 2147483647 h 369"/>
                  <a:gd name="T106" fmla="*/ 1609210298 w 379"/>
                  <a:gd name="T107" fmla="*/ 2147483647 h 369"/>
                  <a:gd name="T108" fmla="*/ 1471043413 w 379"/>
                  <a:gd name="T109" fmla="*/ 2147483647 h 369"/>
                  <a:gd name="T110" fmla="*/ 1341001779 w 379"/>
                  <a:gd name="T111" fmla="*/ 2139154176 h 369"/>
                  <a:gd name="T112" fmla="*/ 1235335300 w 379"/>
                  <a:gd name="T113" fmla="*/ 2100420648 h 369"/>
                  <a:gd name="T114" fmla="*/ 1154084587 w 379"/>
                  <a:gd name="T115" fmla="*/ 2030669107 h 369"/>
                  <a:gd name="T116" fmla="*/ 1080918513 w 379"/>
                  <a:gd name="T117" fmla="*/ 1945408363 h 369"/>
                  <a:gd name="T118" fmla="*/ 1032168005 w 379"/>
                  <a:gd name="T119" fmla="*/ 1844638612 h 369"/>
                  <a:gd name="T120" fmla="*/ 1007792650 w 379"/>
                  <a:gd name="T121" fmla="*/ 1720644537 h 369"/>
                  <a:gd name="T122" fmla="*/ 983417497 w 379"/>
                  <a:gd name="T123" fmla="*/ 1588856577 h 369"/>
                  <a:gd name="T124" fmla="*/ 2147483647 w 379"/>
                  <a:gd name="T125" fmla="*/ 1488126011 h 36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79" h="369">
                    <a:moveTo>
                      <a:pt x="124" y="134"/>
                    </a:moveTo>
                    <a:lnTo>
                      <a:pt x="126" y="126"/>
                    </a:lnTo>
                    <a:lnTo>
                      <a:pt x="129" y="118"/>
                    </a:lnTo>
                    <a:lnTo>
                      <a:pt x="134" y="111"/>
                    </a:lnTo>
                    <a:lnTo>
                      <a:pt x="138" y="105"/>
                    </a:lnTo>
                    <a:lnTo>
                      <a:pt x="144" y="99"/>
                    </a:lnTo>
                    <a:lnTo>
                      <a:pt x="150" y="94"/>
                    </a:lnTo>
                    <a:lnTo>
                      <a:pt x="156" y="89"/>
                    </a:lnTo>
                    <a:lnTo>
                      <a:pt x="163" y="86"/>
                    </a:lnTo>
                    <a:lnTo>
                      <a:pt x="171" y="84"/>
                    </a:lnTo>
                    <a:lnTo>
                      <a:pt x="179" y="81"/>
                    </a:lnTo>
                    <a:lnTo>
                      <a:pt x="188" y="80"/>
                    </a:lnTo>
                    <a:lnTo>
                      <a:pt x="197" y="80"/>
                    </a:lnTo>
                    <a:lnTo>
                      <a:pt x="205" y="80"/>
                    </a:lnTo>
                    <a:lnTo>
                      <a:pt x="213" y="81"/>
                    </a:lnTo>
                    <a:lnTo>
                      <a:pt x="221" y="84"/>
                    </a:lnTo>
                    <a:lnTo>
                      <a:pt x="227" y="87"/>
                    </a:lnTo>
                    <a:lnTo>
                      <a:pt x="235" y="90"/>
                    </a:lnTo>
                    <a:lnTo>
                      <a:pt x="241" y="95"/>
                    </a:lnTo>
                    <a:lnTo>
                      <a:pt x="248" y="100"/>
                    </a:lnTo>
                    <a:lnTo>
                      <a:pt x="252" y="106"/>
                    </a:lnTo>
                    <a:lnTo>
                      <a:pt x="257" y="112"/>
                    </a:lnTo>
                    <a:lnTo>
                      <a:pt x="261" y="118"/>
                    </a:lnTo>
                    <a:lnTo>
                      <a:pt x="263" y="126"/>
                    </a:lnTo>
                    <a:lnTo>
                      <a:pt x="266" y="134"/>
                    </a:lnTo>
                    <a:lnTo>
                      <a:pt x="124" y="134"/>
                    </a:lnTo>
                    <a:close/>
                    <a:moveTo>
                      <a:pt x="379" y="192"/>
                    </a:moveTo>
                    <a:lnTo>
                      <a:pt x="379" y="178"/>
                    </a:lnTo>
                    <a:lnTo>
                      <a:pt x="378" y="164"/>
                    </a:lnTo>
                    <a:lnTo>
                      <a:pt x="376" y="150"/>
                    </a:lnTo>
                    <a:lnTo>
                      <a:pt x="374" y="138"/>
                    </a:lnTo>
                    <a:lnTo>
                      <a:pt x="370" y="125"/>
                    </a:lnTo>
                    <a:lnTo>
                      <a:pt x="367" y="113"/>
                    </a:lnTo>
                    <a:lnTo>
                      <a:pt x="362" y="102"/>
                    </a:lnTo>
                    <a:lnTo>
                      <a:pt x="357" y="90"/>
                    </a:lnTo>
                    <a:lnTo>
                      <a:pt x="351" y="80"/>
                    </a:lnTo>
                    <a:lnTo>
                      <a:pt x="344" y="70"/>
                    </a:lnTo>
                    <a:lnTo>
                      <a:pt x="338" y="61"/>
                    </a:lnTo>
                    <a:lnTo>
                      <a:pt x="330" y="52"/>
                    </a:lnTo>
                    <a:lnTo>
                      <a:pt x="322" y="44"/>
                    </a:lnTo>
                    <a:lnTo>
                      <a:pt x="313" y="37"/>
                    </a:lnTo>
                    <a:lnTo>
                      <a:pt x="303" y="31"/>
                    </a:lnTo>
                    <a:lnTo>
                      <a:pt x="293" y="24"/>
                    </a:lnTo>
                    <a:lnTo>
                      <a:pt x="281" y="18"/>
                    </a:lnTo>
                    <a:lnTo>
                      <a:pt x="270" y="14"/>
                    </a:lnTo>
                    <a:lnTo>
                      <a:pt x="259" y="10"/>
                    </a:lnTo>
                    <a:lnTo>
                      <a:pt x="246" y="7"/>
                    </a:lnTo>
                    <a:lnTo>
                      <a:pt x="233" y="5"/>
                    </a:lnTo>
                    <a:lnTo>
                      <a:pt x="219" y="2"/>
                    </a:lnTo>
                    <a:lnTo>
                      <a:pt x="205" y="1"/>
                    </a:lnTo>
                    <a:lnTo>
                      <a:pt x="190" y="0"/>
                    </a:lnTo>
                    <a:lnTo>
                      <a:pt x="170" y="1"/>
                    </a:lnTo>
                    <a:lnTo>
                      <a:pt x="150" y="4"/>
                    </a:lnTo>
                    <a:lnTo>
                      <a:pt x="132" y="8"/>
                    </a:lnTo>
                    <a:lnTo>
                      <a:pt x="114" y="14"/>
                    </a:lnTo>
                    <a:lnTo>
                      <a:pt x="97" y="20"/>
                    </a:lnTo>
                    <a:lnTo>
                      <a:pt x="81" y="28"/>
                    </a:lnTo>
                    <a:lnTo>
                      <a:pt x="66" y="38"/>
                    </a:lnTo>
                    <a:lnTo>
                      <a:pt x="53" y="50"/>
                    </a:lnTo>
                    <a:lnTo>
                      <a:pt x="42" y="62"/>
                    </a:lnTo>
                    <a:lnTo>
                      <a:pt x="30" y="76"/>
                    </a:lnTo>
                    <a:lnTo>
                      <a:pt x="21" y="91"/>
                    </a:lnTo>
                    <a:lnTo>
                      <a:pt x="13" y="107"/>
                    </a:lnTo>
                    <a:lnTo>
                      <a:pt x="8" y="125"/>
                    </a:lnTo>
                    <a:lnTo>
                      <a:pt x="3" y="144"/>
                    </a:lnTo>
                    <a:lnTo>
                      <a:pt x="1" y="164"/>
                    </a:lnTo>
                    <a:lnTo>
                      <a:pt x="0" y="185"/>
                    </a:lnTo>
                    <a:lnTo>
                      <a:pt x="1" y="206"/>
                    </a:lnTo>
                    <a:lnTo>
                      <a:pt x="3" y="227"/>
                    </a:lnTo>
                    <a:lnTo>
                      <a:pt x="8" y="246"/>
                    </a:lnTo>
                    <a:lnTo>
                      <a:pt x="14" y="264"/>
                    </a:lnTo>
                    <a:lnTo>
                      <a:pt x="23" y="280"/>
                    </a:lnTo>
                    <a:lnTo>
                      <a:pt x="32" y="295"/>
                    </a:lnTo>
                    <a:lnTo>
                      <a:pt x="44" y="309"/>
                    </a:lnTo>
                    <a:lnTo>
                      <a:pt x="56" y="321"/>
                    </a:lnTo>
                    <a:lnTo>
                      <a:pt x="71" y="333"/>
                    </a:lnTo>
                    <a:lnTo>
                      <a:pt x="85" y="342"/>
                    </a:lnTo>
                    <a:lnTo>
                      <a:pt x="102" y="349"/>
                    </a:lnTo>
                    <a:lnTo>
                      <a:pt x="120" y="356"/>
                    </a:lnTo>
                    <a:lnTo>
                      <a:pt x="138" y="362"/>
                    </a:lnTo>
                    <a:lnTo>
                      <a:pt x="157" y="365"/>
                    </a:lnTo>
                    <a:lnTo>
                      <a:pt x="178" y="367"/>
                    </a:lnTo>
                    <a:lnTo>
                      <a:pt x="199" y="369"/>
                    </a:lnTo>
                    <a:lnTo>
                      <a:pt x="214" y="367"/>
                    </a:lnTo>
                    <a:lnTo>
                      <a:pt x="228" y="366"/>
                    </a:lnTo>
                    <a:lnTo>
                      <a:pt x="243" y="364"/>
                    </a:lnTo>
                    <a:lnTo>
                      <a:pt x="258" y="361"/>
                    </a:lnTo>
                    <a:lnTo>
                      <a:pt x="271" y="357"/>
                    </a:lnTo>
                    <a:lnTo>
                      <a:pt x="285" y="352"/>
                    </a:lnTo>
                    <a:lnTo>
                      <a:pt x="297" y="346"/>
                    </a:lnTo>
                    <a:lnTo>
                      <a:pt x="309" y="339"/>
                    </a:lnTo>
                    <a:lnTo>
                      <a:pt x="321" y="331"/>
                    </a:lnTo>
                    <a:lnTo>
                      <a:pt x="332" y="322"/>
                    </a:lnTo>
                    <a:lnTo>
                      <a:pt x="341" y="313"/>
                    </a:lnTo>
                    <a:lnTo>
                      <a:pt x="350" y="302"/>
                    </a:lnTo>
                    <a:lnTo>
                      <a:pt x="358" y="291"/>
                    </a:lnTo>
                    <a:lnTo>
                      <a:pt x="365" y="278"/>
                    </a:lnTo>
                    <a:lnTo>
                      <a:pt x="370" y="265"/>
                    </a:lnTo>
                    <a:lnTo>
                      <a:pt x="375" y="250"/>
                    </a:lnTo>
                    <a:lnTo>
                      <a:pt x="257" y="250"/>
                    </a:lnTo>
                    <a:lnTo>
                      <a:pt x="252" y="258"/>
                    </a:lnTo>
                    <a:lnTo>
                      <a:pt x="245" y="265"/>
                    </a:lnTo>
                    <a:lnTo>
                      <a:pt x="240" y="271"/>
                    </a:lnTo>
                    <a:lnTo>
                      <a:pt x="233" y="274"/>
                    </a:lnTo>
                    <a:lnTo>
                      <a:pt x="225" y="277"/>
                    </a:lnTo>
                    <a:lnTo>
                      <a:pt x="217" y="280"/>
                    </a:lnTo>
                    <a:lnTo>
                      <a:pt x="208" y="281"/>
                    </a:lnTo>
                    <a:lnTo>
                      <a:pt x="198" y="282"/>
                    </a:lnTo>
                    <a:lnTo>
                      <a:pt x="189" y="281"/>
                    </a:lnTo>
                    <a:lnTo>
                      <a:pt x="181" y="281"/>
                    </a:lnTo>
                    <a:lnTo>
                      <a:pt x="173" y="278"/>
                    </a:lnTo>
                    <a:lnTo>
                      <a:pt x="165" y="276"/>
                    </a:lnTo>
                    <a:lnTo>
                      <a:pt x="159" y="274"/>
                    </a:lnTo>
                    <a:lnTo>
                      <a:pt x="152" y="271"/>
                    </a:lnTo>
                    <a:lnTo>
                      <a:pt x="146" y="266"/>
                    </a:lnTo>
                    <a:lnTo>
                      <a:pt x="142" y="262"/>
                    </a:lnTo>
                    <a:lnTo>
                      <a:pt x="137" y="257"/>
                    </a:lnTo>
                    <a:lnTo>
                      <a:pt x="133" y="251"/>
                    </a:lnTo>
                    <a:lnTo>
                      <a:pt x="129" y="245"/>
                    </a:lnTo>
                    <a:lnTo>
                      <a:pt x="127" y="238"/>
                    </a:lnTo>
                    <a:lnTo>
                      <a:pt x="125" y="230"/>
                    </a:lnTo>
                    <a:lnTo>
                      <a:pt x="124" y="222"/>
                    </a:lnTo>
                    <a:lnTo>
                      <a:pt x="123" y="214"/>
                    </a:lnTo>
                    <a:lnTo>
                      <a:pt x="121" y="205"/>
                    </a:lnTo>
                    <a:lnTo>
                      <a:pt x="379" y="205"/>
                    </a:lnTo>
                    <a:lnTo>
                      <a:pt x="379" y="1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24" name="Freeform 120">
                <a:extLst>
                  <a:ext uri="{FF2B5EF4-FFF2-40B4-BE49-F238E27FC236}">
                    <a16:creationId xmlns:a16="http://schemas.microsoft.com/office/drawing/2014/main" id="{6A1E608B-4A54-FD47-9B33-250D93D4D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1313" y="6497650"/>
                <a:ext cx="46038" cy="88900"/>
              </a:xfrm>
              <a:custGeom>
                <a:avLst/>
                <a:gdLst>
                  <a:gd name="T0" fmla="*/ 1265894186 w 232"/>
                  <a:gd name="T1" fmla="*/ 1594038119 h 448"/>
                  <a:gd name="T2" fmla="*/ 1812898056 w 232"/>
                  <a:gd name="T3" fmla="*/ 1594038119 h 448"/>
                  <a:gd name="T4" fmla="*/ 1812898056 w 232"/>
                  <a:gd name="T5" fmla="*/ 812671611 h 448"/>
                  <a:gd name="T6" fmla="*/ 1265894186 w 232"/>
                  <a:gd name="T7" fmla="*/ 812671611 h 448"/>
                  <a:gd name="T8" fmla="*/ 1265894186 w 232"/>
                  <a:gd name="T9" fmla="*/ 0 h 448"/>
                  <a:gd name="T10" fmla="*/ 320381815 w 232"/>
                  <a:gd name="T11" fmla="*/ 0 h 448"/>
                  <a:gd name="T12" fmla="*/ 320381815 w 232"/>
                  <a:gd name="T13" fmla="*/ 812671611 h 448"/>
                  <a:gd name="T14" fmla="*/ 0 w 232"/>
                  <a:gd name="T15" fmla="*/ 812671611 h 448"/>
                  <a:gd name="T16" fmla="*/ 0 w 232"/>
                  <a:gd name="T17" fmla="*/ 1594038119 h 448"/>
                  <a:gd name="T18" fmla="*/ 320381815 w 232"/>
                  <a:gd name="T19" fmla="*/ 1594038119 h 448"/>
                  <a:gd name="T20" fmla="*/ 320381815 w 232"/>
                  <a:gd name="T21" fmla="*/ 2147483647 h 448"/>
                  <a:gd name="T22" fmla="*/ 1265894186 w 232"/>
                  <a:gd name="T23" fmla="*/ 2147483647 h 448"/>
                  <a:gd name="T24" fmla="*/ 1265894186 w 232"/>
                  <a:gd name="T25" fmla="*/ 1594038119 h 4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2" h="448">
                    <a:moveTo>
                      <a:pt x="162" y="204"/>
                    </a:moveTo>
                    <a:lnTo>
                      <a:pt x="232" y="204"/>
                    </a:lnTo>
                    <a:lnTo>
                      <a:pt x="232" y="104"/>
                    </a:lnTo>
                    <a:lnTo>
                      <a:pt x="162" y="104"/>
                    </a:lnTo>
                    <a:lnTo>
                      <a:pt x="162" y="0"/>
                    </a:lnTo>
                    <a:lnTo>
                      <a:pt x="41" y="0"/>
                    </a:lnTo>
                    <a:lnTo>
                      <a:pt x="41" y="104"/>
                    </a:lnTo>
                    <a:lnTo>
                      <a:pt x="0" y="104"/>
                    </a:lnTo>
                    <a:lnTo>
                      <a:pt x="0" y="204"/>
                    </a:lnTo>
                    <a:lnTo>
                      <a:pt x="41" y="204"/>
                    </a:lnTo>
                    <a:lnTo>
                      <a:pt x="41" y="448"/>
                    </a:lnTo>
                    <a:lnTo>
                      <a:pt x="162" y="448"/>
                    </a:lnTo>
                    <a:lnTo>
                      <a:pt x="162" y="2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25" name="Freeform 121">
                <a:extLst>
                  <a:ext uri="{FF2B5EF4-FFF2-40B4-BE49-F238E27FC236}">
                    <a16:creationId xmlns:a16="http://schemas.microsoft.com/office/drawing/2014/main" id="{ADE86D03-0D01-824F-BB32-231AAAE767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90525" y="6515113"/>
                <a:ext cx="79375" cy="73025"/>
              </a:xfrm>
              <a:custGeom>
                <a:avLst/>
                <a:gdLst>
                  <a:gd name="T0" fmla="*/ 1670458919 w 402"/>
                  <a:gd name="T1" fmla="*/ 829304158 h 369"/>
                  <a:gd name="T2" fmla="*/ 1839816737 w 402"/>
                  <a:gd name="T3" fmla="*/ 875831373 h 369"/>
                  <a:gd name="T4" fmla="*/ 1962975342 w 402"/>
                  <a:gd name="T5" fmla="*/ 953337417 h 369"/>
                  <a:gd name="T6" fmla="*/ 2070734408 w 402"/>
                  <a:gd name="T7" fmla="*/ 1069577187 h 369"/>
                  <a:gd name="T8" fmla="*/ 2140013579 w 402"/>
                  <a:gd name="T9" fmla="*/ 1201325765 h 369"/>
                  <a:gd name="T10" fmla="*/ 2147483647 w 402"/>
                  <a:gd name="T11" fmla="*/ 1356338050 h 369"/>
                  <a:gd name="T12" fmla="*/ 2147483647 w 402"/>
                  <a:gd name="T13" fmla="*/ 1511350533 h 369"/>
                  <a:gd name="T14" fmla="*/ 2140013579 w 402"/>
                  <a:gd name="T15" fmla="*/ 1666362818 h 369"/>
                  <a:gd name="T16" fmla="*/ 2070734408 w 402"/>
                  <a:gd name="T17" fmla="*/ 1798150581 h 369"/>
                  <a:gd name="T18" fmla="*/ 1962975342 w 402"/>
                  <a:gd name="T19" fmla="*/ 1906635848 h 369"/>
                  <a:gd name="T20" fmla="*/ 1839816737 w 402"/>
                  <a:gd name="T21" fmla="*/ 1984141891 h 369"/>
                  <a:gd name="T22" fmla="*/ 1670458919 w 402"/>
                  <a:gd name="T23" fmla="*/ 2030669107 h 369"/>
                  <a:gd name="T24" fmla="*/ 1477982048 w 402"/>
                  <a:gd name="T25" fmla="*/ 2030669107 h 369"/>
                  <a:gd name="T26" fmla="*/ 1324023968 w 402"/>
                  <a:gd name="T27" fmla="*/ 1984141891 h 369"/>
                  <a:gd name="T28" fmla="*/ 1185465625 w 402"/>
                  <a:gd name="T29" fmla="*/ 1906635848 h 369"/>
                  <a:gd name="T30" fmla="*/ 1085386979 w 402"/>
                  <a:gd name="T31" fmla="*/ 1798150581 h 369"/>
                  <a:gd name="T32" fmla="*/ 1016107808 w 402"/>
                  <a:gd name="T33" fmla="*/ 1666362818 h 369"/>
                  <a:gd name="T34" fmla="*/ 977627914 w 402"/>
                  <a:gd name="T35" fmla="*/ 1511350533 h 369"/>
                  <a:gd name="T36" fmla="*/ 977627914 w 402"/>
                  <a:gd name="T37" fmla="*/ 1356338050 h 369"/>
                  <a:gd name="T38" fmla="*/ 1016107808 w 402"/>
                  <a:gd name="T39" fmla="*/ 1201325765 h 369"/>
                  <a:gd name="T40" fmla="*/ 1085386979 w 402"/>
                  <a:gd name="T41" fmla="*/ 1069577187 h 369"/>
                  <a:gd name="T42" fmla="*/ 1185465625 w 402"/>
                  <a:gd name="T43" fmla="*/ 953337417 h 369"/>
                  <a:gd name="T44" fmla="*/ 1324023968 w 402"/>
                  <a:gd name="T45" fmla="*/ 875831373 h 369"/>
                  <a:gd name="T46" fmla="*/ 1477982048 w 402"/>
                  <a:gd name="T47" fmla="*/ 829304158 h 369"/>
                  <a:gd name="T48" fmla="*/ 2147483647 w 402"/>
                  <a:gd name="T49" fmla="*/ 100769750 h 369"/>
                  <a:gd name="T50" fmla="*/ 2147483647 w 402"/>
                  <a:gd name="T51" fmla="*/ 348758099 h 369"/>
                  <a:gd name="T52" fmla="*/ 2047654251 w 402"/>
                  <a:gd name="T53" fmla="*/ 248027532 h 369"/>
                  <a:gd name="T54" fmla="*/ 1916776130 w 402"/>
                  <a:gd name="T55" fmla="*/ 155012285 h 369"/>
                  <a:gd name="T56" fmla="*/ 1785898207 w 402"/>
                  <a:gd name="T57" fmla="*/ 85260744 h 369"/>
                  <a:gd name="T58" fmla="*/ 1639659445 w 402"/>
                  <a:gd name="T59" fmla="*/ 46488032 h 369"/>
                  <a:gd name="T60" fmla="*/ 1477982048 w 402"/>
                  <a:gd name="T61" fmla="*/ 15509006 h 369"/>
                  <a:gd name="T62" fmla="*/ 1324023968 w 402"/>
                  <a:gd name="T63" fmla="*/ 0 h 369"/>
                  <a:gd name="T64" fmla="*/ 1046907282 w 402"/>
                  <a:gd name="T65" fmla="*/ 38733529 h 369"/>
                  <a:gd name="T66" fmla="*/ 785190137 w 402"/>
                  <a:gd name="T67" fmla="*/ 123994273 h 369"/>
                  <a:gd name="T68" fmla="*/ 561952886 w 402"/>
                  <a:gd name="T69" fmla="*/ 255782035 h 369"/>
                  <a:gd name="T70" fmla="*/ 369514911 w 402"/>
                  <a:gd name="T71" fmla="*/ 426264340 h 369"/>
                  <a:gd name="T72" fmla="*/ 215556831 w 402"/>
                  <a:gd name="T73" fmla="*/ 635558344 h 369"/>
                  <a:gd name="T74" fmla="*/ 92359328 w 402"/>
                  <a:gd name="T75" fmla="*/ 883585876 h 369"/>
                  <a:gd name="T76" fmla="*/ 23080157 w 402"/>
                  <a:gd name="T77" fmla="*/ 1147083231 h 369"/>
                  <a:gd name="T78" fmla="*/ 0 w 402"/>
                  <a:gd name="T79" fmla="*/ 1426128973 h 369"/>
                  <a:gd name="T80" fmla="*/ 15399737 w 402"/>
                  <a:gd name="T81" fmla="*/ 1650892799 h 369"/>
                  <a:gd name="T82" fmla="*/ 61598752 w 402"/>
                  <a:gd name="T83" fmla="*/ 1867902319 h 369"/>
                  <a:gd name="T84" fmla="*/ 138558343 w 402"/>
                  <a:gd name="T85" fmla="*/ 2069402636 h 369"/>
                  <a:gd name="T86" fmla="*/ 238636988 w 402"/>
                  <a:gd name="T87" fmla="*/ 2147483647 h 369"/>
                  <a:gd name="T88" fmla="*/ 369514911 w 402"/>
                  <a:gd name="T89" fmla="*/ 2147483647 h 369"/>
                  <a:gd name="T90" fmla="*/ 523472991 w 402"/>
                  <a:gd name="T91" fmla="*/ 2147483647 h 369"/>
                  <a:gd name="T92" fmla="*/ 700511228 w 402"/>
                  <a:gd name="T93" fmla="*/ 2147483647 h 369"/>
                  <a:gd name="T94" fmla="*/ 900668520 w 402"/>
                  <a:gd name="T95" fmla="*/ 2147483647 h 369"/>
                  <a:gd name="T96" fmla="*/ 1108506034 w 402"/>
                  <a:gd name="T97" fmla="*/ 2147483647 h 369"/>
                  <a:gd name="T98" fmla="*/ 1339423705 w 402"/>
                  <a:gd name="T99" fmla="*/ 2147483647 h 369"/>
                  <a:gd name="T100" fmla="*/ 1501101102 w 402"/>
                  <a:gd name="T101" fmla="*/ 2147483647 h 369"/>
                  <a:gd name="T102" fmla="*/ 1647339865 w 402"/>
                  <a:gd name="T103" fmla="*/ 2147483647 h 369"/>
                  <a:gd name="T104" fmla="*/ 1793617525 w 402"/>
                  <a:gd name="T105" fmla="*/ 2147483647 h 369"/>
                  <a:gd name="T106" fmla="*/ 1932175868 w 402"/>
                  <a:gd name="T107" fmla="*/ 2147483647 h 369"/>
                  <a:gd name="T108" fmla="*/ 2047654251 w 402"/>
                  <a:gd name="T109" fmla="*/ 2147483647 h 369"/>
                  <a:gd name="T110" fmla="*/ 2140013579 w 402"/>
                  <a:gd name="T111" fmla="*/ 2147483647 h 369"/>
                  <a:gd name="T112" fmla="*/ 2147483647 w 402"/>
                  <a:gd name="T113" fmla="*/ 2147483647 h 369"/>
                  <a:gd name="T114" fmla="*/ 2147483647 w 402"/>
                  <a:gd name="T115" fmla="*/ 100769750 h 36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02" h="369">
                    <a:moveTo>
                      <a:pt x="205" y="107"/>
                    </a:moveTo>
                    <a:lnTo>
                      <a:pt x="217" y="107"/>
                    </a:lnTo>
                    <a:lnTo>
                      <a:pt x="228" y="109"/>
                    </a:lnTo>
                    <a:lnTo>
                      <a:pt x="239" y="113"/>
                    </a:lnTo>
                    <a:lnTo>
                      <a:pt x="248" y="117"/>
                    </a:lnTo>
                    <a:lnTo>
                      <a:pt x="255" y="123"/>
                    </a:lnTo>
                    <a:lnTo>
                      <a:pt x="263" y="130"/>
                    </a:lnTo>
                    <a:lnTo>
                      <a:pt x="269" y="138"/>
                    </a:lnTo>
                    <a:lnTo>
                      <a:pt x="275" y="146"/>
                    </a:lnTo>
                    <a:lnTo>
                      <a:pt x="278" y="155"/>
                    </a:lnTo>
                    <a:lnTo>
                      <a:pt x="281" y="165"/>
                    </a:lnTo>
                    <a:lnTo>
                      <a:pt x="282" y="175"/>
                    </a:lnTo>
                    <a:lnTo>
                      <a:pt x="284" y="185"/>
                    </a:lnTo>
                    <a:lnTo>
                      <a:pt x="282" y="195"/>
                    </a:lnTo>
                    <a:lnTo>
                      <a:pt x="281" y="205"/>
                    </a:lnTo>
                    <a:lnTo>
                      <a:pt x="278" y="215"/>
                    </a:lnTo>
                    <a:lnTo>
                      <a:pt x="275" y="224"/>
                    </a:lnTo>
                    <a:lnTo>
                      <a:pt x="269" y="232"/>
                    </a:lnTo>
                    <a:lnTo>
                      <a:pt x="263" y="240"/>
                    </a:lnTo>
                    <a:lnTo>
                      <a:pt x="255" y="246"/>
                    </a:lnTo>
                    <a:lnTo>
                      <a:pt x="248" y="251"/>
                    </a:lnTo>
                    <a:lnTo>
                      <a:pt x="239" y="256"/>
                    </a:lnTo>
                    <a:lnTo>
                      <a:pt x="228" y="259"/>
                    </a:lnTo>
                    <a:lnTo>
                      <a:pt x="217" y="262"/>
                    </a:lnTo>
                    <a:lnTo>
                      <a:pt x="205" y="262"/>
                    </a:lnTo>
                    <a:lnTo>
                      <a:pt x="192" y="262"/>
                    </a:lnTo>
                    <a:lnTo>
                      <a:pt x="182" y="259"/>
                    </a:lnTo>
                    <a:lnTo>
                      <a:pt x="172" y="256"/>
                    </a:lnTo>
                    <a:lnTo>
                      <a:pt x="162" y="251"/>
                    </a:lnTo>
                    <a:lnTo>
                      <a:pt x="154" y="246"/>
                    </a:lnTo>
                    <a:lnTo>
                      <a:pt x="147" y="240"/>
                    </a:lnTo>
                    <a:lnTo>
                      <a:pt x="141" y="232"/>
                    </a:lnTo>
                    <a:lnTo>
                      <a:pt x="135" y="224"/>
                    </a:lnTo>
                    <a:lnTo>
                      <a:pt x="132" y="215"/>
                    </a:lnTo>
                    <a:lnTo>
                      <a:pt x="128" y="205"/>
                    </a:lnTo>
                    <a:lnTo>
                      <a:pt x="127" y="195"/>
                    </a:lnTo>
                    <a:lnTo>
                      <a:pt x="126" y="185"/>
                    </a:lnTo>
                    <a:lnTo>
                      <a:pt x="127" y="175"/>
                    </a:lnTo>
                    <a:lnTo>
                      <a:pt x="128" y="165"/>
                    </a:lnTo>
                    <a:lnTo>
                      <a:pt x="132" y="155"/>
                    </a:lnTo>
                    <a:lnTo>
                      <a:pt x="135" y="146"/>
                    </a:lnTo>
                    <a:lnTo>
                      <a:pt x="141" y="138"/>
                    </a:lnTo>
                    <a:lnTo>
                      <a:pt x="147" y="130"/>
                    </a:lnTo>
                    <a:lnTo>
                      <a:pt x="154" y="123"/>
                    </a:lnTo>
                    <a:lnTo>
                      <a:pt x="162" y="117"/>
                    </a:lnTo>
                    <a:lnTo>
                      <a:pt x="172" y="113"/>
                    </a:lnTo>
                    <a:lnTo>
                      <a:pt x="182" y="109"/>
                    </a:lnTo>
                    <a:lnTo>
                      <a:pt x="192" y="107"/>
                    </a:lnTo>
                    <a:lnTo>
                      <a:pt x="205" y="107"/>
                    </a:lnTo>
                    <a:close/>
                    <a:moveTo>
                      <a:pt x="402" y="13"/>
                    </a:moveTo>
                    <a:lnTo>
                      <a:pt x="279" y="13"/>
                    </a:lnTo>
                    <a:lnTo>
                      <a:pt x="279" y="45"/>
                    </a:lnTo>
                    <a:lnTo>
                      <a:pt x="272" y="38"/>
                    </a:lnTo>
                    <a:lnTo>
                      <a:pt x="266" y="32"/>
                    </a:lnTo>
                    <a:lnTo>
                      <a:pt x="258" y="26"/>
                    </a:lnTo>
                    <a:lnTo>
                      <a:pt x="249" y="20"/>
                    </a:lnTo>
                    <a:lnTo>
                      <a:pt x="241" y="16"/>
                    </a:lnTo>
                    <a:lnTo>
                      <a:pt x="232" y="11"/>
                    </a:lnTo>
                    <a:lnTo>
                      <a:pt x="222" y="8"/>
                    </a:lnTo>
                    <a:lnTo>
                      <a:pt x="213" y="6"/>
                    </a:lnTo>
                    <a:lnTo>
                      <a:pt x="202" y="4"/>
                    </a:lnTo>
                    <a:lnTo>
                      <a:pt x="192" y="2"/>
                    </a:lnTo>
                    <a:lnTo>
                      <a:pt x="182" y="1"/>
                    </a:lnTo>
                    <a:lnTo>
                      <a:pt x="172" y="0"/>
                    </a:lnTo>
                    <a:lnTo>
                      <a:pt x="154" y="1"/>
                    </a:lnTo>
                    <a:lnTo>
                      <a:pt x="136" y="5"/>
                    </a:lnTo>
                    <a:lnTo>
                      <a:pt x="119" y="9"/>
                    </a:lnTo>
                    <a:lnTo>
                      <a:pt x="102" y="16"/>
                    </a:lnTo>
                    <a:lnTo>
                      <a:pt x="88" y="24"/>
                    </a:lnTo>
                    <a:lnTo>
                      <a:pt x="73" y="33"/>
                    </a:lnTo>
                    <a:lnTo>
                      <a:pt x="59" y="43"/>
                    </a:lnTo>
                    <a:lnTo>
                      <a:pt x="48" y="55"/>
                    </a:lnTo>
                    <a:lnTo>
                      <a:pt x="37" y="69"/>
                    </a:lnTo>
                    <a:lnTo>
                      <a:pt x="28" y="82"/>
                    </a:lnTo>
                    <a:lnTo>
                      <a:pt x="19" y="98"/>
                    </a:lnTo>
                    <a:lnTo>
                      <a:pt x="12" y="114"/>
                    </a:lnTo>
                    <a:lnTo>
                      <a:pt x="7" y="131"/>
                    </a:lnTo>
                    <a:lnTo>
                      <a:pt x="3" y="148"/>
                    </a:lnTo>
                    <a:lnTo>
                      <a:pt x="1" y="166"/>
                    </a:lnTo>
                    <a:lnTo>
                      <a:pt x="0" y="184"/>
                    </a:lnTo>
                    <a:lnTo>
                      <a:pt x="1" y="198"/>
                    </a:lnTo>
                    <a:lnTo>
                      <a:pt x="2" y="213"/>
                    </a:lnTo>
                    <a:lnTo>
                      <a:pt x="4" y="228"/>
                    </a:lnTo>
                    <a:lnTo>
                      <a:pt x="8" y="241"/>
                    </a:lnTo>
                    <a:lnTo>
                      <a:pt x="12" y="255"/>
                    </a:lnTo>
                    <a:lnTo>
                      <a:pt x="18" y="267"/>
                    </a:lnTo>
                    <a:lnTo>
                      <a:pt x="25" y="280"/>
                    </a:lnTo>
                    <a:lnTo>
                      <a:pt x="31" y="292"/>
                    </a:lnTo>
                    <a:lnTo>
                      <a:pt x="40" y="303"/>
                    </a:lnTo>
                    <a:lnTo>
                      <a:pt x="48" y="313"/>
                    </a:lnTo>
                    <a:lnTo>
                      <a:pt x="58" y="322"/>
                    </a:lnTo>
                    <a:lnTo>
                      <a:pt x="68" y="331"/>
                    </a:lnTo>
                    <a:lnTo>
                      <a:pt x="80" y="340"/>
                    </a:lnTo>
                    <a:lnTo>
                      <a:pt x="91" y="347"/>
                    </a:lnTo>
                    <a:lnTo>
                      <a:pt x="103" y="353"/>
                    </a:lnTo>
                    <a:lnTo>
                      <a:pt x="117" y="358"/>
                    </a:lnTo>
                    <a:lnTo>
                      <a:pt x="130" y="363"/>
                    </a:lnTo>
                    <a:lnTo>
                      <a:pt x="144" y="365"/>
                    </a:lnTo>
                    <a:lnTo>
                      <a:pt x="159" y="367"/>
                    </a:lnTo>
                    <a:lnTo>
                      <a:pt x="174" y="369"/>
                    </a:lnTo>
                    <a:lnTo>
                      <a:pt x="184" y="367"/>
                    </a:lnTo>
                    <a:lnTo>
                      <a:pt x="195" y="367"/>
                    </a:lnTo>
                    <a:lnTo>
                      <a:pt x="204" y="365"/>
                    </a:lnTo>
                    <a:lnTo>
                      <a:pt x="214" y="363"/>
                    </a:lnTo>
                    <a:lnTo>
                      <a:pt x="224" y="360"/>
                    </a:lnTo>
                    <a:lnTo>
                      <a:pt x="233" y="356"/>
                    </a:lnTo>
                    <a:lnTo>
                      <a:pt x="242" y="352"/>
                    </a:lnTo>
                    <a:lnTo>
                      <a:pt x="251" y="347"/>
                    </a:lnTo>
                    <a:lnTo>
                      <a:pt x="259" y="340"/>
                    </a:lnTo>
                    <a:lnTo>
                      <a:pt x="266" y="334"/>
                    </a:lnTo>
                    <a:lnTo>
                      <a:pt x="272" y="327"/>
                    </a:lnTo>
                    <a:lnTo>
                      <a:pt x="278" y="319"/>
                    </a:lnTo>
                    <a:lnTo>
                      <a:pt x="279" y="319"/>
                    </a:lnTo>
                    <a:lnTo>
                      <a:pt x="279" y="357"/>
                    </a:lnTo>
                    <a:lnTo>
                      <a:pt x="402" y="357"/>
                    </a:lnTo>
                    <a:lnTo>
                      <a:pt x="402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26" name="Rectangle 122">
                <a:extLst>
                  <a:ext uri="{FF2B5EF4-FFF2-40B4-BE49-F238E27FC236}">
                    <a16:creationId xmlns:a16="http://schemas.microsoft.com/office/drawing/2014/main" id="{2A9CCB0B-D53A-7F45-BD00-52D4AE0E9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85776" y="6475426"/>
                <a:ext cx="23813" cy="11112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 sz="1800"/>
              </a:p>
            </p:txBody>
          </p:sp>
          <p:sp>
            <p:nvSpPr>
              <p:cNvPr id="127" name="Rectangle 123">
                <a:extLst>
                  <a:ext uri="{FF2B5EF4-FFF2-40B4-BE49-F238E27FC236}">
                    <a16:creationId xmlns:a16="http://schemas.microsoft.com/office/drawing/2014/main" id="{E643BE09-6673-E846-B997-CB66FE75F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6264" y="6223013"/>
                <a:ext cx="7937" cy="3635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 sz="1800"/>
              </a:p>
            </p:txBody>
          </p:sp>
        </p:grpSp>
      </p:grpSp>
    </p:spTree>
  </p:cSld>
  <p:clrMapOvr>
    <a:masterClrMapping/>
  </p:clrMapOvr>
  <p:transition spd="med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PPP_Covers_Allgemein_1.bmp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11401" y="2693992"/>
            <a:ext cx="8187267" cy="10890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Brandon Grotesque"/>
              </a:defRPr>
            </a:lvl1pPr>
          </a:lstStyle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311401" y="3783012"/>
            <a:ext cx="8187267" cy="224948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Master-Untertitelformat bearbeiten</a:t>
            </a:r>
          </a:p>
          <a:p>
            <a:endParaRPr lang="de-CH" dirty="0"/>
          </a:p>
          <a:p>
            <a:r>
              <a:rPr lang="en-US" dirty="0"/>
              <a:t>06.11.2013</a:t>
            </a:r>
            <a:endParaRPr lang="de-DE" dirty="0"/>
          </a:p>
        </p:txBody>
      </p:sp>
      <p:grpSp>
        <p:nvGrpSpPr>
          <p:cNvPr id="8" name="Gruppieren 1058"/>
          <p:cNvGrpSpPr>
            <a:grpSpLocks/>
          </p:cNvGrpSpPr>
          <p:nvPr userDrawn="1"/>
        </p:nvGrpSpPr>
        <p:grpSpPr bwMode="auto">
          <a:xfrm>
            <a:off x="7006169" y="6261105"/>
            <a:ext cx="2040467" cy="365125"/>
            <a:chOff x="5253850" y="6223013"/>
            <a:chExt cx="1530351" cy="365125"/>
          </a:xfrm>
        </p:grpSpPr>
        <p:sp>
          <p:nvSpPr>
            <p:cNvPr id="10" name="Freeform 104"/>
            <p:cNvSpPr>
              <a:spLocks/>
            </p:cNvSpPr>
            <p:nvPr/>
          </p:nvSpPr>
          <p:spPr bwMode="auto">
            <a:xfrm>
              <a:off x="5253850" y="6484950"/>
              <a:ext cx="93663" cy="101600"/>
            </a:xfrm>
            <a:custGeom>
              <a:avLst/>
              <a:gdLst>
                <a:gd name="T0" fmla="*/ 1032714179 w 473"/>
                <a:gd name="T1" fmla="*/ 1681895017 h 507"/>
                <a:gd name="T2" fmla="*/ 1024950249 w 473"/>
                <a:gd name="T3" fmla="*/ 1681895017 h 507"/>
                <a:gd name="T4" fmla="*/ 1024950249 w 473"/>
                <a:gd name="T5" fmla="*/ 0 h 507"/>
                <a:gd name="T6" fmla="*/ 0 w 473"/>
                <a:gd name="T7" fmla="*/ 0 h 507"/>
                <a:gd name="T8" fmla="*/ 0 w 473"/>
                <a:gd name="T9" fmla="*/ 2147483647 h 507"/>
                <a:gd name="T10" fmla="*/ 1024950249 w 473"/>
                <a:gd name="T11" fmla="*/ 2147483647 h 507"/>
                <a:gd name="T12" fmla="*/ 1024950249 w 473"/>
                <a:gd name="T13" fmla="*/ 2147483647 h 507"/>
                <a:gd name="T14" fmla="*/ 1032714179 w 473"/>
                <a:gd name="T15" fmla="*/ 2147483647 h 507"/>
                <a:gd name="T16" fmla="*/ 2147483647 w 473"/>
                <a:gd name="T17" fmla="*/ 2147483647 h 507"/>
                <a:gd name="T18" fmla="*/ 2147483647 w 473"/>
                <a:gd name="T19" fmla="*/ 2147483647 h 507"/>
                <a:gd name="T20" fmla="*/ 1972222583 w 473"/>
                <a:gd name="T21" fmla="*/ 1931396361 h 507"/>
                <a:gd name="T22" fmla="*/ 2147483647 w 473"/>
                <a:gd name="T23" fmla="*/ 0 h 507"/>
                <a:gd name="T24" fmla="*/ 2147483647 w 473"/>
                <a:gd name="T25" fmla="*/ 0 h 507"/>
                <a:gd name="T26" fmla="*/ 1032714179 w 473"/>
                <a:gd name="T27" fmla="*/ 1681895017 h 5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3" h="507">
                  <a:moveTo>
                    <a:pt x="133" y="209"/>
                  </a:moveTo>
                  <a:lnTo>
                    <a:pt x="132" y="209"/>
                  </a:lnTo>
                  <a:lnTo>
                    <a:pt x="132" y="0"/>
                  </a:lnTo>
                  <a:lnTo>
                    <a:pt x="0" y="0"/>
                  </a:lnTo>
                  <a:lnTo>
                    <a:pt x="0" y="507"/>
                  </a:lnTo>
                  <a:lnTo>
                    <a:pt x="132" y="507"/>
                  </a:lnTo>
                  <a:lnTo>
                    <a:pt x="132" y="288"/>
                  </a:lnTo>
                  <a:lnTo>
                    <a:pt x="133" y="288"/>
                  </a:lnTo>
                  <a:lnTo>
                    <a:pt x="303" y="507"/>
                  </a:lnTo>
                  <a:lnTo>
                    <a:pt x="473" y="507"/>
                  </a:lnTo>
                  <a:lnTo>
                    <a:pt x="254" y="240"/>
                  </a:lnTo>
                  <a:lnTo>
                    <a:pt x="455" y="0"/>
                  </a:lnTo>
                  <a:lnTo>
                    <a:pt x="292" y="0"/>
                  </a:lnTo>
                  <a:lnTo>
                    <a:pt x="133" y="2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" name="Freeform 105"/>
            <p:cNvSpPr>
              <a:spLocks noEditPoints="1"/>
            </p:cNvSpPr>
            <p:nvPr/>
          </p:nvSpPr>
          <p:spPr bwMode="auto">
            <a:xfrm>
              <a:off x="5349100" y="6515113"/>
              <a:ext cx="79375" cy="73025"/>
            </a:xfrm>
            <a:custGeom>
              <a:avLst/>
              <a:gdLst>
                <a:gd name="T0" fmla="*/ 1682993074 w 401"/>
                <a:gd name="T1" fmla="*/ 829304158 h 369"/>
                <a:gd name="T2" fmla="*/ 1845830589 w 401"/>
                <a:gd name="T3" fmla="*/ 875831373 h 369"/>
                <a:gd name="T4" fmla="*/ 1985433597 w 401"/>
                <a:gd name="T5" fmla="*/ 953337417 h 369"/>
                <a:gd name="T6" fmla="*/ 2086286166 w 401"/>
                <a:gd name="T7" fmla="*/ 1069577187 h 369"/>
                <a:gd name="T8" fmla="*/ 2147483647 w 401"/>
                <a:gd name="T9" fmla="*/ 1201325765 h 369"/>
                <a:gd name="T10" fmla="*/ 2147483647 w 401"/>
                <a:gd name="T11" fmla="*/ 1356338050 h 369"/>
                <a:gd name="T12" fmla="*/ 2147483647 w 401"/>
                <a:gd name="T13" fmla="*/ 1511350533 h 369"/>
                <a:gd name="T14" fmla="*/ 2147483647 w 401"/>
                <a:gd name="T15" fmla="*/ 1666362818 h 369"/>
                <a:gd name="T16" fmla="*/ 2086286166 w 401"/>
                <a:gd name="T17" fmla="*/ 1798150581 h 369"/>
                <a:gd name="T18" fmla="*/ 1985433597 w 401"/>
                <a:gd name="T19" fmla="*/ 1906635848 h 369"/>
                <a:gd name="T20" fmla="*/ 1845830589 w 401"/>
                <a:gd name="T21" fmla="*/ 1984141891 h 369"/>
                <a:gd name="T22" fmla="*/ 1682993074 w 401"/>
                <a:gd name="T23" fmla="*/ 2030669107 h 369"/>
                <a:gd name="T24" fmla="*/ 1496842863 w 401"/>
                <a:gd name="T25" fmla="*/ 2030669107 h 369"/>
                <a:gd name="T26" fmla="*/ 1333966155 w 401"/>
                <a:gd name="T27" fmla="*/ 1984141891 h 369"/>
                <a:gd name="T28" fmla="*/ 1202121113 w 401"/>
                <a:gd name="T29" fmla="*/ 1906635848 h 369"/>
                <a:gd name="T30" fmla="*/ 1093549771 w 401"/>
                <a:gd name="T31" fmla="*/ 1798150581 h 369"/>
                <a:gd name="T32" fmla="*/ 1015970902 w 401"/>
                <a:gd name="T33" fmla="*/ 1666362818 h 369"/>
                <a:gd name="T34" fmla="*/ 977220463 w 401"/>
                <a:gd name="T35" fmla="*/ 1511350533 h 369"/>
                <a:gd name="T36" fmla="*/ 977220463 w 401"/>
                <a:gd name="T37" fmla="*/ 1356338050 h 369"/>
                <a:gd name="T38" fmla="*/ 1015970902 w 401"/>
                <a:gd name="T39" fmla="*/ 1201325765 h 369"/>
                <a:gd name="T40" fmla="*/ 1093549771 w 401"/>
                <a:gd name="T41" fmla="*/ 1069577187 h 369"/>
                <a:gd name="T42" fmla="*/ 1202121113 w 401"/>
                <a:gd name="T43" fmla="*/ 953337417 h 369"/>
                <a:gd name="T44" fmla="*/ 1333966155 w 401"/>
                <a:gd name="T45" fmla="*/ 875831373 h 369"/>
                <a:gd name="T46" fmla="*/ 1496842863 w 401"/>
                <a:gd name="T47" fmla="*/ 829304158 h 369"/>
                <a:gd name="T48" fmla="*/ 2147483647 w 401"/>
                <a:gd name="T49" fmla="*/ 100769750 h 369"/>
                <a:gd name="T50" fmla="*/ 2147483647 w 401"/>
                <a:gd name="T51" fmla="*/ 348758099 h 369"/>
                <a:gd name="T52" fmla="*/ 2055254500 w 401"/>
                <a:gd name="T53" fmla="*/ 248027532 h 369"/>
                <a:gd name="T54" fmla="*/ 1931167424 w 401"/>
                <a:gd name="T55" fmla="*/ 155012285 h 369"/>
                <a:gd name="T56" fmla="*/ 1791564416 w 401"/>
                <a:gd name="T57" fmla="*/ 85260744 h 369"/>
                <a:gd name="T58" fmla="*/ 1644203639 w 401"/>
                <a:gd name="T59" fmla="*/ 46488032 h 369"/>
                <a:gd name="T60" fmla="*/ 1496842863 w 401"/>
                <a:gd name="T61" fmla="*/ 15509006 h 369"/>
                <a:gd name="T62" fmla="*/ 1341724121 w 401"/>
                <a:gd name="T63" fmla="*/ 0 h 369"/>
                <a:gd name="T64" fmla="*/ 1047002371 w 401"/>
                <a:gd name="T65" fmla="*/ 38733529 h 369"/>
                <a:gd name="T66" fmla="*/ 798828219 w 401"/>
                <a:gd name="T67" fmla="*/ 123994273 h 369"/>
                <a:gd name="T68" fmla="*/ 573927569 w 401"/>
                <a:gd name="T69" fmla="*/ 255782035 h 369"/>
                <a:gd name="T70" fmla="*/ 372261426 w 401"/>
                <a:gd name="T71" fmla="*/ 426264340 h 369"/>
                <a:gd name="T72" fmla="*/ 209384718 w 401"/>
                <a:gd name="T73" fmla="*/ 635558344 h 369"/>
                <a:gd name="T74" fmla="*/ 100813376 w 401"/>
                <a:gd name="T75" fmla="*/ 883585876 h 369"/>
                <a:gd name="T76" fmla="*/ 31031666 w 401"/>
                <a:gd name="T77" fmla="*/ 1147083231 h 369"/>
                <a:gd name="T78" fmla="*/ 0 w 401"/>
                <a:gd name="T79" fmla="*/ 1426128973 h 369"/>
                <a:gd name="T80" fmla="*/ 7757966 w 401"/>
                <a:gd name="T81" fmla="*/ 1650892799 h 369"/>
                <a:gd name="T82" fmla="*/ 62063134 w 401"/>
                <a:gd name="T83" fmla="*/ 1867902319 h 369"/>
                <a:gd name="T84" fmla="*/ 139603008 w 401"/>
                <a:gd name="T85" fmla="*/ 2069402636 h 369"/>
                <a:gd name="T86" fmla="*/ 248174350 w 401"/>
                <a:gd name="T87" fmla="*/ 2147483647 h 369"/>
                <a:gd name="T88" fmla="*/ 380019392 w 401"/>
                <a:gd name="T89" fmla="*/ 2147483647 h 369"/>
                <a:gd name="T90" fmla="*/ 535138134 w 401"/>
                <a:gd name="T91" fmla="*/ 2147483647 h 369"/>
                <a:gd name="T92" fmla="*/ 713530379 w 401"/>
                <a:gd name="T93" fmla="*/ 2147483647 h 369"/>
                <a:gd name="T94" fmla="*/ 899641594 w 401"/>
                <a:gd name="T95" fmla="*/ 2147483647 h 369"/>
                <a:gd name="T96" fmla="*/ 1116823471 w 401"/>
                <a:gd name="T97" fmla="*/ 2147483647 h 369"/>
                <a:gd name="T98" fmla="*/ 1349482087 w 401"/>
                <a:gd name="T99" fmla="*/ 2147483647 h 369"/>
                <a:gd name="T100" fmla="*/ 1504600631 w 401"/>
                <a:gd name="T101" fmla="*/ 2147483647 h 369"/>
                <a:gd name="T102" fmla="*/ 1659719373 w 401"/>
                <a:gd name="T103" fmla="*/ 2147483647 h 369"/>
                <a:gd name="T104" fmla="*/ 1807080348 w 401"/>
                <a:gd name="T105" fmla="*/ 2147483647 h 369"/>
                <a:gd name="T106" fmla="*/ 1938925390 w 401"/>
                <a:gd name="T107" fmla="*/ 2147483647 h 369"/>
                <a:gd name="T108" fmla="*/ 2063012466 w 401"/>
                <a:gd name="T109" fmla="*/ 2147483647 h 369"/>
                <a:gd name="T110" fmla="*/ 2147483647 w 401"/>
                <a:gd name="T111" fmla="*/ 2147483647 h 369"/>
                <a:gd name="T112" fmla="*/ 2147483647 w 401"/>
                <a:gd name="T113" fmla="*/ 2147483647 h 369"/>
                <a:gd name="T114" fmla="*/ 2147483647 w 401"/>
                <a:gd name="T115" fmla="*/ 100769750 h 3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1" h="369">
                  <a:moveTo>
                    <a:pt x="205" y="107"/>
                  </a:moveTo>
                  <a:lnTo>
                    <a:pt x="217" y="107"/>
                  </a:lnTo>
                  <a:lnTo>
                    <a:pt x="228" y="109"/>
                  </a:lnTo>
                  <a:lnTo>
                    <a:pt x="238" y="113"/>
                  </a:lnTo>
                  <a:lnTo>
                    <a:pt x="247" y="117"/>
                  </a:lnTo>
                  <a:lnTo>
                    <a:pt x="256" y="123"/>
                  </a:lnTo>
                  <a:lnTo>
                    <a:pt x="263" y="130"/>
                  </a:lnTo>
                  <a:lnTo>
                    <a:pt x="269" y="138"/>
                  </a:lnTo>
                  <a:lnTo>
                    <a:pt x="274" y="146"/>
                  </a:lnTo>
                  <a:lnTo>
                    <a:pt x="278" y="155"/>
                  </a:lnTo>
                  <a:lnTo>
                    <a:pt x="281" y="165"/>
                  </a:lnTo>
                  <a:lnTo>
                    <a:pt x="283" y="175"/>
                  </a:lnTo>
                  <a:lnTo>
                    <a:pt x="283" y="185"/>
                  </a:lnTo>
                  <a:lnTo>
                    <a:pt x="283" y="195"/>
                  </a:lnTo>
                  <a:lnTo>
                    <a:pt x="281" y="205"/>
                  </a:lnTo>
                  <a:lnTo>
                    <a:pt x="278" y="215"/>
                  </a:lnTo>
                  <a:lnTo>
                    <a:pt x="274" y="224"/>
                  </a:lnTo>
                  <a:lnTo>
                    <a:pt x="269" y="232"/>
                  </a:lnTo>
                  <a:lnTo>
                    <a:pt x="263" y="240"/>
                  </a:lnTo>
                  <a:lnTo>
                    <a:pt x="256" y="246"/>
                  </a:lnTo>
                  <a:lnTo>
                    <a:pt x="247" y="251"/>
                  </a:lnTo>
                  <a:lnTo>
                    <a:pt x="238" y="256"/>
                  </a:lnTo>
                  <a:lnTo>
                    <a:pt x="228" y="259"/>
                  </a:lnTo>
                  <a:lnTo>
                    <a:pt x="217" y="262"/>
                  </a:lnTo>
                  <a:lnTo>
                    <a:pt x="205" y="262"/>
                  </a:lnTo>
                  <a:lnTo>
                    <a:pt x="193" y="262"/>
                  </a:lnTo>
                  <a:lnTo>
                    <a:pt x="182" y="259"/>
                  </a:lnTo>
                  <a:lnTo>
                    <a:pt x="172" y="256"/>
                  </a:lnTo>
                  <a:lnTo>
                    <a:pt x="163" y="251"/>
                  </a:lnTo>
                  <a:lnTo>
                    <a:pt x="155" y="246"/>
                  </a:lnTo>
                  <a:lnTo>
                    <a:pt x="147" y="240"/>
                  </a:lnTo>
                  <a:lnTo>
                    <a:pt x="141" y="232"/>
                  </a:lnTo>
                  <a:lnTo>
                    <a:pt x="135" y="224"/>
                  </a:lnTo>
                  <a:lnTo>
                    <a:pt x="131" y="215"/>
                  </a:lnTo>
                  <a:lnTo>
                    <a:pt x="129" y="205"/>
                  </a:lnTo>
                  <a:lnTo>
                    <a:pt x="126" y="195"/>
                  </a:lnTo>
                  <a:lnTo>
                    <a:pt x="126" y="185"/>
                  </a:lnTo>
                  <a:lnTo>
                    <a:pt x="126" y="175"/>
                  </a:lnTo>
                  <a:lnTo>
                    <a:pt x="129" y="165"/>
                  </a:lnTo>
                  <a:lnTo>
                    <a:pt x="131" y="155"/>
                  </a:lnTo>
                  <a:lnTo>
                    <a:pt x="135" y="146"/>
                  </a:lnTo>
                  <a:lnTo>
                    <a:pt x="141" y="138"/>
                  </a:lnTo>
                  <a:lnTo>
                    <a:pt x="147" y="130"/>
                  </a:lnTo>
                  <a:lnTo>
                    <a:pt x="155" y="123"/>
                  </a:lnTo>
                  <a:lnTo>
                    <a:pt x="163" y="117"/>
                  </a:lnTo>
                  <a:lnTo>
                    <a:pt x="172" y="113"/>
                  </a:lnTo>
                  <a:lnTo>
                    <a:pt x="182" y="109"/>
                  </a:lnTo>
                  <a:lnTo>
                    <a:pt x="193" y="107"/>
                  </a:lnTo>
                  <a:lnTo>
                    <a:pt x="205" y="107"/>
                  </a:lnTo>
                  <a:close/>
                  <a:moveTo>
                    <a:pt x="401" y="13"/>
                  </a:moveTo>
                  <a:lnTo>
                    <a:pt x="280" y="13"/>
                  </a:lnTo>
                  <a:lnTo>
                    <a:pt x="280" y="45"/>
                  </a:lnTo>
                  <a:lnTo>
                    <a:pt x="273" y="38"/>
                  </a:lnTo>
                  <a:lnTo>
                    <a:pt x="265" y="32"/>
                  </a:lnTo>
                  <a:lnTo>
                    <a:pt x="257" y="26"/>
                  </a:lnTo>
                  <a:lnTo>
                    <a:pt x="249" y="20"/>
                  </a:lnTo>
                  <a:lnTo>
                    <a:pt x="240" y="16"/>
                  </a:lnTo>
                  <a:lnTo>
                    <a:pt x="231" y="11"/>
                  </a:lnTo>
                  <a:lnTo>
                    <a:pt x="222" y="8"/>
                  </a:lnTo>
                  <a:lnTo>
                    <a:pt x="212" y="6"/>
                  </a:lnTo>
                  <a:lnTo>
                    <a:pt x="202" y="4"/>
                  </a:lnTo>
                  <a:lnTo>
                    <a:pt x="193" y="2"/>
                  </a:lnTo>
                  <a:lnTo>
                    <a:pt x="18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35" y="5"/>
                  </a:lnTo>
                  <a:lnTo>
                    <a:pt x="119" y="9"/>
                  </a:lnTo>
                  <a:lnTo>
                    <a:pt x="103" y="16"/>
                  </a:lnTo>
                  <a:lnTo>
                    <a:pt x="87" y="24"/>
                  </a:lnTo>
                  <a:lnTo>
                    <a:pt x="74" y="33"/>
                  </a:lnTo>
                  <a:lnTo>
                    <a:pt x="60" y="43"/>
                  </a:lnTo>
                  <a:lnTo>
                    <a:pt x="48" y="55"/>
                  </a:lnTo>
                  <a:lnTo>
                    <a:pt x="38" y="69"/>
                  </a:lnTo>
                  <a:lnTo>
                    <a:pt x="27" y="82"/>
                  </a:lnTo>
                  <a:lnTo>
                    <a:pt x="20" y="98"/>
                  </a:lnTo>
                  <a:lnTo>
                    <a:pt x="13" y="114"/>
                  </a:lnTo>
                  <a:lnTo>
                    <a:pt x="7" y="131"/>
                  </a:lnTo>
                  <a:lnTo>
                    <a:pt x="4" y="148"/>
                  </a:lnTo>
                  <a:lnTo>
                    <a:pt x="0" y="166"/>
                  </a:lnTo>
                  <a:lnTo>
                    <a:pt x="0" y="184"/>
                  </a:lnTo>
                  <a:lnTo>
                    <a:pt x="0" y="198"/>
                  </a:lnTo>
                  <a:lnTo>
                    <a:pt x="1" y="213"/>
                  </a:lnTo>
                  <a:lnTo>
                    <a:pt x="5" y="228"/>
                  </a:lnTo>
                  <a:lnTo>
                    <a:pt x="8" y="241"/>
                  </a:lnTo>
                  <a:lnTo>
                    <a:pt x="13" y="255"/>
                  </a:lnTo>
                  <a:lnTo>
                    <a:pt x="18" y="267"/>
                  </a:lnTo>
                  <a:lnTo>
                    <a:pt x="24" y="280"/>
                  </a:lnTo>
                  <a:lnTo>
                    <a:pt x="32" y="292"/>
                  </a:lnTo>
                  <a:lnTo>
                    <a:pt x="40" y="303"/>
                  </a:lnTo>
                  <a:lnTo>
                    <a:pt x="49" y="313"/>
                  </a:lnTo>
                  <a:lnTo>
                    <a:pt x="58" y="322"/>
                  </a:lnTo>
                  <a:lnTo>
                    <a:pt x="69" y="331"/>
                  </a:lnTo>
                  <a:lnTo>
                    <a:pt x="79" y="340"/>
                  </a:lnTo>
                  <a:lnTo>
                    <a:pt x="92" y="347"/>
                  </a:lnTo>
                  <a:lnTo>
                    <a:pt x="104" y="353"/>
                  </a:lnTo>
                  <a:lnTo>
                    <a:pt x="116" y="358"/>
                  </a:lnTo>
                  <a:lnTo>
                    <a:pt x="130" y="363"/>
                  </a:lnTo>
                  <a:lnTo>
                    <a:pt x="144" y="365"/>
                  </a:lnTo>
                  <a:lnTo>
                    <a:pt x="159" y="367"/>
                  </a:lnTo>
                  <a:lnTo>
                    <a:pt x="174" y="369"/>
                  </a:lnTo>
                  <a:lnTo>
                    <a:pt x="184" y="367"/>
                  </a:lnTo>
                  <a:lnTo>
                    <a:pt x="194" y="367"/>
                  </a:lnTo>
                  <a:lnTo>
                    <a:pt x="204" y="365"/>
                  </a:lnTo>
                  <a:lnTo>
                    <a:pt x="214" y="363"/>
                  </a:lnTo>
                  <a:lnTo>
                    <a:pt x="223" y="360"/>
                  </a:lnTo>
                  <a:lnTo>
                    <a:pt x="233" y="356"/>
                  </a:lnTo>
                  <a:lnTo>
                    <a:pt x="242" y="352"/>
                  </a:lnTo>
                  <a:lnTo>
                    <a:pt x="250" y="347"/>
                  </a:lnTo>
                  <a:lnTo>
                    <a:pt x="258" y="340"/>
                  </a:lnTo>
                  <a:lnTo>
                    <a:pt x="266" y="334"/>
                  </a:lnTo>
                  <a:lnTo>
                    <a:pt x="272" y="327"/>
                  </a:lnTo>
                  <a:lnTo>
                    <a:pt x="278" y="319"/>
                  </a:lnTo>
                  <a:lnTo>
                    <a:pt x="280" y="319"/>
                  </a:lnTo>
                  <a:lnTo>
                    <a:pt x="280" y="357"/>
                  </a:lnTo>
                  <a:lnTo>
                    <a:pt x="401" y="357"/>
                  </a:lnTo>
                  <a:lnTo>
                    <a:pt x="401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2" name="Freeform 106"/>
            <p:cNvSpPr>
              <a:spLocks/>
            </p:cNvSpPr>
            <p:nvPr/>
          </p:nvSpPr>
          <p:spPr bwMode="auto">
            <a:xfrm>
              <a:off x="5445938" y="6515113"/>
              <a:ext cx="71438" cy="71438"/>
            </a:xfrm>
            <a:custGeom>
              <a:avLst/>
              <a:gdLst>
                <a:gd name="T0" fmla="*/ 0 w 363"/>
                <a:gd name="T1" fmla="*/ 104150801 h 357"/>
                <a:gd name="T2" fmla="*/ 929863969 w 363"/>
                <a:gd name="T3" fmla="*/ 2147483647 h 357"/>
                <a:gd name="T4" fmla="*/ 937493666 w 363"/>
                <a:gd name="T5" fmla="*/ 1298060677 h 357"/>
                <a:gd name="T6" fmla="*/ 967974076 w 363"/>
                <a:gd name="T7" fmla="*/ 1129801575 h 357"/>
                <a:gd name="T8" fmla="*/ 1006084183 w 363"/>
                <a:gd name="T9" fmla="*/ 1017642314 h 357"/>
                <a:gd name="T10" fmla="*/ 1059453879 w 363"/>
                <a:gd name="T11" fmla="*/ 929468612 h 357"/>
                <a:gd name="T12" fmla="*/ 1135674092 w 363"/>
                <a:gd name="T13" fmla="*/ 865360311 h 357"/>
                <a:gd name="T14" fmla="*/ 1227153895 w 363"/>
                <a:gd name="T15" fmla="*/ 817309351 h 357"/>
                <a:gd name="T16" fmla="*/ 1349075339 w 363"/>
                <a:gd name="T17" fmla="*/ 785235090 h 357"/>
                <a:gd name="T18" fmla="*/ 1478665249 w 363"/>
                <a:gd name="T19" fmla="*/ 785235090 h 357"/>
                <a:gd name="T20" fmla="*/ 1592995568 w 363"/>
                <a:gd name="T21" fmla="*/ 817309351 h 357"/>
                <a:gd name="T22" fmla="*/ 1676845675 w 363"/>
                <a:gd name="T23" fmla="*/ 857351851 h 357"/>
                <a:gd name="T24" fmla="*/ 1737806495 w 363"/>
                <a:gd name="T25" fmla="*/ 929468612 h 357"/>
                <a:gd name="T26" fmla="*/ 1798805888 w 363"/>
                <a:gd name="T27" fmla="*/ 1049676354 h 357"/>
                <a:gd name="T28" fmla="*/ 1829286298 w 363"/>
                <a:gd name="T29" fmla="*/ 1241960836 h 357"/>
                <a:gd name="T30" fmla="*/ 1836915995 w 363"/>
                <a:gd name="T31" fmla="*/ 1426276879 h 357"/>
                <a:gd name="T32" fmla="*/ 1836915995 w 363"/>
                <a:gd name="T33" fmla="*/ 2147483647 h 357"/>
                <a:gd name="T34" fmla="*/ 2147483647 w 363"/>
                <a:gd name="T35" fmla="*/ 1145818695 h 357"/>
                <a:gd name="T36" fmla="*/ 2147483647 w 363"/>
                <a:gd name="T37" fmla="*/ 905443032 h 357"/>
                <a:gd name="T38" fmla="*/ 2147483647 w 363"/>
                <a:gd name="T39" fmla="*/ 689092949 h 357"/>
                <a:gd name="T40" fmla="*/ 2147483647 w 363"/>
                <a:gd name="T41" fmla="*/ 488759786 h 357"/>
                <a:gd name="T42" fmla="*/ 2147483647 w 363"/>
                <a:gd name="T43" fmla="*/ 328509344 h 357"/>
                <a:gd name="T44" fmla="*/ 2147483647 w 363"/>
                <a:gd name="T45" fmla="*/ 192324503 h 357"/>
                <a:gd name="T46" fmla="*/ 2147483647 w 363"/>
                <a:gd name="T47" fmla="*/ 88133681 h 357"/>
                <a:gd name="T48" fmla="*/ 2027466724 w 363"/>
                <a:gd name="T49" fmla="*/ 32034040 h 357"/>
                <a:gd name="T50" fmla="*/ 1783546298 w 363"/>
                <a:gd name="T51" fmla="*/ 0 h 357"/>
                <a:gd name="T52" fmla="*/ 1608255158 w 363"/>
                <a:gd name="T53" fmla="*/ 16017120 h 357"/>
                <a:gd name="T54" fmla="*/ 1455814732 w 363"/>
                <a:gd name="T55" fmla="*/ 48091181 h 357"/>
                <a:gd name="T56" fmla="*/ 1310965232 w 363"/>
                <a:gd name="T57" fmla="*/ 104150801 h 357"/>
                <a:gd name="T58" fmla="*/ 1173784199 w 363"/>
                <a:gd name="T59" fmla="*/ 192324503 h 357"/>
                <a:gd name="T60" fmla="*/ 1051823986 w 363"/>
                <a:gd name="T61" fmla="*/ 296475304 h 357"/>
                <a:gd name="T62" fmla="*/ 937493666 w 363"/>
                <a:gd name="T63" fmla="*/ 456725746 h 357"/>
                <a:gd name="T64" fmla="*/ 929863969 w 363"/>
                <a:gd name="T65" fmla="*/ 104150801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3" h="357">
                  <a:moveTo>
                    <a:pt x="122" y="13"/>
                  </a:moveTo>
                  <a:lnTo>
                    <a:pt x="0" y="13"/>
                  </a:lnTo>
                  <a:lnTo>
                    <a:pt x="0" y="357"/>
                  </a:lnTo>
                  <a:lnTo>
                    <a:pt x="122" y="357"/>
                  </a:lnTo>
                  <a:lnTo>
                    <a:pt x="122" y="178"/>
                  </a:lnTo>
                  <a:lnTo>
                    <a:pt x="123" y="162"/>
                  </a:lnTo>
                  <a:lnTo>
                    <a:pt x="125" y="148"/>
                  </a:lnTo>
                  <a:lnTo>
                    <a:pt x="127" y="141"/>
                  </a:lnTo>
                  <a:lnTo>
                    <a:pt x="129" y="134"/>
                  </a:lnTo>
                  <a:lnTo>
                    <a:pt x="132" y="127"/>
                  </a:lnTo>
                  <a:lnTo>
                    <a:pt x="136" y="122"/>
                  </a:lnTo>
                  <a:lnTo>
                    <a:pt x="139" y="116"/>
                  </a:lnTo>
                  <a:lnTo>
                    <a:pt x="143" y="112"/>
                  </a:lnTo>
                  <a:lnTo>
                    <a:pt x="149" y="108"/>
                  </a:lnTo>
                  <a:lnTo>
                    <a:pt x="155" y="105"/>
                  </a:lnTo>
                  <a:lnTo>
                    <a:pt x="161" y="102"/>
                  </a:lnTo>
                  <a:lnTo>
                    <a:pt x="169" y="99"/>
                  </a:lnTo>
                  <a:lnTo>
                    <a:pt x="177" y="98"/>
                  </a:lnTo>
                  <a:lnTo>
                    <a:pt x="186" y="98"/>
                  </a:lnTo>
                  <a:lnTo>
                    <a:pt x="194" y="98"/>
                  </a:lnTo>
                  <a:lnTo>
                    <a:pt x="202" y="99"/>
                  </a:lnTo>
                  <a:lnTo>
                    <a:pt x="209" y="102"/>
                  </a:lnTo>
                  <a:lnTo>
                    <a:pt x="215" y="105"/>
                  </a:lnTo>
                  <a:lnTo>
                    <a:pt x="220" y="107"/>
                  </a:lnTo>
                  <a:lnTo>
                    <a:pt x="224" y="112"/>
                  </a:lnTo>
                  <a:lnTo>
                    <a:pt x="228" y="116"/>
                  </a:lnTo>
                  <a:lnTo>
                    <a:pt x="231" y="121"/>
                  </a:lnTo>
                  <a:lnTo>
                    <a:pt x="236" y="131"/>
                  </a:lnTo>
                  <a:lnTo>
                    <a:pt x="239" y="143"/>
                  </a:lnTo>
                  <a:lnTo>
                    <a:pt x="240" y="155"/>
                  </a:lnTo>
                  <a:lnTo>
                    <a:pt x="241" y="167"/>
                  </a:lnTo>
                  <a:lnTo>
                    <a:pt x="241" y="178"/>
                  </a:lnTo>
                  <a:lnTo>
                    <a:pt x="241" y="188"/>
                  </a:lnTo>
                  <a:lnTo>
                    <a:pt x="241" y="357"/>
                  </a:lnTo>
                  <a:lnTo>
                    <a:pt x="363" y="357"/>
                  </a:lnTo>
                  <a:lnTo>
                    <a:pt x="363" y="143"/>
                  </a:lnTo>
                  <a:lnTo>
                    <a:pt x="363" y="129"/>
                  </a:lnTo>
                  <a:lnTo>
                    <a:pt x="362" y="113"/>
                  </a:lnTo>
                  <a:lnTo>
                    <a:pt x="360" y="99"/>
                  </a:lnTo>
                  <a:lnTo>
                    <a:pt x="356" y="86"/>
                  </a:lnTo>
                  <a:lnTo>
                    <a:pt x="352" y="73"/>
                  </a:lnTo>
                  <a:lnTo>
                    <a:pt x="347" y="61"/>
                  </a:lnTo>
                  <a:lnTo>
                    <a:pt x="340" y="51"/>
                  </a:lnTo>
                  <a:lnTo>
                    <a:pt x="334" y="41"/>
                  </a:lnTo>
                  <a:lnTo>
                    <a:pt x="325" y="32"/>
                  </a:lnTo>
                  <a:lnTo>
                    <a:pt x="316" y="24"/>
                  </a:lnTo>
                  <a:lnTo>
                    <a:pt x="304" y="17"/>
                  </a:lnTo>
                  <a:lnTo>
                    <a:pt x="293" y="11"/>
                  </a:lnTo>
                  <a:lnTo>
                    <a:pt x="280" y="7"/>
                  </a:lnTo>
                  <a:lnTo>
                    <a:pt x="266" y="4"/>
                  </a:lnTo>
                  <a:lnTo>
                    <a:pt x="250" y="1"/>
                  </a:lnTo>
                  <a:lnTo>
                    <a:pt x="234" y="0"/>
                  </a:lnTo>
                  <a:lnTo>
                    <a:pt x="222" y="1"/>
                  </a:lnTo>
                  <a:lnTo>
                    <a:pt x="211" y="2"/>
                  </a:lnTo>
                  <a:lnTo>
                    <a:pt x="201" y="4"/>
                  </a:lnTo>
                  <a:lnTo>
                    <a:pt x="191" y="6"/>
                  </a:lnTo>
                  <a:lnTo>
                    <a:pt x="181" y="9"/>
                  </a:lnTo>
                  <a:lnTo>
                    <a:pt x="172" y="13"/>
                  </a:lnTo>
                  <a:lnTo>
                    <a:pt x="163" y="18"/>
                  </a:lnTo>
                  <a:lnTo>
                    <a:pt x="154" y="24"/>
                  </a:lnTo>
                  <a:lnTo>
                    <a:pt x="146" y="31"/>
                  </a:lnTo>
                  <a:lnTo>
                    <a:pt x="138" y="37"/>
                  </a:lnTo>
                  <a:lnTo>
                    <a:pt x="131" y="46"/>
                  </a:lnTo>
                  <a:lnTo>
                    <a:pt x="123" y="57"/>
                  </a:lnTo>
                  <a:lnTo>
                    <a:pt x="122" y="57"/>
                  </a:lnTo>
                  <a:lnTo>
                    <a:pt x="12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3" name="Freeform 107"/>
            <p:cNvSpPr>
              <a:spLocks/>
            </p:cNvSpPr>
            <p:nvPr/>
          </p:nvSpPr>
          <p:spPr bwMode="auto">
            <a:xfrm>
              <a:off x="5528488" y="6497650"/>
              <a:ext cx="44450" cy="88900"/>
            </a:xfrm>
            <a:custGeom>
              <a:avLst/>
              <a:gdLst>
                <a:gd name="T0" fmla="*/ 1154245465 w 231"/>
                <a:gd name="T1" fmla="*/ 1594038119 h 448"/>
                <a:gd name="T2" fmla="*/ 1645854191 w 231"/>
                <a:gd name="T3" fmla="*/ 1594038119 h 448"/>
                <a:gd name="T4" fmla="*/ 1645854191 w 231"/>
                <a:gd name="T5" fmla="*/ 812671611 h 448"/>
                <a:gd name="T6" fmla="*/ 1154245465 w 231"/>
                <a:gd name="T7" fmla="*/ 812671611 h 448"/>
                <a:gd name="T8" fmla="*/ 1154245465 w 231"/>
                <a:gd name="T9" fmla="*/ 0 h 448"/>
                <a:gd name="T10" fmla="*/ 277888315 w 231"/>
                <a:gd name="T11" fmla="*/ 0 h 448"/>
                <a:gd name="T12" fmla="*/ 277888315 w 231"/>
                <a:gd name="T13" fmla="*/ 812671611 h 448"/>
                <a:gd name="T14" fmla="*/ 0 w 231"/>
                <a:gd name="T15" fmla="*/ 812671611 h 448"/>
                <a:gd name="T16" fmla="*/ 0 w 231"/>
                <a:gd name="T17" fmla="*/ 1594038119 h 448"/>
                <a:gd name="T18" fmla="*/ 277888315 w 231"/>
                <a:gd name="T19" fmla="*/ 1594038119 h 448"/>
                <a:gd name="T20" fmla="*/ 277888315 w 231"/>
                <a:gd name="T21" fmla="*/ 2147483647 h 448"/>
                <a:gd name="T22" fmla="*/ 1154245465 w 231"/>
                <a:gd name="T23" fmla="*/ 2147483647 h 448"/>
                <a:gd name="T24" fmla="*/ 1154245465 w 231"/>
                <a:gd name="T25" fmla="*/ 1594038119 h 4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1" h="448">
                  <a:moveTo>
                    <a:pt x="162" y="204"/>
                  </a:moveTo>
                  <a:lnTo>
                    <a:pt x="231" y="204"/>
                  </a:lnTo>
                  <a:lnTo>
                    <a:pt x="231" y="104"/>
                  </a:lnTo>
                  <a:lnTo>
                    <a:pt x="162" y="104"/>
                  </a:lnTo>
                  <a:lnTo>
                    <a:pt x="162" y="0"/>
                  </a:lnTo>
                  <a:lnTo>
                    <a:pt x="39" y="0"/>
                  </a:lnTo>
                  <a:lnTo>
                    <a:pt x="39" y="104"/>
                  </a:lnTo>
                  <a:lnTo>
                    <a:pt x="0" y="104"/>
                  </a:lnTo>
                  <a:lnTo>
                    <a:pt x="0" y="204"/>
                  </a:lnTo>
                  <a:lnTo>
                    <a:pt x="39" y="204"/>
                  </a:lnTo>
                  <a:lnTo>
                    <a:pt x="39" y="448"/>
                  </a:lnTo>
                  <a:lnTo>
                    <a:pt x="162" y="448"/>
                  </a:lnTo>
                  <a:lnTo>
                    <a:pt x="162" y="2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4" name="Freeform 108"/>
            <p:cNvSpPr>
              <a:spLocks noEditPoints="1"/>
            </p:cNvSpPr>
            <p:nvPr/>
          </p:nvSpPr>
          <p:spPr bwMode="auto">
            <a:xfrm>
              <a:off x="5576113" y="6515113"/>
              <a:ext cx="82550" cy="73025"/>
            </a:xfrm>
            <a:custGeom>
              <a:avLst/>
              <a:gdLst>
                <a:gd name="T0" fmla="*/ 1367460395 w 416"/>
                <a:gd name="T1" fmla="*/ 15509006 h 369"/>
                <a:gd name="T2" fmla="*/ 1007983720 w 416"/>
                <a:gd name="T3" fmla="*/ 100769750 h 369"/>
                <a:gd name="T4" fmla="*/ 679812148 w 416"/>
                <a:gd name="T5" fmla="*/ 248027532 h 369"/>
                <a:gd name="T6" fmla="*/ 398499806 w 416"/>
                <a:gd name="T7" fmla="*/ 457282352 h 369"/>
                <a:gd name="T8" fmla="*/ 187554791 w 416"/>
                <a:gd name="T9" fmla="*/ 728573591 h 369"/>
                <a:gd name="T10" fmla="*/ 46898520 w 416"/>
                <a:gd name="T11" fmla="*/ 1046313480 h 369"/>
                <a:gd name="T12" fmla="*/ 0 w 416"/>
                <a:gd name="T13" fmla="*/ 1433844292 h 369"/>
                <a:gd name="T14" fmla="*/ 46898520 w 416"/>
                <a:gd name="T15" fmla="*/ 1821375103 h 369"/>
                <a:gd name="T16" fmla="*/ 187554791 w 416"/>
                <a:gd name="T17" fmla="*/ 2139154176 h 369"/>
                <a:gd name="T18" fmla="*/ 406335905 w 416"/>
                <a:gd name="T19" fmla="*/ 2147483647 h 369"/>
                <a:gd name="T20" fmla="*/ 679812148 w 416"/>
                <a:gd name="T21" fmla="*/ 2147483647 h 369"/>
                <a:gd name="T22" fmla="*/ 1007983720 w 416"/>
                <a:gd name="T23" fmla="*/ 2147483647 h 369"/>
                <a:gd name="T24" fmla="*/ 1367460395 w 416"/>
                <a:gd name="T25" fmla="*/ 2147483647 h 369"/>
                <a:gd name="T26" fmla="*/ 1750327295 w 416"/>
                <a:gd name="T27" fmla="*/ 2147483647 h 369"/>
                <a:gd name="T28" fmla="*/ 2125397388 w 416"/>
                <a:gd name="T29" fmla="*/ 2147483647 h 369"/>
                <a:gd name="T30" fmla="*/ 2147483647 w 416"/>
                <a:gd name="T31" fmla="*/ 2147483647 h 369"/>
                <a:gd name="T32" fmla="*/ 2147483647 w 416"/>
                <a:gd name="T33" fmla="*/ 2147483647 h 369"/>
                <a:gd name="T34" fmla="*/ 2147483647 w 416"/>
                <a:gd name="T35" fmla="*/ 2147483647 h 369"/>
                <a:gd name="T36" fmla="*/ 2147483647 w 416"/>
                <a:gd name="T37" fmla="*/ 1929899357 h 369"/>
                <a:gd name="T38" fmla="*/ 2147483647 w 416"/>
                <a:gd name="T39" fmla="*/ 1565632252 h 369"/>
                <a:gd name="T40" fmla="*/ 2147483647 w 416"/>
                <a:gd name="T41" fmla="*/ 1170346938 h 369"/>
                <a:gd name="T42" fmla="*/ 2147483647 w 416"/>
                <a:gd name="T43" fmla="*/ 821549655 h 369"/>
                <a:gd name="T44" fmla="*/ 2147483647 w 416"/>
                <a:gd name="T45" fmla="*/ 534788594 h 369"/>
                <a:gd name="T46" fmla="*/ 2147483647 w 416"/>
                <a:gd name="T47" fmla="*/ 310024570 h 369"/>
                <a:gd name="T48" fmla="*/ 2147483647 w 416"/>
                <a:gd name="T49" fmla="*/ 139503279 h 369"/>
                <a:gd name="T50" fmla="*/ 2000374023 w 416"/>
                <a:gd name="T51" fmla="*/ 38733529 h 369"/>
                <a:gd name="T52" fmla="*/ 1617507123 w 416"/>
                <a:gd name="T53" fmla="*/ 0 h 369"/>
                <a:gd name="T54" fmla="*/ 1805022623 w 416"/>
                <a:gd name="T55" fmla="*/ 844813164 h 369"/>
                <a:gd name="T56" fmla="*/ 2016006930 w 416"/>
                <a:gd name="T57" fmla="*/ 953337417 h 369"/>
                <a:gd name="T58" fmla="*/ 2147483647 w 416"/>
                <a:gd name="T59" fmla="*/ 1131574225 h 369"/>
                <a:gd name="T60" fmla="*/ 2147483647 w 416"/>
                <a:gd name="T61" fmla="*/ 1356338050 h 369"/>
                <a:gd name="T62" fmla="*/ 2147483647 w 416"/>
                <a:gd name="T63" fmla="*/ 1588856577 h 369"/>
                <a:gd name="T64" fmla="*/ 2125397388 w 416"/>
                <a:gd name="T65" fmla="*/ 1798150581 h 369"/>
                <a:gd name="T66" fmla="*/ 1953475503 w 416"/>
                <a:gd name="T67" fmla="*/ 1945408363 h 369"/>
                <a:gd name="T68" fmla="*/ 1719061681 w 416"/>
                <a:gd name="T69" fmla="*/ 2030669107 h 369"/>
                <a:gd name="T70" fmla="*/ 1445585239 w 416"/>
                <a:gd name="T71" fmla="*/ 2007405598 h 369"/>
                <a:gd name="T72" fmla="*/ 1226804125 w 416"/>
                <a:gd name="T73" fmla="*/ 1906635848 h 369"/>
                <a:gd name="T74" fmla="*/ 1086148053 w 416"/>
                <a:gd name="T75" fmla="*/ 1736153543 h 369"/>
                <a:gd name="T76" fmla="*/ 1015819819 w 416"/>
                <a:gd name="T77" fmla="*/ 1511350533 h 369"/>
                <a:gd name="T78" fmla="*/ 1031452725 w 416"/>
                <a:gd name="T79" fmla="*/ 1278832007 h 369"/>
                <a:gd name="T80" fmla="*/ 1117413667 w 416"/>
                <a:gd name="T81" fmla="*/ 1069577187 h 369"/>
                <a:gd name="T82" fmla="*/ 1297132359 w 416"/>
                <a:gd name="T83" fmla="*/ 906810201 h 369"/>
                <a:gd name="T84" fmla="*/ 1531546181 w 416"/>
                <a:gd name="T85" fmla="*/ 829304158 h 3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16" h="369">
                  <a:moveTo>
                    <a:pt x="207" y="0"/>
                  </a:moveTo>
                  <a:lnTo>
                    <a:pt x="192" y="1"/>
                  </a:lnTo>
                  <a:lnTo>
                    <a:pt x="175" y="2"/>
                  </a:lnTo>
                  <a:lnTo>
                    <a:pt x="159" y="5"/>
                  </a:lnTo>
                  <a:lnTo>
                    <a:pt x="143" y="8"/>
                  </a:lnTo>
                  <a:lnTo>
                    <a:pt x="129" y="13"/>
                  </a:lnTo>
                  <a:lnTo>
                    <a:pt x="114" y="18"/>
                  </a:lnTo>
                  <a:lnTo>
                    <a:pt x="100" y="25"/>
                  </a:lnTo>
                  <a:lnTo>
                    <a:pt x="87" y="32"/>
                  </a:lnTo>
                  <a:lnTo>
                    <a:pt x="75" y="40"/>
                  </a:lnTo>
                  <a:lnTo>
                    <a:pt x="62" y="49"/>
                  </a:lnTo>
                  <a:lnTo>
                    <a:pt x="51" y="59"/>
                  </a:lnTo>
                  <a:lnTo>
                    <a:pt x="42" y="69"/>
                  </a:lnTo>
                  <a:lnTo>
                    <a:pt x="32" y="81"/>
                  </a:lnTo>
                  <a:lnTo>
                    <a:pt x="24" y="94"/>
                  </a:lnTo>
                  <a:lnTo>
                    <a:pt x="17" y="106"/>
                  </a:lnTo>
                  <a:lnTo>
                    <a:pt x="12" y="121"/>
                  </a:lnTo>
                  <a:lnTo>
                    <a:pt x="6" y="135"/>
                  </a:lnTo>
                  <a:lnTo>
                    <a:pt x="3" y="151"/>
                  </a:lnTo>
                  <a:lnTo>
                    <a:pt x="1" y="168"/>
                  </a:lnTo>
                  <a:lnTo>
                    <a:pt x="0" y="185"/>
                  </a:lnTo>
                  <a:lnTo>
                    <a:pt x="1" y="202"/>
                  </a:lnTo>
                  <a:lnTo>
                    <a:pt x="3" y="219"/>
                  </a:lnTo>
                  <a:lnTo>
                    <a:pt x="6" y="235"/>
                  </a:lnTo>
                  <a:lnTo>
                    <a:pt x="12" y="249"/>
                  </a:lnTo>
                  <a:lnTo>
                    <a:pt x="17" y="263"/>
                  </a:lnTo>
                  <a:lnTo>
                    <a:pt x="24" y="276"/>
                  </a:lnTo>
                  <a:lnTo>
                    <a:pt x="32" y="289"/>
                  </a:lnTo>
                  <a:lnTo>
                    <a:pt x="42" y="300"/>
                  </a:lnTo>
                  <a:lnTo>
                    <a:pt x="52" y="311"/>
                  </a:lnTo>
                  <a:lnTo>
                    <a:pt x="62" y="320"/>
                  </a:lnTo>
                  <a:lnTo>
                    <a:pt x="75" y="329"/>
                  </a:lnTo>
                  <a:lnTo>
                    <a:pt x="87" y="337"/>
                  </a:lnTo>
                  <a:lnTo>
                    <a:pt x="100" y="345"/>
                  </a:lnTo>
                  <a:lnTo>
                    <a:pt x="114" y="351"/>
                  </a:lnTo>
                  <a:lnTo>
                    <a:pt x="129" y="356"/>
                  </a:lnTo>
                  <a:lnTo>
                    <a:pt x="144" y="361"/>
                  </a:lnTo>
                  <a:lnTo>
                    <a:pt x="159" y="364"/>
                  </a:lnTo>
                  <a:lnTo>
                    <a:pt x="175" y="366"/>
                  </a:lnTo>
                  <a:lnTo>
                    <a:pt x="192" y="367"/>
                  </a:lnTo>
                  <a:lnTo>
                    <a:pt x="207" y="369"/>
                  </a:lnTo>
                  <a:lnTo>
                    <a:pt x="224" y="367"/>
                  </a:lnTo>
                  <a:lnTo>
                    <a:pt x="240" y="366"/>
                  </a:lnTo>
                  <a:lnTo>
                    <a:pt x="256" y="364"/>
                  </a:lnTo>
                  <a:lnTo>
                    <a:pt x="272" y="361"/>
                  </a:lnTo>
                  <a:lnTo>
                    <a:pt x="287" y="356"/>
                  </a:lnTo>
                  <a:lnTo>
                    <a:pt x="301" y="351"/>
                  </a:lnTo>
                  <a:lnTo>
                    <a:pt x="316" y="345"/>
                  </a:lnTo>
                  <a:lnTo>
                    <a:pt x="329" y="337"/>
                  </a:lnTo>
                  <a:lnTo>
                    <a:pt x="341" y="329"/>
                  </a:lnTo>
                  <a:lnTo>
                    <a:pt x="353" y="320"/>
                  </a:lnTo>
                  <a:lnTo>
                    <a:pt x="364" y="311"/>
                  </a:lnTo>
                  <a:lnTo>
                    <a:pt x="374" y="300"/>
                  </a:lnTo>
                  <a:lnTo>
                    <a:pt x="383" y="289"/>
                  </a:lnTo>
                  <a:lnTo>
                    <a:pt x="391" y="276"/>
                  </a:lnTo>
                  <a:lnTo>
                    <a:pt x="399" y="263"/>
                  </a:lnTo>
                  <a:lnTo>
                    <a:pt x="404" y="249"/>
                  </a:lnTo>
                  <a:lnTo>
                    <a:pt x="409" y="233"/>
                  </a:lnTo>
                  <a:lnTo>
                    <a:pt x="412" y="219"/>
                  </a:lnTo>
                  <a:lnTo>
                    <a:pt x="415" y="202"/>
                  </a:lnTo>
                  <a:lnTo>
                    <a:pt x="416" y="185"/>
                  </a:lnTo>
                  <a:lnTo>
                    <a:pt x="415" y="168"/>
                  </a:lnTo>
                  <a:lnTo>
                    <a:pt x="412" y="151"/>
                  </a:lnTo>
                  <a:lnTo>
                    <a:pt x="409" y="135"/>
                  </a:lnTo>
                  <a:lnTo>
                    <a:pt x="404" y="121"/>
                  </a:lnTo>
                  <a:lnTo>
                    <a:pt x="399" y="106"/>
                  </a:lnTo>
                  <a:lnTo>
                    <a:pt x="391" y="94"/>
                  </a:lnTo>
                  <a:lnTo>
                    <a:pt x="383" y="81"/>
                  </a:lnTo>
                  <a:lnTo>
                    <a:pt x="374" y="69"/>
                  </a:lnTo>
                  <a:lnTo>
                    <a:pt x="364" y="59"/>
                  </a:lnTo>
                  <a:lnTo>
                    <a:pt x="353" y="49"/>
                  </a:lnTo>
                  <a:lnTo>
                    <a:pt x="341" y="40"/>
                  </a:lnTo>
                  <a:lnTo>
                    <a:pt x="329" y="32"/>
                  </a:lnTo>
                  <a:lnTo>
                    <a:pt x="316" y="25"/>
                  </a:lnTo>
                  <a:lnTo>
                    <a:pt x="301" y="18"/>
                  </a:lnTo>
                  <a:lnTo>
                    <a:pt x="287" y="13"/>
                  </a:lnTo>
                  <a:lnTo>
                    <a:pt x="272" y="8"/>
                  </a:lnTo>
                  <a:lnTo>
                    <a:pt x="256" y="5"/>
                  </a:lnTo>
                  <a:lnTo>
                    <a:pt x="240" y="2"/>
                  </a:lnTo>
                  <a:lnTo>
                    <a:pt x="224" y="1"/>
                  </a:lnTo>
                  <a:lnTo>
                    <a:pt x="207" y="0"/>
                  </a:lnTo>
                  <a:close/>
                  <a:moveTo>
                    <a:pt x="207" y="107"/>
                  </a:moveTo>
                  <a:lnTo>
                    <a:pt x="220" y="107"/>
                  </a:lnTo>
                  <a:lnTo>
                    <a:pt x="231" y="109"/>
                  </a:lnTo>
                  <a:lnTo>
                    <a:pt x="241" y="113"/>
                  </a:lnTo>
                  <a:lnTo>
                    <a:pt x="250" y="117"/>
                  </a:lnTo>
                  <a:lnTo>
                    <a:pt x="258" y="123"/>
                  </a:lnTo>
                  <a:lnTo>
                    <a:pt x="266" y="130"/>
                  </a:lnTo>
                  <a:lnTo>
                    <a:pt x="272" y="138"/>
                  </a:lnTo>
                  <a:lnTo>
                    <a:pt x="277" y="146"/>
                  </a:lnTo>
                  <a:lnTo>
                    <a:pt x="281" y="155"/>
                  </a:lnTo>
                  <a:lnTo>
                    <a:pt x="284" y="165"/>
                  </a:lnTo>
                  <a:lnTo>
                    <a:pt x="286" y="175"/>
                  </a:lnTo>
                  <a:lnTo>
                    <a:pt x="286" y="185"/>
                  </a:lnTo>
                  <a:lnTo>
                    <a:pt x="286" y="195"/>
                  </a:lnTo>
                  <a:lnTo>
                    <a:pt x="284" y="205"/>
                  </a:lnTo>
                  <a:lnTo>
                    <a:pt x="281" y="215"/>
                  </a:lnTo>
                  <a:lnTo>
                    <a:pt x="277" y="224"/>
                  </a:lnTo>
                  <a:lnTo>
                    <a:pt x="272" y="232"/>
                  </a:lnTo>
                  <a:lnTo>
                    <a:pt x="266" y="240"/>
                  </a:lnTo>
                  <a:lnTo>
                    <a:pt x="258" y="246"/>
                  </a:lnTo>
                  <a:lnTo>
                    <a:pt x="250" y="251"/>
                  </a:lnTo>
                  <a:lnTo>
                    <a:pt x="241" y="256"/>
                  </a:lnTo>
                  <a:lnTo>
                    <a:pt x="231" y="259"/>
                  </a:lnTo>
                  <a:lnTo>
                    <a:pt x="220" y="262"/>
                  </a:lnTo>
                  <a:lnTo>
                    <a:pt x="207" y="262"/>
                  </a:lnTo>
                  <a:lnTo>
                    <a:pt x="196" y="262"/>
                  </a:lnTo>
                  <a:lnTo>
                    <a:pt x="185" y="259"/>
                  </a:lnTo>
                  <a:lnTo>
                    <a:pt x="175" y="256"/>
                  </a:lnTo>
                  <a:lnTo>
                    <a:pt x="166" y="251"/>
                  </a:lnTo>
                  <a:lnTo>
                    <a:pt x="157" y="246"/>
                  </a:lnTo>
                  <a:lnTo>
                    <a:pt x="150" y="240"/>
                  </a:lnTo>
                  <a:lnTo>
                    <a:pt x="143" y="232"/>
                  </a:lnTo>
                  <a:lnTo>
                    <a:pt x="139" y="224"/>
                  </a:lnTo>
                  <a:lnTo>
                    <a:pt x="134" y="215"/>
                  </a:lnTo>
                  <a:lnTo>
                    <a:pt x="132" y="205"/>
                  </a:lnTo>
                  <a:lnTo>
                    <a:pt x="130" y="195"/>
                  </a:lnTo>
                  <a:lnTo>
                    <a:pt x="129" y="185"/>
                  </a:lnTo>
                  <a:lnTo>
                    <a:pt x="130" y="175"/>
                  </a:lnTo>
                  <a:lnTo>
                    <a:pt x="132" y="165"/>
                  </a:lnTo>
                  <a:lnTo>
                    <a:pt x="134" y="155"/>
                  </a:lnTo>
                  <a:lnTo>
                    <a:pt x="139" y="146"/>
                  </a:lnTo>
                  <a:lnTo>
                    <a:pt x="143" y="138"/>
                  </a:lnTo>
                  <a:lnTo>
                    <a:pt x="150" y="130"/>
                  </a:lnTo>
                  <a:lnTo>
                    <a:pt x="157" y="123"/>
                  </a:lnTo>
                  <a:lnTo>
                    <a:pt x="166" y="117"/>
                  </a:lnTo>
                  <a:lnTo>
                    <a:pt x="175" y="113"/>
                  </a:lnTo>
                  <a:lnTo>
                    <a:pt x="185" y="109"/>
                  </a:lnTo>
                  <a:lnTo>
                    <a:pt x="196" y="107"/>
                  </a:lnTo>
                  <a:lnTo>
                    <a:pt x="2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5" name="Freeform 109"/>
            <p:cNvSpPr>
              <a:spLocks/>
            </p:cNvSpPr>
            <p:nvPr/>
          </p:nvSpPr>
          <p:spPr bwMode="auto">
            <a:xfrm>
              <a:off x="5669775" y="6515113"/>
              <a:ext cx="71438" cy="71438"/>
            </a:xfrm>
            <a:custGeom>
              <a:avLst/>
              <a:gdLst>
                <a:gd name="T0" fmla="*/ 0 w 362"/>
                <a:gd name="T1" fmla="*/ 104150801 h 357"/>
                <a:gd name="T2" fmla="*/ 937617632 w 362"/>
                <a:gd name="T3" fmla="*/ 2147483647 h 357"/>
                <a:gd name="T4" fmla="*/ 945289718 w 362"/>
                <a:gd name="T5" fmla="*/ 1298060677 h 357"/>
                <a:gd name="T6" fmla="*/ 968344458 w 362"/>
                <a:gd name="T7" fmla="*/ 1129801575 h 357"/>
                <a:gd name="T8" fmla="*/ 1014454332 w 362"/>
                <a:gd name="T9" fmla="*/ 1017642314 h 357"/>
                <a:gd name="T10" fmla="*/ 1060564009 w 362"/>
                <a:gd name="T11" fmla="*/ 929468612 h 357"/>
                <a:gd name="T12" fmla="*/ 1145111671 w 362"/>
                <a:gd name="T13" fmla="*/ 865360311 h 357"/>
                <a:gd name="T14" fmla="*/ 1237331223 w 362"/>
                <a:gd name="T15" fmla="*/ 817309351 h 357"/>
                <a:gd name="T16" fmla="*/ 1360316673 w 362"/>
                <a:gd name="T17" fmla="*/ 785235090 h 357"/>
                <a:gd name="T18" fmla="*/ 1490935136 w 362"/>
                <a:gd name="T19" fmla="*/ 785235090 h 357"/>
                <a:gd name="T20" fmla="*/ 1598537538 w 362"/>
                <a:gd name="T21" fmla="*/ 817309351 h 357"/>
                <a:gd name="T22" fmla="*/ 1683085200 w 362"/>
                <a:gd name="T23" fmla="*/ 857351851 h 357"/>
                <a:gd name="T24" fmla="*/ 1744577926 w 362"/>
                <a:gd name="T25" fmla="*/ 929468612 h 357"/>
                <a:gd name="T26" fmla="*/ 1806031577 w 362"/>
                <a:gd name="T27" fmla="*/ 1049676354 h 357"/>
                <a:gd name="T28" fmla="*/ 1844469365 w 362"/>
                <a:gd name="T29" fmla="*/ 1241960836 h 357"/>
                <a:gd name="T30" fmla="*/ 1852180328 w 362"/>
                <a:gd name="T31" fmla="*/ 1426276879 h 357"/>
                <a:gd name="T32" fmla="*/ 1852180328 w 362"/>
                <a:gd name="T33" fmla="*/ 2147483647 h 357"/>
                <a:gd name="T34" fmla="*/ 2147483647 w 362"/>
                <a:gd name="T35" fmla="*/ 1145818695 h 357"/>
                <a:gd name="T36" fmla="*/ 2147483647 w 362"/>
                <a:gd name="T37" fmla="*/ 905443032 h 357"/>
                <a:gd name="T38" fmla="*/ 2147483647 w 362"/>
                <a:gd name="T39" fmla="*/ 689092949 h 357"/>
                <a:gd name="T40" fmla="*/ 2147483647 w 362"/>
                <a:gd name="T41" fmla="*/ 488759786 h 357"/>
                <a:gd name="T42" fmla="*/ 2147483647 w 362"/>
                <a:gd name="T43" fmla="*/ 328509344 h 357"/>
                <a:gd name="T44" fmla="*/ 2147483647 w 362"/>
                <a:gd name="T45" fmla="*/ 192324503 h 357"/>
                <a:gd name="T46" fmla="*/ 2147483647 w 362"/>
                <a:gd name="T47" fmla="*/ 88133681 h 357"/>
                <a:gd name="T48" fmla="*/ 2044291516 w 362"/>
                <a:gd name="T49" fmla="*/ 32034040 h 357"/>
                <a:gd name="T50" fmla="*/ 1790687602 w 362"/>
                <a:gd name="T51" fmla="*/ 0 h 357"/>
                <a:gd name="T52" fmla="*/ 1613920586 w 362"/>
                <a:gd name="T53" fmla="*/ 16017120 h 357"/>
                <a:gd name="T54" fmla="*/ 1460208310 w 362"/>
                <a:gd name="T55" fmla="*/ 48091181 h 357"/>
                <a:gd name="T56" fmla="*/ 1314206799 w 362"/>
                <a:gd name="T57" fmla="*/ 104150801 h 357"/>
                <a:gd name="T58" fmla="*/ 1175838497 w 362"/>
                <a:gd name="T59" fmla="*/ 192324503 h 357"/>
                <a:gd name="T60" fmla="*/ 1052892120 w 362"/>
                <a:gd name="T61" fmla="*/ 296475304 h 357"/>
                <a:gd name="T62" fmla="*/ 945289718 w 362"/>
                <a:gd name="T63" fmla="*/ 456725746 h 357"/>
                <a:gd name="T64" fmla="*/ 937617632 w 362"/>
                <a:gd name="T65" fmla="*/ 104150801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2" h="357">
                  <a:moveTo>
                    <a:pt x="122" y="13"/>
                  </a:moveTo>
                  <a:lnTo>
                    <a:pt x="0" y="13"/>
                  </a:lnTo>
                  <a:lnTo>
                    <a:pt x="0" y="357"/>
                  </a:lnTo>
                  <a:lnTo>
                    <a:pt x="122" y="357"/>
                  </a:lnTo>
                  <a:lnTo>
                    <a:pt x="122" y="178"/>
                  </a:lnTo>
                  <a:lnTo>
                    <a:pt x="123" y="162"/>
                  </a:lnTo>
                  <a:lnTo>
                    <a:pt x="125" y="148"/>
                  </a:lnTo>
                  <a:lnTo>
                    <a:pt x="126" y="141"/>
                  </a:lnTo>
                  <a:lnTo>
                    <a:pt x="128" y="134"/>
                  </a:lnTo>
                  <a:lnTo>
                    <a:pt x="132" y="127"/>
                  </a:lnTo>
                  <a:lnTo>
                    <a:pt x="135" y="122"/>
                  </a:lnTo>
                  <a:lnTo>
                    <a:pt x="138" y="116"/>
                  </a:lnTo>
                  <a:lnTo>
                    <a:pt x="143" y="112"/>
                  </a:lnTo>
                  <a:lnTo>
                    <a:pt x="149" y="108"/>
                  </a:lnTo>
                  <a:lnTo>
                    <a:pt x="154" y="105"/>
                  </a:lnTo>
                  <a:lnTo>
                    <a:pt x="161" y="102"/>
                  </a:lnTo>
                  <a:lnTo>
                    <a:pt x="169" y="99"/>
                  </a:lnTo>
                  <a:lnTo>
                    <a:pt x="177" y="98"/>
                  </a:lnTo>
                  <a:lnTo>
                    <a:pt x="186" y="98"/>
                  </a:lnTo>
                  <a:lnTo>
                    <a:pt x="194" y="98"/>
                  </a:lnTo>
                  <a:lnTo>
                    <a:pt x="201" y="99"/>
                  </a:lnTo>
                  <a:lnTo>
                    <a:pt x="208" y="102"/>
                  </a:lnTo>
                  <a:lnTo>
                    <a:pt x="215" y="105"/>
                  </a:lnTo>
                  <a:lnTo>
                    <a:pt x="219" y="107"/>
                  </a:lnTo>
                  <a:lnTo>
                    <a:pt x="224" y="112"/>
                  </a:lnTo>
                  <a:lnTo>
                    <a:pt x="227" y="116"/>
                  </a:lnTo>
                  <a:lnTo>
                    <a:pt x="231" y="121"/>
                  </a:lnTo>
                  <a:lnTo>
                    <a:pt x="235" y="131"/>
                  </a:lnTo>
                  <a:lnTo>
                    <a:pt x="239" y="143"/>
                  </a:lnTo>
                  <a:lnTo>
                    <a:pt x="240" y="155"/>
                  </a:lnTo>
                  <a:lnTo>
                    <a:pt x="241" y="167"/>
                  </a:lnTo>
                  <a:lnTo>
                    <a:pt x="241" y="178"/>
                  </a:lnTo>
                  <a:lnTo>
                    <a:pt x="241" y="188"/>
                  </a:lnTo>
                  <a:lnTo>
                    <a:pt x="241" y="357"/>
                  </a:lnTo>
                  <a:lnTo>
                    <a:pt x="362" y="357"/>
                  </a:lnTo>
                  <a:lnTo>
                    <a:pt x="362" y="143"/>
                  </a:lnTo>
                  <a:lnTo>
                    <a:pt x="362" y="129"/>
                  </a:lnTo>
                  <a:lnTo>
                    <a:pt x="361" y="113"/>
                  </a:lnTo>
                  <a:lnTo>
                    <a:pt x="359" y="99"/>
                  </a:lnTo>
                  <a:lnTo>
                    <a:pt x="356" y="86"/>
                  </a:lnTo>
                  <a:lnTo>
                    <a:pt x="351" y="73"/>
                  </a:lnTo>
                  <a:lnTo>
                    <a:pt x="347" y="61"/>
                  </a:lnTo>
                  <a:lnTo>
                    <a:pt x="340" y="51"/>
                  </a:lnTo>
                  <a:lnTo>
                    <a:pt x="333" y="41"/>
                  </a:lnTo>
                  <a:lnTo>
                    <a:pt x="324" y="32"/>
                  </a:lnTo>
                  <a:lnTo>
                    <a:pt x="315" y="24"/>
                  </a:lnTo>
                  <a:lnTo>
                    <a:pt x="304" y="17"/>
                  </a:lnTo>
                  <a:lnTo>
                    <a:pt x="293" y="11"/>
                  </a:lnTo>
                  <a:lnTo>
                    <a:pt x="279" y="7"/>
                  </a:lnTo>
                  <a:lnTo>
                    <a:pt x="266" y="4"/>
                  </a:lnTo>
                  <a:lnTo>
                    <a:pt x="250" y="1"/>
                  </a:lnTo>
                  <a:lnTo>
                    <a:pt x="233" y="0"/>
                  </a:lnTo>
                  <a:lnTo>
                    <a:pt x="222" y="1"/>
                  </a:lnTo>
                  <a:lnTo>
                    <a:pt x="210" y="2"/>
                  </a:lnTo>
                  <a:lnTo>
                    <a:pt x="199" y="4"/>
                  </a:lnTo>
                  <a:lnTo>
                    <a:pt x="190" y="6"/>
                  </a:lnTo>
                  <a:lnTo>
                    <a:pt x="180" y="9"/>
                  </a:lnTo>
                  <a:lnTo>
                    <a:pt x="171" y="13"/>
                  </a:lnTo>
                  <a:lnTo>
                    <a:pt x="162" y="18"/>
                  </a:lnTo>
                  <a:lnTo>
                    <a:pt x="153" y="24"/>
                  </a:lnTo>
                  <a:lnTo>
                    <a:pt x="145" y="31"/>
                  </a:lnTo>
                  <a:lnTo>
                    <a:pt x="137" y="37"/>
                  </a:lnTo>
                  <a:lnTo>
                    <a:pt x="131" y="46"/>
                  </a:lnTo>
                  <a:lnTo>
                    <a:pt x="123" y="57"/>
                  </a:lnTo>
                  <a:lnTo>
                    <a:pt x="122" y="57"/>
                  </a:lnTo>
                  <a:lnTo>
                    <a:pt x="12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6" name="Freeform 110"/>
            <p:cNvSpPr>
              <a:spLocks/>
            </p:cNvSpPr>
            <p:nvPr/>
          </p:nvSpPr>
          <p:spPr bwMode="auto">
            <a:xfrm>
              <a:off x="5753913" y="6515113"/>
              <a:ext cx="58738" cy="73025"/>
            </a:xfrm>
            <a:custGeom>
              <a:avLst/>
              <a:gdLst>
                <a:gd name="T0" fmla="*/ 1961843346 w 301"/>
                <a:gd name="T1" fmla="*/ 100769750 h 369"/>
                <a:gd name="T2" fmla="*/ 1642307845 w 301"/>
                <a:gd name="T3" fmla="*/ 31018210 h 369"/>
                <a:gd name="T4" fmla="*/ 1322734292 w 301"/>
                <a:gd name="T5" fmla="*/ 0 h 369"/>
                <a:gd name="T6" fmla="*/ 1070106642 w 301"/>
                <a:gd name="T7" fmla="*/ 31018210 h 369"/>
                <a:gd name="T8" fmla="*/ 832292482 w 301"/>
                <a:gd name="T9" fmla="*/ 85260744 h 369"/>
                <a:gd name="T10" fmla="*/ 609367917 w 301"/>
                <a:gd name="T11" fmla="*/ 193745814 h 369"/>
                <a:gd name="T12" fmla="*/ 423572012 w 301"/>
                <a:gd name="T13" fmla="*/ 333288277 h 369"/>
                <a:gd name="T14" fmla="*/ 289832416 w 301"/>
                <a:gd name="T15" fmla="*/ 527034091 h 369"/>
                <a:gd name="T16" fmla="*/ 208073218 w 301"/>
                <a:gd name="T17" fmla="*/ 767306922 h 369"/>
                <a:gd name="T18" fmla="*/ 193221676 w 301"/>
                <a:gd name="T19" fmla="*/ 1038598161 h 369"/>
                <a:gd name="T20" fmla="*/ 245239931 w 301"/>
                <a:gd name="T21" fmla="*/ 1255607484 h 369"/>
                <a:gd name="T22" fmla="*/ 326961272 w 301"/>
                <a:gd name="T23" fmla="*/ 1418374470 h 369"/>
                <a:gd name="T24" fmla="*/ 453313149 w 301"/>
                <a:gd name="T25" fmla="*/ 1526859539 h 369"/>
                <a:gd name="T26" fmla="*/ 653960401 w 301"/>
                <a:gd name="T27" fmla="*/ 1627629290 h 369"/>
                <a:gd name="T28" fmla="*/ 973495902 w 301"/>
                <a:gd name="T29" fmla="*/ 1705135333 h 369"/>
                <a:gd name="T30" fmla="*/ 1218697780 w 301"/>
                <a:gd name="T31" fmla="*/ 1790396078 h 369"/>
                <a:gd name="T32" fmla="*/ 1315308521 w 301"/>
                <a:gd name="T33" fmla="*/ 1891165828 h 369"/>
                <a:gd name="T34" fmla="*/ 1322734292 w 301"/>
                <a:gd name="T35" fmla="*/ 1999650897 h 369"/>
                <a:gd name="T36" fmla="*/ 1233587375 w 301"/>
                <a:gd name="T37" fmla="*/ 2108175349 h 369"/>
                <a:gd name="T38" fmla="*/ 1084958184 w 301"/>
                <a:gd name="T39" fmla="*/ 2146908679 h 369"/>
                <a:gd name="T40" fmla="*/ 802551539 w 301"/>
                <a:gd name="T41" fmla="*/ 2115929852 h 369"/>
                <a:gd name="T42" fmla="*/ 609367917 w 301"/>
                <a:gd name="T43" fmla="*/ 2046178113 h 369"/>
                <a:gd name="T44" fmla="*/ 326961272 w 301"/>
                <a:gd name="T45" fmla="*/ 1891165828 h 369"/>
                <a:gd name="T46" fmla="*/ 237814160 w 301"/>
                <a:gd name="T47" fmla="*/ 2147483647 h 369"/>
                <a:gd name="T48" fmla="*/ 624219459 w 301"/>
                <a:gd name="T49" fmla="*/ 2147483647 h 369"/>
                <a:gd name="T50" fmla="*/ 1032939929 w 301"/>
                <a:gd name="T51" fmla="*/ 2147483647 h 369"/>
                <a:gd name="T52" fmla="*/ 1300457173 w 301"/>
                <a:gd name="T53" fmla="*/ 2147483647 h 369"/>
                <a:gd name="T54" fmla="*/ 1553122681 w 301"/>
                <a:gd name="T55" fmla="*/ 2147483647 h 369"/>
                <a:gd name="T56" fmla="*/ 1783473212 w 301"/>
                <a:gd name="T57" fmla="*/ 2147483647 h 369"/>
                <a:gd name="T58" fmla="*/ 1984120464 w 301"/>
                <a:gd name="T59" fmla="*/ 2147483647 h 369"/>
                <a:gd name="T60" fmla="*/ 2132749655 w 301"/>
                <a:gd name="T61" fmla="*/ 2147483647 h 369"/>
                <a:gd name="T62" fmla="*/ 2147483647 w 301"/>
                <a:gd name="T63" fmla="*/ 2061648133 h 369"/>
                <a:gd name="T64" fmla="*/ 2147483647 w 301"/>
                <a:gd name="T65" fmla="*/ 1736153543 h 369"/>
                <a:gd name="T66" fmla="*/ 2140175426 w 301"/>
                <a:gd name="T67" fmla="*/ 1449353298 h 369"/>
                <a:gd name="T68" fmla="*/ 1961843346 w 301"/>
                <a:gd name="T69" fmla="*/ 1247852981 h 369"/>
                <a:gd name="T70" fmla="*/ 1701751872 w 301"/>
                <a:gd name="T71" fmla="*/ 1116104205 h 369"/>
                <a:gd name="T72" fmla="*/ 1441660398 w 301"/>
                <a:gd name="T73" fmla="*/ 1054067983 h 369"/>
                <a:gd name="T74" fmla="*/ 1241013147 w 301"/>
                <a:gd name="T75" fmla="*/ 1007579952 h 369"/>
                <a:gd name="T76" fmla="*/ 1114661269 w 301"/>
                <a:gd name="T77" fmla="*/ 914564704 h 369"/>
                <a:gd name="T78" fmla="*/ 1084958184 w 301"/>
                <a:gd name="T79" fmla="*/ 829304158 h 369"/>
                <a:gd name="T80" fmla="*/ 1144402211 w 301"/>
                <a:gd name="T81" fmla="*/ 720819088 h 369"/>
                <a:gd name="T82" fmla="*/ 1278179860 w 301"/>
                <a:gd name="T83" fmla="*/ 666537172 h 369"/>
                <a:gd name="T84" fmla="*/ 1449086169 w 301"/>
                <a:gd name="T85" fmla="*/ 658782669 h 369"/>
                <a:gd name="T86" fmla="*/ 1709177643 w 301"/>
                <a:gd name="T87" fmla="*/ 705309885 h 369"/>
                <a:gd name="T88" fmla="*/ 2147483647 w 301"/>
                <a:gd name="T89" fmla="*/ 178275992 h 3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1" h="369">
                  <a:moveTo>
                    <a:pt x="291" y="23"/>
                  </a:moveTo>
                  <a:lnTo>
                    <a:pt x="277" y="17"/>
                  </a:lnTo>
                  <a:lnTo>
                    <a:pt x="264" y="13"/>
                  </a:lnTo>
                  <a:lnTo>
                    <a:pt x="250" y="9"/>
                  </a:lnTo>
                  <a:lnTo>
                    <a:pt x="235" y="6"/>
                  </a:lnTo>
                  <a:lnTo>
                    <a:pt x="221" y="4"/>
                  </a:lnTo>
                  <a:lnTo>
                    <a:pt x="207" y="2"/>
                  </a:lnTo>
                  <a:lnTo>
                    <a:pt x="193" y="1"/>
                  </a:lnTo>
                  <a:lnTo>
                    <a:pt x="178" y="0"/>
                  </a:lnTo>
                  <a:lnTo>
                    <a:pt x="167" y="1"/>
                  </a:lnTo>
                  <a:lnTo>
                    <a:pt x="155" y="1"/>
                  </a:lnTo>
                  <a:lnTo>
                    <a:pt x="144" y="4"/>
                  </a:lnTo>
                  <a:lnTo>
                    <a:pt x="133" y="6"/>
                  </a:lnTo>
                  <a:lnTo>
                    <a:pt x="122" y="8"/>
                  </a:lnTo>
                  <a:lnTo>
                    <a:pt x="112" y="11"/>
                  </a:lnTo>
                  <a:lnTo>
                    <a:pt x="101" y="15"/>
                  </a:lnTo>
                  <a:lnTo>
                    <a:pt x="91" y="19"/>
                  </a:lnTo>
                  <a:lnTo>
                    <a:pt x="82" y="25"/>
                  </a:lnTo>
                  <a:lnTo>
                    <a:pt x="73" y="31"/>
                  </a:lnTo>
                  <a:lnTo>
                    <a:pt x="65" y="36"/>
                  </a:lnTo>
                  <a:lnTo>
                    <a:pt x="57" y="43"/>
                  </a:lnTo>
                  <a:lnTo>
                    <a:pt x="51" y="51"/>
                  </a:lnTo>
                  <a:lnTo>
                    <a:pt x="44" y="59"/>
                  </a:lnTo>
                  <a:lnTo>
                    <a:pt x="39" y="68"/>
                  </a:lnTo>
                  <a:lnTo>
                    <a:pt x="34" y="78"/>
                  </a:lnTo>
                  <a:lnTo>
                    <a:pt x="30" y="88"/>
                  </a:lnTo>
                  <a:lnTo>
                    <a:pt x="28" y="99"/>
                  </a:lnTo>
                  <a:lnTo>
                    <a:pt x="26" y="111"/>
                  </a:lnTo>
                  <a:lnTo>
                    <a:pt x="26" y="123"/>
                  </a:lnTo>
                  <a:lnTo>
                    <a:pt x="26" y="134"/>
                  </a:lnTo>
                  <a:lnTo>
                    <a:pt x="27" y="144"/>
                  </a:lnTo>
                  <a:lnTo>
                    <a:pt x="29" y="153"/>
                  </a:lnTo>
                  <a:lnTo>
                    <a:pt x="33" y="162"/>
                  </a:lnTo>
                  <a:lnTo>
                    <a:pt x="36" y="169"/>
                  </a:lnTo>
                  <a:lnTo>
                    <a:pt x="39" y="176"/>
                  </a:lnTo>
                  <a:lnTo>
                    <a:pt x="44" y="183"/>
                  </a:lnTo>
                  <a:lnTo>
                    <a:pt x="50" y="187"/>
                  </a:lnTo>
                  <a:lnTo>
                    <a:pt x="55" y="193"/>
                  </a:lnTo>
                  <a:lnTo>
                    <a:pt x="61" y="197"/>
                  </a:lnTo>
                  <a:lnTo>
                    <a:pt x="68" y="201"/>
                  </a:lnTo>
                  <a:lnTo>
                    <a:pt x="74" y="204"/>
                  </a:lnTo>
                  <a:lnTo>
                    <a:pt x="88" y="210"/>
                  </a:lnTo>
                  <a:lnTo>
                    <a:pt x="103" y="214"/>
                  </a:lnTo>
                  <a:lnTo>
                    <a:pt x="116" y="218"/>
                  </a:lnTo>
                  <a:lnTo>
                    <a:pt x="131" y="220"/>
                  </a:lnTo>
                  <a:lnTo>
                    <a:pt x="143" y="223"/>
                  </a:lnTo>
                  <a:lnTo>
                    <a:pt x="155" y="227"/>
                  </a:lnTo>
                  <a:lnTo>
                    <a:pt x="164" y="231"/>
                  </a:lnTo>
                  <a:lnTo>
                    <a:pt x="172" y="236"/>
                  </a:lnTo>
                  <a:lnTo>
                    <a:pt x="176" y="239"/>
                  </a:lnTo>
                  <a:lnTo>
                    <a:pt x="177" y="244"/>
                  </a:lnTo>
                  <a:lnTo>
                    <a:pt x="178" y="247"/>
                  </a:lnTo>
                  <a:lnTo>
                    <a:pt x="179" y="253"/>
                  </a:lnTo>
                  <a:lnTo>
                    <a:pt x="178" y="258"/>
                  </a:lnTo>
                  <a:lnTo>
                    <a:pt x="175" y="264"/>
                  </a:lnTo>
                  <a:lnTo>
                    <a:pt x="171" y="268"/>
                  </a:lnTo>
                  <a:lnTo>
                    <a:pt x="166" y="272"/>
                  </a:lnTo>
                  <a:lnTo>
                    <a:pt x="160" y="275"/>
                  </a:lnTo>
                  <a:lnTo>
                    <a:pt x="153" y="276"/>
                  </a:lnTo>
                  <a:lnTo>
                    <a:pt x="146" y="277"/>
                  </a:lnTo>
                  <a:lnTo>
                    <a:pt x="141" y="278"/>
                  </a:lnTo>
                  <a:lnTo>
                    <a:pt x="125" y="277"/>
                  </a:lnTo>
                  <a:lnTo>
                    <a:pt x="108" y="273"/>
                  </a:lnTo>
                  <a:lnTo>
                    <a:pt x="99" y="271"/>
                  </a:lnTo>
                  <a:lnTo>
                    <a:pt x="90" y="267"/>
                  </a:lnTo>
                  <a:lnTo>
                    <a:pt x="82" y="264"/>
                  </a:lnTo>
                  <a:lnTo>
                    <a:pt x="73" y="260"/>
                  </a:lnTo>
                  <a:lnTo>
                    <a:pt x="57" y="251"/>
                  </a:lnTo>
                  <a:lnTo>
                    <a:pt x="44" y="244"/>
                  </a:lnTo>
                  <a:lnTo>
                    <a:pt x="0" y="329"/>
                  </a:lnTo>
                  <a:lnTo>
                    <a:pt x="16" y="338"/>
                  </a:lnTo>
                  <a:lnTo>
                    <a:pt x="32" y="346"/>
                  </a:lnTo>
                  <a:lnTo>
                    <a:pt x="48" y="353"/>
                  </a:lnTo>
                  <a:lnTo>
                    <a:pt x="66" y="358"/>
                  </a:lnTo>
                  <a:lnTo>
                    <a:pt x="84" y="363"/>
                  </a:lnTo>
                  <a:lnTo>
                    <a:pt x="103" y="365"/>
                  </a:lnTo>
                  <a:lnTo>
                    <a:pt x="121" y="367"/>
                  </a:lnTo>
                  <a:lnTo>
                    <a:pt x="139" y="369"/>
                  </a:lnTo>
                  <a:lnTo>
                    <a:pt x="151" y="367"/>
                  </a:lnTo>
                  <a:lnTo>
                    <a:pt x="162" y="367"/>
                  </a:lnTo>
                  <a:lnTo>
                    <a:pt x="175" y="365"/>
                  </a:lnTo>
                  <a:lnTo>
                    <a:pt x="186" y="364"/>
                  </a:lnTo>
                  <a:lnTo>
                    <a:pt x="198" y="361"/>
                  </a:lnTo>
                  <a:lnTo>
                    <a:pt x="209" y="357"/>
                  </a:lnTo>
                  <a:lnTo>
                    <a:pt x="220" y="354"/>
                  </a:lnTo>
                  <a:lnTo>
                    <a:pt x="231" y="349"/>
                  </a:lnTo>
                  <a:lnTo>
                    <a:pt x="240" y="344"/>
                  </a:lnTo>
                  <a:lnTo>
                    <a:pt x="250" y="338"/>
                  </a:lnTo>
                  <a:lnTo>
                    <a:pt x="259" y="331"/>
                  </a:lnTo>
                  <a:lnTo>
                    <a:pt x="267" y="325"/>
                  </a:lnTo>
                  <a:lnTo>
                    <a:pt x="275" y="317"/>
                  </a:lnTo>
                  <a:lnTo>
                    <a:pt x="282" y="308"/>
                  </a:lnTo>
                  <a:lnTo>
                    <a:pt x="287" y="299"/>
                  </a:lnTo>
                  <a:lnTo>
                    <a:pt x="292" y="289"/>
                  </a:lnTo>
                  <a:lnTo>
                    <a:pt x="296" y="277"/>
                  </a:lnTo>
                  <a:lnTo>
                    <a:pt x="298" y="266"/>
                  </a:lnTo>
                  <a:lnTo>
                    <a:pt x="301" y="254"/>
                  </a:lnTo>
                  <a:lnTo>
                    <a:pt x="301" y="240"/>
                  </a:lnTo>
                  <a:lnTo>
                    <a:pt x="301" y="224"/>
                  </a:lnTo>
                  <a:lnTo>
                    <a:pt x="297" y="211"/>
                  </a:lnTo>
                  <a:lnTo>
                    <a:pt x="294" y="198"/>
                  </a:lnTo>
                  <a:lnTo>
                    <a:pt x="288" y="187"/>
                  </a:lnTo>
                  <a:lnTo>
                    <a:pt x="280" y="178"/>
                  </a:lnTo>
                  <a:lnTo>
                    <a:pt x="273" y="169"/>
                  </a:lnTo>
                  <a:lnTo>
                    <a:pt x="264" y="161"/>
                  </a:lnTo>
                  <a:lnTo>
                    <a:pt x="252" y="156"/>
                  </a:lnTo>
                  <a:lnTo>
                    <a:pt x="241" y="150"/>
                  </a:lnTo>
                  <a:lnTo>
                    <a:pt x="229" y="144"/>
                  </a:lnTo>
                  <a:lnTo>
                    <a:pt x="215" y="141"/>
                  </a:lnTo>
                  <a:lnTo>
                    <a:pt x="202" y="138"/>
                  </a:lnTo>
                  <a:lnTo>
                    <a:pt x="194" y="136"/>
                  </a:lnTo>
                  <a:lnTo>
                    <a:pt x="186" y="135"/>
                  </a:lnTo>
                  <a:lnTo>
                    <a:pt x="176" y="133"/>
                  </a:lnTo>
                  <a:lnTo>
                    <a:pt x="167" y="130"/>
                  </a:lnTo>
                  <a:lnTo>
                    <a:pt x="159" y="126"/>
                  </a:lnTo>
                  <a:lnTo>
                    <a:pt x="152" y="122"/>
                  </a:lnTo>
                  <a:lnTo>
                    <a:pt x="150" y="118"/>
                  </a:lnTo>
                  <a:lnTo>
                    <a:pt x="148" y="115"/>
                  </a:lnTo>
                  <a:lnTo>
                    <a:pt x="146" y="112"/>
                  </a:lnTo>
                  <a:lnTo>
                    <a:pt x="146" y="107"/>
                  </a:lnTo>
                  <a:lnTo>
                    <a:pt x="148" y="102"/>
                  </a:lnTo>
                  <a:lnTo>
                    <a:pt x="150" y="96"/>
                  </a:lnTo>
                  <a:lnTo>
                    <a:pt x="154" y="93"/>
                  </a:lnTo>
                  <a:lnTo>
                    <a:pt x="160" y="89"/>
                  </a:lnTo>
                  <a:lnTo>
                    <a:pt x="166" y="87"/>
                  </a:lnTo>
                  <a:lnTo>
                    <a:pt x="172" y="86"/>
                  </a:lnTo>
                  <a:lnTo>
                    <a:pt x="179" y="85"/>
                  </a:lnTo>
                  <a:lnTo>
                    <a:pt x="185" y="84"/>
                  </a:lnTo>
                  <a:lnTo>
                    <a:pt x="195" y="85"/>
                  </a:lnTo>
                  <a:lnTo>
                    <a:pt x="206" y="86"/>
                  </a:lnTo>
                  <a:lnTo>
                    <a:pt x="218" y="89"/>
                  </a:lnTo>
                  <a:lnTo>
                    <a:pt x="230" y="91"/>
                  </a:lnTo>
                  <a:lnTo>
                    <a:pt x="240" y="96"/>
                  </a:lnTo>
                  <a:lnTo>
                    <a:pt x="250" y="100"/>
                  </a:lnTo>
                  <a:lnTo>
                    <a:pt x="291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7" name="Freeform 111"/>
            <p:cNvSpPr>
              <a:spLocks/>
            </p:cNvSpPr>
            <p:nvPr/>
          </p:nvSpPr>
          <p:spPr bwMode="auto">
            <a:xfrm>
              <a:off x="5822175" y="6515113"/>
              <a:ext cx="58738" cy="73025"/>
            </a:xfrm>
            <a:custGeom>
              <a:avLst/>
              <a:gdLst>
                <a:gd name="T0" fmla="*/ 1974024021 w 300"/>
                <a:gd name="T1" fmla="*/ 100769750 h 369"/>
                <a:gd name="T2" fmla="*/ 1651281423 w 300"/>
                <a:gd name="T3" fmla="*/ 31018210 h 369"/>
                <a:gd name="T4" fmla="*/ 1336014019 w 300"/>
                <a:gd name="T5" fmla="*/ 0 h 369"/>
                <a:gd name="T6" fmla="*/ 1080817771 w 300"/>
                <a:gd name="T7" fmla="*/ 31018210 h 369"/>
                <a:gd name="T8" fmla="*/ 833135289 w 300"/>
                <a:gd name="T9" fmla="*/ 85260744 h 369"/>
                <a:gd name="T10" fmla="*/ 615468903 w 300"/>
                <a:gd name="T11" fmla="*/ 193745814 h 369"/>
                <a:gd name="T12" fmla="*/ 427819006 w 300"/>
                <a:gd name="T13" fmla="*/ 333288277 h 369"/>
                <a:gd name="T14" fmla="*/ 292726305 w 300"/>
                <a:gd name="T15" fmla="*/ 527034091 h 369"/>
                <a:gd name="T16" fmla="*/ 210152621 w 300"/>
                <a:gd name="T17" fmla="*/ 767306922 h 369"/>
                <a:gd name="T18" fmla="*/ 195163662 w 300"/>
                <a:gd name="T19" fmla="*/ 1038598161 h 369"/>
                <a:gd name="T20" fmla="*/ 240168913 w 300"/>
                <a:gd name="T21" fmla="*/ 1255607484 h 369"/>
                <a:gd name="T22" fmla="*/ 337769932 w 300"/>
                <a:gd name="T23" fmla="*/ 1418374470 h 369"/>
                <a:gd name="T24" fmla="*/ 450359909 w 300"/>
                <a:gd name="T25" fmla="*/ 1526859539 h 369"/>
                <a:gd name="T26" fmla="*/ 652998961 w 300"/>
                <a:gd name="T27" fmla="*/ 1627629290 h 369"/>
                <a:gd name="T28" fmla="*/ 975741559 w 300"/>
                <a:gd name="T29" fmla="*/ 1705135333 h 369"/>
                <a:gd name="T30" fmla="*/ 1230937806 w 300"/>
                <a:gd name="T31" fmla="*/ 1790396078 h 369"/>
                <a:gd name="T32" fmla="*/ 1321025060 w 300"/>
                <a:gd name="T33" fmla="*/ 1891165828 h 369"/>
                <a:gd name="T34" fmla="*/ 1336014019 w 300"/>
                <a:gd name="T35" fmla="*/ 1999650897 h 369"/>
                <a:gd name="T36" fmla="*/ 1238451376 w 300"/>
                <a:gd name="T37" fmla="*/ 2108175349 h 369"/>
                <a:gd name="T38" fmla="*/ 1095845105 w 300"/>
                <a:gd name="T39" fmla="*/ 2146908679 h 369"/>
                <a:gd name="T40" fmla="*/ 810632565 w 300"/>
                <a:gd name="T41" fmla="*/ 2115929852 h 369"/>
                <a:gd name="T42" fmla="*/ 615468903 w 300"/>
                <a:gd name="T43" fmla="*/ 2046178113 h 369"/>
                <a:gd name="T44" fmla="*/ 330256363 w 300"/>
                <a:gd name="T45" fmla="*/ 1891165828 h 369"/>
                <a:gd name="T46" fmla="*/ 232693720 w 300"/>
                <a:gd name="T47" fmla="*/ 2147483647 h 369"/>
                <a:gd name="T48" fmla="*/ 630496237 w 300"/>
                <a:gd name="T49" fmla="*/ 2147483647 h 369"/>
                <a:gd name="T50" fmla="*/ 1035774144 w 300"/>
                <a:gd name="T51" fmla="*/ 2147483647 h 369"/>
                <a:gd name="T52" fmla="*/ 1305997726 w 300"/>
                <a:gd name="T53" fmla="*/ 2147483647 h 369"/>
                <a:gd name="T54" fmla="*/ 1568707738 w 300"/>
                <a:gd name="T55" fmla="*/ 2147483647 h 369"/>
                <a:gd name="T56" fmla="*/ 1808876652 w 300"/>
                <a:gd name="T57" fmla="*/ 2147483647 h 369"/>
                <a:gd name="T58" fmla="*/ 1996526745 w 300"/>
                <a:gd name="T59" fmla="*/ 2147483647 h 369"/>
                <a:gd name="T60" fmla="*/ 2147483647 w 300"/>
                <a:gd name="T61" fmla="*/ 2147483647 h 369"/>
                <a:gd name="T62" fmla="*/ 2147483647 w 300"/>
                <a:gd name="T63" fmla="*/ 2061648133 h 369"/>
                <a:gd name="T64" fmla="*/ 2147483647 w 300"/>
                <a:gd name="T65" fmla="*/ 1736153543 h 369"/>
                <a:gd name="T66" fmla="*/ 2147483647 w 300"/>
                <a:gd name="T67" fmla="*/ 1449353298 h 369"/>
                <a:gd name="T68" fmla="*/ 1974024021 w 300"/>
                <a:gd name="T69" fmla="*/ 1247852981 h 369"/>
                <a:gd name="T70" fmla="*/ 1711314009 w 300"/>
                <a:gd name="T71" fmla="*/ 1116104205 h 369"/>
                <a:gd name="T72" fmla="*/ 1448603996 w 300"/>
                <a:gd name="T73" fmla="*/ 1054067983 h 369"/>
                <a:gd name="T74" fmla="*/ 1253440530 w 300"/>
                <a:gd name="T75" fmla="*/ 1007579952 h 369"/>
                <a:gd name="T76" fmla="*/ 1118347829 w 300"/>
                <a:gd name="T77" fmla="*/ 914564704 h 369"/>
                <a:gd name="T78" fmla="*/ 1095845105 w 300"/>
                <a:gd name="T79" fmla="*/ 829304158 h 369"/>
                <a:gd name="T80" fmla="*/ 1155877887 w 300"/>
                <a:gd name="T81" fmla="*/ 720819088 h 369"/>
                <a:gd name="T82" fmla="*/ 1290970392 w 300"/>
                <a:gd name="T83" fmla="*/ 666537172 h 369"/>
                <a:gd name="T84" fmla="*/ 1456117761 w 300"/>
                <a:gd name="T85" fmla="*/ 658782669 h 369"/>
                <a:gd name="T86" fmla="*/ 1718827774 w 300"/>
                <a:gd name="T87" fmla="*/ 705309885 h 369"/>
                <a:gd name="T88" fmla="*/ 2147483647 w 300"/>
                <a:gd name="T89" fmla="*/ 178275992 h 3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0" h="369">
                  <a:moveTo>
                    <a:pt x="290" y="23"/>
                  </a:moveTo>
                  <a:lnTo>
                    <a:pt x="277" y="17"/>
                  </a:lnTo>
                  <a:lnTo>
                    <a:pt x="263" y="13"/>
                  </a:lnTo>
                  <a:lnTo>
                    <a:pt x="250" y="9"/>
                  </a:lnTo>
                  <a:lnTo>
                    <a:pt x="235" y="6"/>
                  </a:lnTo>
                  <a:lnTo>
                    <a:pt x="220" y="4"/>
                  </a:lnTo>
                  <a:lnTo>
                    <a:pt x="207" y="2"/>
                  </a:lnTo>
                  <a:lnTo>
                    <a:pt x="192" y="1"/>
                  </a:lnTo>
                  <a:lnTo>
                    <a:pt x="178" y="0"/>
                  </a:lnTo>
                  <a:lnTo>
                    <a:pt x="166" y="1"/>
                  </a:lnTo>
                  <a:lnTo>
                    <a:pt x="155" y="1"/>
                  </a:lnTo>
                  <a:lnTo>
                    <a:pt x="144" y="4"/>
                  </a:lnTo>
                  <a:lnTo>
                    <a:pt x="132" y="6"/>
                  </a:lnTo>
                  <a:lnTo>
                    <a:pt x="121" y="8"/>
                  </a:lnTo>
                  <a:lnTo>
                    <a:pt x="111" y="11"/>
                  </a:lnTo>
                  <a:lnTo>
                    <a:pt x="101" y="15"/>
                  </a:lnTo>
                  <a:lnTo>
                    <a:pt x="91" y="19"/>
                  </a:lnTo>
                  <a:lnTo>
                    <a:pt x="82" y="25"/>
                  </a:lnTo>
                  <a:lnTo>
                    <a:pt x="73" y="31"/>
                  </a:lnTo>
                  <a:lnTo>
                    <a:pt x="65" y="36"/>
                  </a:lnTo>
                  <a:lnTo>
                    <a:pt x="57" y="43"/>
                  </a:lnTo>
                  <a:lnTo>
                    <a:pt x="50" y="51"/>
                  </a:lnTo>
                  <a:lnTo>
                    <a:pt x="44" y="59"/>
                  </a:lnTo>
                  <a:lnTo>
                    <a:pt x="39" y="68"/>
                  </a:lnTo>
                  <a:lnTo>
                    <a:pt x="35" y="78"/>
                  </a:lnTo>
                  <a:lnTo>
                    <a:pt x="30" y="88"/>
                  </a:lnTo>
                  <a:lnTo>
                    <a:pt x="28" y="99"/>
                  </a:lnTo>
                  <a:lnTo>
                    <a:pt x="26" y="111"/>
                  </a:lnTo>
                  <a:lnTo>
                    <a:pt x="26" y="123"/>
                  </a:lnTo>
                  <a:lnTo>
                    <a:pt x="26" y="134"/>
                  </a:lnTo>
                  <a:lnTo>
                    <a:pt x="27" y="144"/>
                  </a:lnTo>
                  <a:lnTo>
                    <a:pt x="29" y="153"/>
                  </a:lnTo>
                  <a:lnTo>
                    <a:pt x="32" y="162"/>
                  </a:lnTo>
                  <a:lnTo>
                    <a:pt x="36" y="169"/>
                  </a:lnTo>
                  <a:lnTo>
                    <a:pt x="39" y="176"/>
                  </a:lnTo>
                  <a:lnTo>
                    <a:pt x="45" y="183"/>
                  </a:lnTo>
                  <a:lnTo>
                    <a:pt x="49" y="187"/>
                  </a:lnTo>
                  <a:lnTo>
                    <a:pt x="55" y="193"/>
                  </a:lnTo>
                  <a:lnTo>
                    <a:pt x="60" y="197"/>
                  </a:lnTo>
                  <a:lnTo>
                    <a:pt x="67" y="201"/>
                  </a:lnTo>
                  <a:lnTo>
                    <a:pt x="74" y="204"/>
                  </a:lnTo>
                  <a:lnTo>
                    <a:pt x="87" y="210"/>
                  </a:lnTo>
                  <a:lnTo>
                    <a:pt x="102" y="214"/>
                  </a:lnTo>
                  <a:lnTo>
                    <a:pt x="117" y="218"/>
                  </a:lnTo>
                  <a:lnTo>
                    <a:pt x="130" y="220"/>
                  </a:lnTo>
                  <a:lnTo>
                    <a:pt x="143" y="223"/>
                  </a:lnTo>
                  <a:lnTo>
                    <a:pt x="155" y="227"/>
                  </a:lnTo>
                  <a:lnTo>
                    <a:pt x="164" y="231"/>
                  </a:lnTo>
                  <a:lnTo>
                    <a:pt x="172" y="236"/>
                  </a:lnTo>
                  <a:lnTo>
                    <a:pt x="175" y="239"/>
                  </a:lnTo>
                  <a:lnTo>
                    <a:pt x="176" y="244"/>
                  </a:lnTo>
                  <a:lnTo>
                    <a:pt x="178" y="247"/>
                  </a:lnTo>
                  <a:lnTo>
                    <a:pt x="179" y="253"/>
                  </a:lnTo>
                  <a:lnTo>
                    <a:pt x="178" y="258"/>
                  </a:lnTo>
                  <a:lnTo>
                    <a:pt x="174" y="264"/>
                  </a:lnTo>
                  <a:lnTo>
                    <a:pt x="171" y="268"/>
                  </a:lnTo>
                  <a:lnTo>
                    <a:pt x="165" y="272"/>
                  </a:lnTo>
                  <a:lnTo>
                    <a:pt x="159" y="275"/>
                  </a:lnTo>
                  <a:lnTo>
                    <a:pt x="153" y="276"/>
                  </a:lnTo>
                  <a:lnTo>
                    <a:pt x="146" y="277"/>
                  </a:lnTo>
                  <a:lnTo>
                    <a:pt x="140" y="278"/>
                  </a:lnTo>
                  <a:lnTo>
                    <a:pt x="125" y="277"/>
                  </a:lnTo>
                  <a:lnTo>
                    <a:pt x="108" y="273"/>
                  </a:lnTo>
                  <a:lnTo>
                    <a:pt x="99" y="271"/>
                  </a:lnTo>
                  <a:lnTo>
                    <a:pt x="90" y="267"/>
                  </a:lnTo>
                  <a:lnTo>
                    <a:pt x="82" y="264"/>
                  </a:lnTo>
                  <a:lnTo>
                    <a:pt x="73" y="260"/>
                  </a:lnTo>
                  <a:lnTo>
                    <a:pt x="57" y="251"/>
                  </a:lnTo>
                  <a:lnTo>
                    <a:pt x="44" y="244"/>
                  </a:lnTo>
                  <a:lnTo>
                    <a:pt x="0" y="329"/>
                  </a:lnTo>
                  <a:lnTo>
                    <a:pt x="15" y="338"/>
                  </a:lnTo>
                  <a:lnTo>
                    <a:pt x="31" y="346"/>
                  </a:lnTo>
                  <a:lnTo>
                    <a:pt x="48" y="353"/>
                  </a:lnTo>
                  <a:lnTo>
                    <a:pt x="66" y="358"/>
                  </a:lnTo>
                  <a:lnTo>
                    <a:pt x="84" y="363"/>
                  </a:lnTo>
                  <a:lnTo>
                    <a:pt x="102" y="365"/>
                  </a:lnTo>
                  <a:lnTo>
                    <a:pt x="120" y="367"/>
                  </a:lnTo>
                  <a:lnTo>
                    <a:pt x="138" y="369"/>
                  </a:lnTo>
                  <a:lnTo>
                    <a:pt x="150" y="367"/>
                  </a:lnTo>
                  <a:lnTo>
                    <a:pt x="162" y="367"/>
                  </a:lnTo>
                  <a:lnTo>
                    <a:pt x="174" y="365"/>
                  </a:lnTo>
                  <a:lnTo>
                    <a:pt x="185" y="364"/>
                  </a:lnTo>
                  <a:lnTo>
                    <a:pt x="198" y="361"/>
                  </a:lnTo>
                  <a:lnTo>
                    <a:pt x="209" y="357"/>
                  </a:lnTo>
                  <a:lnTo>
                    <a:pt x="219" y="354"/>
                  </a:lnTo>
                  <a:lnTo>
                    <a:pt x="230" y="349"/>
                  </a:lnTo>
                  <a:lnTo>
                    <a:pt x="241" y="344"/>
                  </a:lnTo>
                  <a:lnTo>
                    <a:pt x="250" y="338"/>
                  </a:lnTo>
                  <a:lnTo>
                    <a:pt x="259" y="331"/>
                  </a:lnTo>
                  <a:lnTo>
                    <a:pt x="266" y="325"/>
                  </a:lnTo>
                  <a:lnTo>
                    <a:pt x="274" y="317"/>
                  </a:lnTo>
                  <a:lnTo>
                    <a:pt x="281" y="308"/>
                  </a:lnTo>
                  <a:lnTo>
                    <a:pt x="287" y="299"/>
                  </a:lnTo>
                  <a:lnTo>
                    <a:pt x="291" y="289"/>
                  </a:lnTo>
                  <a:lnTo>
                    <a:pt x="296" y="277"/>
                  </a:lnTo>
                  <a:lnTo>
                    <a:pt x="298" y="266"/>
                  </a:lnTo>
                  <a:lnTo>
                    <a:pt x="300" y="254"/>
                  </a:lnTo>
                  <a:lnTo>
                    <a:pt x="300" y="240"/>
                  </a:lnTo>
                  <a:lnTo>
                    <a:pt x="300" y="224"/>
                  </a:lnTo>
                  <a:lnTo>
                    <a:pt x="297" y="211"/>
                  </a:lnTo>
                  <a:lnTo>
                    <a:pt x="293" y="198"/>
                  </a:lnTo>
                  <a:lnTo>
                    <a:pt x="288" y="187"/>
                  </a:lnTo>
                  <a:lnTo>
                    <a:pt x="280" y="178"/>
                  </a:lnTo>
                  <a:lnTo>
                    <a:pt x="272" y="169"/>
                  </a:lnTo>
                  <a:lnTo>
                    <a:pt x="263" y="161"/>
                  </a:lnTo>
                  <a:lnTo>
                    <a:pt x="252" y="156"/>
                  </a:lnTo>
                  <a:lnTo>
                    <a:pt x="241" y="150"/>
                  </a:lnTo>
                  <a:lnTo>
                    <a:pt x="228" y="144"/>
                  </a:lnTo>
                  <a:lnTo>
                    <a:pt x="215" y="141"/>
                  </a:lnTo>
                  <a:lnTo>
                    <a:pt x="201" y="138"/>
                  </a:lnTo>
                  <a:lnTo>
                    <a:pt x="193" y="136"/>
                  </a:lnTo>
                  <a:lnTo>
                    <a:pt x="185" y="135"/>
                  </a:lnTo>
                  <a:lnTo>
                    <a:pt x="175" y="133"/>
                  </a:lnTo>
                  <a:lnTo>
                    <a:pt x="167" y="130"/>
                  </a:lnTo>
                  <a:lnTo>
                    <a:pt x="158" y="126"/>
                  </a:lnTo>
                  <a:lnTo>
                    <a:pt x="152" y="122"/>
                  </a:lnTo>
                  <a:lnTo>
                    <a:pt x="149" y="118"/>
                  </a:lnTo>
                  <a:lnTo>
                    <a:pt x="147" y="115"/>
                  </a:lnTo>
                  <a:lnTo>
                    <a:pt x="146" y="112"/>
                  </a:lnTo>
                  <a:lnTo>
                    <a:pt x="146" y="107"/>
                  </a:lnTo>
                  <a:lnTo>
                    <a:pt x="147" y="102"/>
                  </a:lnTo>
                  <a:lnTo>
                    <a:pt x="149" y="96"/>
                  </a:lnTo>
                  <a:lnTo>
                    <a:pt x="154" y="93"/>
                  </a:lnTo>
                  <a:lnTo>
                    <a:pt x="159" y="89"/>
                  </a:lnTo>
                  <a:lnTo>
                    <a:pt x="165" y="87"/>
                  </a:lnTo>
                  <a:lnTo>
                    <a:pt x="172" y="86"/>
                  </a:lnTo>
                  <a:lnTo>
                    <a:pt x="179" y="85"/>
                  </a:lnTo>
                  <a:lnTo>
                    <a:pt x="184" y="84"/>
                  </a:lnTo>
                  <a:lnTo>
                    <a:pt x="194" y="85"/>
                  </a:lnTo>
                  <a:lnTo>
                    <a:pt x="206" y="86"/>
                  </a:lnTo>
                  <a:lnTo>
                    <a:pt x="218" y="89"/>
                  </a:lnTo>
                  <a:lnTo>
                    <a:pt x="229" y="91"/>
                  </a:lnTo>
                  <a:lnTo>
                    <a:pt x="239" y="96"/>
                  </a:lnTo>
                  <a:lnTo>
                    <a:pt x="250" y="100"/>
                  </a:lnTo>
                  <a:lnTo>
                    <a:pt x="29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8" name="Freeform 112"/>
            <p:cNvSpPr>
              <a:spLocks/>
            </p:cNvSpPr>
            <p:nvPr/>
          </p:nvSpPr>
          <p:spPr bwMode="auto">
            <a:xfrm>
              <a:off x="5888850" y="6515113"/>
              <a:ext cx="55563" cy="73025"/>
            </a:xfrm>
            <a:custGeom>
              <a:avLst/>
              <a:gdLst>
                <a:gd name="T0" fmla="*/ 2147483647 w 274"/>
                <a:gd name="T1" fmla="*/ 123994273 h 369"/>
                <a:gd name="T2" fmla="*/ 2034656833 w 274"/>
                <a:gd name="T3" fmla="*/ 61997038 h 369"/>
                <a:gd name="T4" fmla="*/ 1867908620 w 274"/>
                <a:gd name="T5" fmla="*/ 31018210 h 369"/>
                <a:gd name="T6" fmla="*/ 1692771610 w 274"/>
                <a:gd name="T7" fmla="*/ 7754503 h 369"/>
                <a:gd name="T8" fmla="*/ 1434281178 w 274"/>
                <a:gd name="T9" fmla="*/ 7754503 h 369"/>
                <a:gd name="T10" fmla="*/ 1125745517 w 274"/>
                <a:gd name="T11" fmla="*/ 61997038 h 369"/>
                <a:gd name="T12" fmla="*/ 833864359 w 274"/>
                <a:gd name="T13" fmla="*/ 170521291 h 369"/>
                <a:gd name="T14" fmla="*/ 583721355 w 274"/>
                <a:gd name="T15" fmla="*/ 317779073 h 369"/>
                <a:gd name="T16" fmla="*/ 358580485 w 274"/>
                <a:gd name="T17" fmla="*/ 511524887 h 369"/>
                <a:gd name="T18" fmla="*/ 183443475 w 274"/>
                <a:gd name="T19" fmla="*/ 744043413 h 369"/>
                <a:gd name="T20" fmla="*/ 66699326 w 274"/>
                <a:gd name="T21" fmla="*/ 1007579952 h 369"/>
                <a:gd name="T22" fmla="*/ 8347631 w 274"/>
                <a:gd name="T23" fmla="*/ 1302095516 h 369"/>
                <a:gd name="T24" fmla="*/ 8347631 w 274"/>
                <a:gd name="T25" fmla="*/ 1604365583 h 369"/>
                <a:gd name="T26" fmla="*/ 66699326 w 274"/>
                <a:gd name="T27" fmla="*/ 1891165828 h 369"/>
                <a:gd name="T28" fmla="*/ 183443475 w 274"/>
                <a:gd name="T29" fmla="*/ 2139154176 h 369"/>
                <a:gd name="T30" fmla="*/ 358580485 w 274"/>
                <a:gd name="T31" fmla="*/ 2147483647 h 369"/>
                <a:gd name="T32" fmla="*/ 575373724 w 274"/>
                <a:gd name="T33" fmla="*/ 2147483647 h 369"/>
                <a:gd name="T34" fmla="*/ 817210059 w 274"/>
                <a:gd name="T35" fmla="*/ 2147483647 h 369"/>
                <a:gd name="T36" fmla="*/ 1100743587 w 274"/>
                <a:gd name="T37" fmla="*/ 2147483647 h 369"/>
                <a:gd name="T38" fmla="*/ 1400931414 w 274"/>
                <a:gd name="T39" fmla="*/ 2147483647 h 369"/>
                <a:gd name="T40" fmla="*/ 1651074215 w 274"/>
                <a:gd name="T41" fmla="*/ 2147483647 h 369"/>
                <a:gd name="T42" fmla="*/ 1842865524 w 274"/>
                <a:gd name="T43" fmla="*/ 2147483647 h 369"/>
                <a:gd name="T44" fmla="*/ 2018002533 w 274"/>
                <a:gd name="T45" fmla="*/ 2147483647 h 369"/>
                <a:gd name="T46" fmla="*/ 2147483647 w 274"/>
                <a:gd name="T47" fmla="*/ 2147483647 h 369"/>
                <a:gd name="T48" fmla="*/ 2147483647 w 274"/>
                <a:gd name="T49" fmla="*/ 1906635848 h 369"/>
                <a:gd name="T50" fmla="*/ 2118051421 w 274"/>
                <a:gd name="T51" fmla="*/ 1999650897 h 369"/>
                <a:gd name="T52" fmla="*/ 1951303208 w 274"/>
                <a:gd name="T53" fmla="*/ 2061648133 h 369"/>
                <a:gd name="T54" fmla="*/ 1767818567 w 274"/>
                <a:gd name="T55" fmla="*/ 2077157139 h 369"/>
                <a:gd name="T56" fmla="*/ 1567720793 w 274"/>
                <a:gd name="T57" fmla="*/ 2061648133 h 369"/>
                <a:gd name="T58" fmla="*/ 1400931414 w 274"/>
                <a:gd name="T59" fmla="*/ 1999650897 h 369"/>
                <a:gd name="T60" fmla="*/ 1250837501 w 274"/>
                <a:gd name="T61" fmla="*/ 1898881147 h 369"/>
                <a:gd name="T62" fmla="*/ 1142440982 w 274"/>
                <a:gd name="T63" fmla="*/ 1767132569 h 369"/>
                <a:gd name="T64" fmla="*/ 1075700491 w 274"/>
                <a:gd name="T65" fmla="*/ 1604365583 h 369"/>
                <a:gd name="T66" fmla="*/ 1050698561 w 274"/>
                <a:gd name="T67" fmla="*/ 1426128973 h 369"/>
                <a:gd name="T68" fmla="*/ 1075700491 w 274"/>
                <a:gd name="T69" fmla="*/ 1247852981 h 369"/>
                <a:gd name="T70" fmla="*/ 1142440982 w 274"/>
                <a:gd name="T71" fmla="*/ 1092840696 h 369"/>
                <a:gd name="T72" fmla="*/ 1259144169 w 274"/>
                <a:gd name="T73" fmla="*/ 961091920 h 369"/>
                <a:gd name="T74" fmla="*/ 1400931414 w 274"/>
                <a:gd name="T75" fmla="*/ 868076673 h 369"/>
                <a:gd name="T76" fmla="*/ 1559373162 w 274"/>
                <a:gd name="T77" fmla="*/ 798325132 h 369"/>
                <a:gd name="T78" fmla="*/ 1751164268 w 274"/>
                <a:gd name="T79" fmla="*/ 775061623 h 369"/>
                <a:gd name="T80" fmla="*/ 1892910550 w 274"/>
                <a:gd name="T81" fmla="*/ 790570629 h 369"/>
                <a:gd name="T82" fmla="*/ 2026350164 w 274"/>
                <a:gd name="T83" fmla="*/ 829304158 h 369"/>
                <a:gd name="T84" fmla="*/ 2147483647 w 274"/>
                <a:gd name="T85" fmla="*/ 961091920 h 3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4" h="369">
                  <a:moveTo>
                    <a:pt x="274" y="20"/>
                  </a:moveTo>
                  <a:lnTo>
                    <a:pt x="263" y="16"/>
                  </a:lnTo>
                  <a:lnTo>
                    <a:pt x="254" y="13"/>
                  </a:lnTo>
                  <a:lnTo>
                    <a:pt x="244" y="8"/>
                  </a:lnTo>
                  <a:lnTo>
                    <a:pt x="234" y="6"/>
                  </a:lnTo>
                  <a:lnTo>
                    <a:pt x="224" y="4"/>
                  </a:lnTo>
                  <a:lnTo>
                    <a:pt x="214" y="2"/>
                  </a:lnTo>
                  <a:lnTo>
                    <a:pt x="203" y="1"/>
                  </a:lnTo>
                  <a:lnTo>
                    <a:pt x="192" y="0"/>
                  </a:lnTo>
                  <a:lnTo>
                    <a:pt x="172" y="1"/>
                  </a:lnTo>
                  <a:lnTo>
                    <a:pt x="153" y="5"/>
                  </a:lnTo>
                  <a:lnTo>
                    <a:pt x="135" y="8"/>
                  </a:lnTo>
                  <a:lnTo>
                    <a:pt x="117" y="15"/>
                  </a:lnTo>
                  <a:lnTo>
                    <a:pt x="100" y="22"/>
                  </a:lnTo>
                  <a:lnTo>
                    <a:pt x="84" y="31"/>
                  </a:lnTo>
                  <a:lnTo>
                    <a:pt x="70" y="41"/>
                  </a:lnTo>
                  <a:lnTo>
                    <a:pt x="55" y="53"/>
                  </a:lnTo>
                  <a:lnTo>
                    <a:pt x="43" y="66"/>
                  </a:lnTo>
                  <a:lnTo>
                    <a:pt x="33" y="80"/>
                  </a:lnTo>
                  <a:lnTo>
                    <a:pt x="22" y="96"/>
                  </a:lnTo>
                  <a:lnTo>
                    <a:pt x="15" y="112"/>
                  </a:lnTo>
                  <a:lnTo>
                    <a:pt x="8" y="130"/>
                  </a:lnTo>
                  <a:lnTo>
                    <a:pt x="3" y="148"/>
                  </a:lnTo>
                  <a:lnTo>
                    <a:pt x="1" y="168"/>
                  </a:lnTo>
                  <a:lnTo>
                    <a:pt x="0" y="188"/>
                  </a:lnTo>
                  <a:lnTo>
                    <a:pt x="1" y="207"/>
                  </a:lnTo>
                  <a:lnTo>
                    <a:pt x="3" y="226"/>
                  </a:lnTo>
                  <a:lnTo>
                    <a:pt x="8" y="244"/>
                  </a:lnTo>
                  <a:lnTo>
                    <a:pt x="15" y="260"/>
                  </a:lnTo>
                  <a:lnTo>
                    <a:pt x="22" y="276"/>
                  </a:lnTo>
                  <a:lnTo>
                    <a:pt x="33" y="291"/>
                  </a:lnTo>
                  <a:lnTo>
                    <a:pt x="43" y="304"/>
                  </a:lnTo>
                  <a:lnTo>
                    <a:pt x="55" y="317"/>
                  </a:lnTo>
                  <a:lnTo>
                    <a:pt x="69" y="329"/>
                  </a:lnTo>
                  <a:lnTo>
                    <a:pt x="83" y="338"/>
                  </a:lnTo>
                  <a:lnTo>
                    <a:pt x="98" y="347"/>
                  </a:lnTo>
                  <a:lnTo>
                    <a:pt x="115" y="355"/>
                  </a:lnTo>
                  <a:lnTo>
                    <a:pt x="132" y="361"/>
                  </a:lnTo>
                  <a:lnTo>
                    <a:pt x="150" y="365"/>
                  </a:lnTo>
                  <a:lnTo>
                    <a:pt x="168" y="367"/>
                  </a:lnTo>
                  <a:lnTo>
                    <a:pt x="187" y="369"/>
                  </a:lnTo>
                  <a:lnTo>
                    <a:pt x="198" y="367"/>
                  </a:lnTo>
                  <a:lnTo>
                    <a:pt x="209" y="367"/>
                  </a:lnTo>
                  <a:lnTo>
                    <a:pt x="221" y="365"/>
                  </a:lnTo>
                  <a:lnTo>
                    <a:pt x="231" y="364"/>
                  </a:lnTo>
                  <a:lnTo>
                    <a:pt x="242" y="361"/>
                  </a:lnTo>
                  <a:lnTo>
                    <a:pt x="252" y="357"/>
                  </a:lnTo>
                  <a:lnTo>
                    <a:pt x="263" y="354"/>
                  </a:lnTo>
                  <a:lnTo>
                    <a:pt x="274" y="348"/>
                  </a:lnTo>
                  <a:lnTo>
                    <a:pt x="274" y="246"/>
                  </a:lnTo>
                  <a:lnTo>
                    <a:pt x="265" y="253"/>
                  </a:lnTo>
                  <a:lnTo>
                    <a:pt x="254" y="258"/>
                  </a:lnTo>
                  <a:lnTo>
                    <a:pt x="244" y="263"/>
                  </a:lnTo>
                  <a:lnTo>
                    <a:pt x="234" y="266"/>
                  </a:lnTo>
                  <a:lnTo>
                    <a:pt x="223" y="268"/>
                  </a:lnTo>
                  <a:lnTo>
                    <a:pt x="212" y="268"/>
                  </a:lnTo>
                  <a:lnTo>
                    <a:pt x="199" y="268"/>
                  </a:lnTo>
                  <a:lnTo>
                    <a:pt x="188" y="266"/>
                  </a:lnTo>
                  <a:lnTo>
                    <a:pt x="178" y="263"/>
                  </a:lnTo>
                  <a:lnTo>
                    <a:pt x="168" y="258"/>
                  </a:lnTo>
                  <a:lnTo>
                    <a:pt x="159" y="253"/>
                  </a:lnTo>
                  <a:lnTo>
                    <a:pt x="150" y="245"/>
                  </a:lnTo>
                  <a:lnTo>
                    <a:pt x="143" y="237"/>
                  </a:lnTo>
                  <a:lnTo>
                    <a:pt x="137" y="228"/>
                  </a:lnTo>
                  <a:lnTo>
                    <a:pt x="133" y="219"/>
                  </a:lnTo>
                  <a:lnTo>
                    <a:pt x="129" y="207"/>
                  </a:lnTo>
                  <a:lnTo>
                    <a:pt x="127" y="196"/>
                  </a:lnTo>
                  <a:lnTo>
                    <a:pt x="126" y="184"/>
                  </a:lnTo>
                  <a:lnTo>
                    <a:pt x="127" y="173"/>
                  </a:lnTo>
                  <a:lnTo>
                    <a:pt x="129" y="161"/>
                  </a:lnTo>
                  <a:lnTo>
                    <a:pt x="133" y="151"/>
                  </a:lnTo>
                  <a:lnTo>
                    <a:pt x="137" y="141"/>
                  </a:lnTo>
                  <a:lnTo>
                    <a:pt x="143" y="132"/>
                  </a:lnTo>
                  <a:lnTo>
                    <a:pt x="151" y="124"/>
                  </a:lnTo>
                  <a:lnTo>
                    <a:pt x="159" y="117"/>
                  </a:lnTo>
                  <a:lnTo>
                    <a:pt x="168" y="112"/>
                  </a:lnTo>
                  <a:lnTo>
                    <a:pt x="177" y="106"/>
                  </a:lnTo>
                  <a:lnTo>
                    <a:pt x="187" y="103"/>
                  </a:lnTo>
                  <a:lnTo>
                    <a:pt x="198" y="100"/>
                  </a:lnTo>
                  <a:lnTo>
                    <a:pt x="210" y="100"/>
                  </a:lnTo>
                  <a:lnTo>
                    <a:pt x="218" y="100"/>
                  </a:lnTo>
                  <a:lnTo>
                    <a:pt x="227" y="102"/>
                  </a:lnTo>
                  <a:lnTo>
                    <a:pt x="235" y="104"/>
                  </a:lnTo>
                  <a:lnTo>
                    <a:pt x="243" y="107"/>
                  </a:lnTo>
                  <a:lnTo>
                    <a:pt x="259" y="115"/>
                  </a:lnTo>
                  <a:lnTo>
                    <a:pt x="274" y="124"/>
                  </a:lnTo>
                  <a:lnTo>
                    <a:pt x="274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9" name="Freeform 113"/>
            <p:cNvSpPr>
              <a:spLocks/>
            </p:cNvSpPr>
            <p:nvPr/>
          </p:nvSpPr>
          <p:spPr bwMode="auto">
            <a:xfrm>
              <a:off x="5958700" y="6475425"/>
              <a:ext cx="73025" cy="111125"/>
            </a:xfrm>
            <a:custGeom>
              <a:avLst/>
              <a:gdLst>
                <a:gd name="T0" fmla="*/ 0 w 364"/>
                <a:gd name="T1" fmla="*/ 2147483647 h 557"/>
                <a:gd name="T2" fmla="*/ 993150633 w 364"/>
                <a:gd name="T3" fmla="*/ 2147483647 h 557"/>
                <a:gd name="T4" fmla="*/ 1009289960 w 364"/>
                <a:gd name="T5" fmla="*/ 2147483647 h 557"/>
                <a:gd name="T6" fmla="*/ 1041608739 w 364"/>
                <a:gd name="T7" fmla="*/ 2147483647 h 557"/>
                <a:gd name="T8" fmla="*/ 1098116447 w 364"/>
                <a:gd name="T9" fmla="*/ 2147483647 h 557"/>
                <a:gd name="T10" fmla="*/ 1162713880 w 364"/>
                <a:gd name="T11" fmla="*/ 2147483647 h 557"/>
                <a:gd name="T12" fmla="*/ 1251540367 w 364"/>
                <a:gd name="T13" fmla="*/ 2147483647 h 557"/>
                <a:gd name="T14" fmla="*/ 1364555783 w 364"/>
                <a:gd name="T15" fmla="*/ 2147483647 h 557"/>
                <a:gd name="T16" fmla="*/ 1501840576 w 364"/>
                <a:gd name="T17" fmla="*/ 2147483647 h 557"/>
                <a:gd name="T18" fmla="*/ 1639084844 w 364"/>
                <a:gd name="T19" fmla="*/ 2147483647 h 557"/>
                <a:gd name="T20" fmla="*/ 1736001257 w 364"/>
                <a:gd name="T21" fmla="*/ 2147483647 h 557"/>
                <a:gd name="T22" fmla="*/ 1816738018 w 364"/>
                <a:gd name="T23" fmla="*/ 2147483647 h 557"/>
                <a:gd name="T24" fmla="*/ 1873245726 w 364"/>
                <a:gd name="T25" fmla="*/ 2147483647 h 557"/>
                <a:gd name="T26" fmla="*/ 1905564505 w 364"/>
                <a:gd name="T27" fmla="*/ 2147483647 h 557"/>
                <a:gd name="T28" fmla="*/ 1937843159 w 364"/>
                <a:gd name="T29" fmla="*/ 2147483647 h 557"/>
                <a:gd name="T30" fmla="*/ 1945932885 w 364"/>
                <a:gd name="T31" fmla="*/ 2147483647 h 557"/>
                <a:gd name="T32" fmla="*/ 2147483647 w 364"/>
                <a:gd name="T33" fmla="*/ 2147483647 h 557"/>
                <a:gd name="T34" fmla="*/ 2147483647 w 364"/>
                <a:gd name="T35" fmla="*/ 2147483647 h 557"/>
                <a:gd name="T36" fmla="*/ 2147483647 w 364"/>
                <a:gd name="T37" fmla="*/ 2147483647 h 557"/>
                <a:gd name="T38" fmla="*/ 2147483647 w 364"/>
                <a:gd name="T39" fmla="*/ 2072569432 h 557"/>
                <a:gd name="T40" fmla="*/ 2147483647 w 364"/>
                <a:gd name="T41" fmla="*/ 1961400341 h 557"/>
                <a:gd name="T42" fmla="*/ 2147483647 w 364"/>
                <a:gd name="T43" fmla="*/ 1858151849 h 557"/>
                <a:gd name="T44" fmla="*/ 2147483647 w 364"/>
                <a:gd name="T45" fmla="*/ 1778745355 h 557"/>
                <a:gd name="T46" fmla="*/ 2147483647 w 364"/>
                <a:gd name="T47" fmla="*/ 1707299562 h 557"/>
                <a:gd name="T48" fmla="*/ 2147483647 w 364"/>
                <a:gd name="T49" fmla="*/ 1651694966 h 557"/>
                <a:gd name="T50" fmla="*/ 2139725186 w 364"/>
                <a:gd name="T51" fmla="*/ 1619932368 h 557"/>
                <a:gd name="T52" fmla="*/ 1970161938 w 364"/>
                <a:gd name="T53" fmla="*/ 1596130271 h 557"/>
                <a:gd name="T54" fmla="*/ 1744090983 w 364"/>
                <a:gd name="T55" fmla="*/ 1596130271 h 557"/>
                <a:gd name="T56" fmla="*/ 1501840576 w 364"/>
                <a:gd name="T57" fmla="*/ 1651694966 h 557"/>
                <a:gd name="T58" fmla="*/ 1283819022 w 364"/>
                <a:gd name="T59" fmla="*/ 1762864057 h 557"/>
                <a:gd name="T60" fmla="*/ 1081977119 w 364"/>
                <a:gd name="T61" fmla="*/ 1929637743 h 557"/>
                <a:gd name="T62" fmla="*/ 993150633 w 364"/>
                <a:gd name="T63" fmla="*/ 2024925536 h 557"/>
                <a:gd name="T64" fmla="*/ 0 w 364"/>
                <a:gd name="T65" fmla="*/ 0 h 5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4" h="557">
                  <a:moveTo>
                    <a:pt x="0" y="0"/>
                  </a:moveTo>
                  <a:lnTo>
                    <a:pt x="0" y="557"/>
                  </a:lnTo>
                  <a:lnTo>
                    <a:pt x="123" y="557"/>
                  </a:lnTo>
                  <a:lnTo>
                    <a:pt x="123" y="380"/>
                  </a:lnTo>
                  <a:lnTo>
                    <a:pt x="123" y="365"/>
                  </a:lnTo>
                  <a:lnTo>
                    <a:pt x="125" y="350"/>
                  </a:lnTo>
                  <a:lnTo>
                    <a:pt x="127" y="343"/>
                  </a:lnTo>
                  <a:lnTo>
                    <a:pt x="129" y="336"/>
                  </a:lnTo>
                  <a:lnTo>
                    <a:pt x="133" y="330"/>
                  </a:lnTo>
                  <a:lnTo>
                    <a:pt x="136" y="324"/>
                  </a:lnTo>
                  <a:lnTo>
                    <a:pt x="140" y="318"/>
                  </a:lnTo>
                  <a:lnTo>
                    <a:pt x="144" y="314"/>
                  </a:lnTo>
                  <a:lnTo>
                    <a:pt x="150" y="309"/>
                  </a:lnTo>
                  <a:lnTo>
                    <a:pt x="155" y="305"/>
                  </a:lnTo>
                  <a:lnTo>
                    <a:pt x="162" y="303"/>
                  </a:lnTo>
                  <a:lnTo>
                    <a:pt x="169" y="300"/>
                  </a:lnTo>
                  <a:lnTo>
                    <a:pt x="178" y="298"/>
                  </a:lnTo>
                  <a:lnTo>
                    <a:pt x="186" y="298"/>
                  </a:lnTo>
                  <a:lnTo>
                    <a:pt x="195" y="298"/>
                  </a:lnTo>
                  <a:lnTo>
                    <a:pt x="203" y="300"/>
                  </a:lnTo>
                  <a:lnTo>
                    <a:pt x="209" y="303"/>
                  </a:lnTo>
                  <a:lnTo>
                    <a:pt x="215" y="305"/>
                  </a:lnTo>
                  <a:lnTo>
                    <a:pt x="221" y="309"/>
                  </a:lnTo>
                  <a:lnTo>
                    <a:pt x="225" y="314"/>
                  </a:lnTo>
                  <a:lnTo>
                    <a:pt x="229" y="318"/>
                  </a:lnTo>
                  <a:lnTo>
                    <a:pt x="232" y="324"/>
                  </a:lnTo>
                  <a:lnTo>
                    <a:pt x="234" y="330"/>
                  </a:lnTo>
                  <a:lnTo>
                    <a:pt x="236" y="336"/>
                  </a:lnTo>
                  <a:lnTo>
                    <a:pt x="239" y="343"/>
                  </a:lnTo>
                  <a:lnTo>
                    <a:pt x="240" y="350"/>
                  </a:lnTo>
                  <a:lnTo>
                    <a:pt x="241" y="365"/>
                  </a:lnTo>
                  <a:lnTo>
                    <a:pt x="241" y="380"/>
                  </a:lnTo>
                  <a:lnTo>
                    <a:pt x="241" y="557"/>
                  </a:lnTo>
                  <a:lnTo>
                    <a:pt x="364" y="557"/>
                  </a:lnTo>
                  <a:lnTo>
                    <a:pt x="364" y="346"/>
                  </a:lnTo>
                  <a:lnTo>
                    <a:pt x="363" y="324"/>
                  </a:lnTo>
                  <a:lnTo>
                    <a:pt x="360" y="305"/>
                  </a:lnTo>
                  <a:lnTo>
                    <a:pt x="356" y="286"/>
                  </a:lnTo>
                  <a:lnTo>
                    <a:pt x="349" y="269"/>
                  </a:lnTo>
                  <a:lnTo>
                    <a:pt x="346" y="261"/>
                  </a:lnTo>
                  <a:lnTo>
                    <a:pt x="341" y="254"/>
                  </a:lnTo>
                  <a:lnTo>
                    <a:pt x="337" y="247"/>
                  </a:lnTo>
                  <a:lnTo>
                    <a:pt x="331" y="241"/>
                  </a:lnTo>
                  <a:lnTo>
                    <a:pt x="325" y="234"/>
                  </a:lnTo>
                  <a:lnTo>
                    <a:pt x="320" y="228"/>
                  </a:lnTo>
                  <a:lnTo>
                    <a:pt x="313" y="224"/>
                  </a:lnTo>
                  <a:lnTo>
                    <a:pt x="306" y="219"/>
                  </a:lnTo>
                  <a:lnTo>
                    <a:pt x="298" y="215"/>
                  </a:lnTo>
                  <a:lnTo>
                    <a:pt x="290" y="211"/>
                  </a:lnTo>
                  <a:lnTo>
                    <a:pt x="283" y="208"/>
                  </a:lnTo>
                  <a:lnTo>
                    <a:pt x="274" y="206"/>
                  </a:lnTo>
                  <a:lnTo>
                    <a:pt x="265" y="204"/>
                  </a:lnTo>
                  <a:lnTo>
                    <a:pt x="254" y="202"/>
                  </a:lnTo>
                  <a:lnTo>
                    <a:pt x="244" y="201"/>
                  </a:lnTo>
                  <a:lnTo>
                    <a:pt x="234" y="200"/>
                  </a:lnTo>
                  <a:lnTo>
                    <a:pt x="216" y="201"/>
                  </a:lnTo>
                  <a:lnTo>
                    <a:pt x="200" y="204"/>
                  </a:lnTo>
                  <a:lnTo>
                    <a:pt x="186" y="208"/>
                  </a:lnTo>
                  <a:lnTo>
                    <a:pt x="171" y="214"/>
                  </a:lnTo>
                  <a:lnTo>
                    <a:pt x="159" y="222"/>
                  </a:lnTo>
                  <a:lnTo>
                    <a:pt x="146" y="232"/>
                  </a:lnTo>
                  <a:lnTo>
                    <a:pt x="134" y="243"/>
                  </a:lnTo>
                  <a:lnTo>
                    <a:pt x="124" y="255"/>
                  </a:lnTo>
                  <a:lnTo>
                    <a:pt x="123" y="255"/>
                  </a:lnTo>
                  <a:lnTo>
                    <a:pt x="1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Freeform 114"/>
            <p:cNvSpPr>
              <a:spLocks/>
            </p:cNvSpPr>
            <p:nvPr/>
          </p:nvSpPr>
          <p:spPr bwMode="auto">
            <a:xfrm>
              <a:off x="6046013" y="6518288"/>
              <a:ext cx="73025" cy="69850"/>
            </a:xfrm>
            <a:custGeom>
              <a:avLst/>
              <a:gdLst>
                <a:gd name="T0" fmla="*/ 0 w 366"/>
                <a:gd name="T1" fmla="*/ 0 h 356"/>
                <a:gd name="T2" fmla="*/ 0 w 366"/>
                <a:gd name="T3" fmla="*/ 1563576946 h 356"/>
                <a:gd name="T4" fmla="*/ 0 w 366"/>
                <a:gd name="T5" fmla="*/ 1714641305 h 356"/>
                <a:gd name="T6" fmla="*/ 31767471 w 366"/>
                <a:gd name="T7" fmla="*/ 1850614533 h 356"/>
                <a:gd name="T8" fmla="*/ 63535142 w 366"/>
                <a:gd name="T9" fmla="*/ 1986587761 h 356"/>
                <a:gd name="T10" fmla="*/ 111186548 w 366"/>
                <a:gd name="T11" fmla="*/ 2099886031 h 356"/>
                <a:gd name="T12" fmla="*/ 174721491 w 366"/>
                <a:gd name="T13" fmla="*/ 2147483647 h 356"/>
                <a:gd name="T14" fmla="*/ 246218552 w 366"/>
                <a:gd name="T15" fmla="*/ 2147483647 h 356"/>
                <a:gd name="T16" fmla="*/ 325637430 w 366"/>
                <a:gd name="T17" fmla="*/ 2147483647 h 356"/>
                <a:gd name="T18" fmla="*/ 420979947 w 366"/>
                <a:gd name="T19" fmla="*/ 2147483647 h 356"/>
                <a:gd name="T20" fmla="*/ 524204575 w 366"/>
                <a:gd name="T21" fmla="*/ 2147483647 h 356"/>
                <a:gd name="T22" fmla="*/ 635430828 w 366"/>
                <a:gd name="T23" fmla="*/ 2147483647 h 356"/>
                <a:gd name="T24" fmla="*/ 754579097 w 366"/>
                <a:gd name="T25" fmla="*/ 2147483647 h 356"/>
                <a:gd name="T26" fmla="*/ 881649381 w 366"/>
                <a:gd name="T27" fmla="*/ 2147483647 h 356"/>
                <a:gd name="T28" fmla="*/ 1016681384 w 366"/>
                <a:gd name="T29" fmla="*/ 2147483647 h 356"/>
                <a:gd name="T30" fmla="*/ 1159635404 w 366"/>
                <a:gd name="T31" fmla="*/ 2147483647 h 356"/>
                <a:gd name="T32" fmla="*/ 1302629128 w 366"/>
                <a:gd name="T33" fmla="*/ 2147483647 h 356"/>
                <a:gd name="T34" fmla="*/ 1453545067 w 366"/>
                <a:gd name="T35" fmla="*/ 2147483647 h 356"/>
                <a:gd name="T36" fmla="*/ 1604420902 w 366"/>
                <a:gd name="T37" fmla="*/ 2147483647 h 356"/>
                <a:gd name="T38" fmla="*/ 1755336841 w 366"/>
                <a:gd name="T39" fmla="*/ 2147483647 h 356"/>
                <a:gd name="T40" fmla="*/ 1898330566 w 366"/>
                <a:gd name="T41" fmla="*/ 2147483647 h 356"/>
                <a:gd name="T42" fmla="*/ 2033362569 w 366"/>
                <a:gd name="T43" fmla="*/ 2147483647 h 356"/>
                <a:gd name="T44" fmla="*/ 2147483647 w 366"/>
                <a:gd name="T45" fmla="*/ 2147483647 h 356"/>
                <a:gd name="T46" fmla="*/ 2147483647 w 366"/>
                <a:gd name="T47" fmla="*/ 2147483647 h 356"/>
                <a:gd name="T48" fmla="*/ 2147483647 w 366"/>
                <a:gd name="T49" fmla="*/ 2147483647 h 356"/>
                <a:gd name="T50" fmla="*/ 2147483647 w 366"/>
                <a:gd name="T51" fmla="*/ 2147483647 h 356"/>
                <a:gd name="T52" fmla="*/ 2147483647 w 366"/>
                <a:gd name="T53" fmla="*/ 2147483647 h 356"/>
                <a:gd name="T54" fmla="*/ 2147483647 w 366"/>
                <a:gd name="T55" fmla="*/ 2147483647 h 356"/>
                <a:gd name="T56" fmla="*/ 2147483647 w 366"/>
                <a:gd name="T57" fmla="*/ 2147483647 h 356"/>
                <a:gd name="T58" fmla="*/ 2147483647 w 366"/>
                <a:gd name="T59" fmla="*/ 2099886031 h 356"/>
                <a:gd name="T60" fmla="*/ 2147483647 w 366"/>
                <a:gd name="T61" fmla="*/ 1986587761 h 356"/>
                <a:gd name="T62" fmla="*/ 2147483647 w 366"/>
                <a:gd name="T63" fmla="*/ 1850614533 h 356"/>
                <a:gd name="T64" fmla="*/ 2147483647 w 366"/>
                <a:gd name="T65" fmla="*/ 1714641305 h 356"/>
                <a:gd name="T66" fmla="*/ 2147483647 w 366"/>
                <a:gd name="T67" fmla="*/ 1563576946 h 356"/>
                <a:gd name="T68" fmla="*/ 2147483647 w 366"/>
                <a:gd name="T69" fmla="*/ 0 h 356"/>
                <a:gd name="T70" fmla="*/ 1945981972 w 366"/>
                <a:gd name="T71" fmla="*/ 0 h 356"/>
                <a:gd name="T72" fmla="*/ 1945981972 w 366"/>
                <a:gd name="T73" fmla="*/ 1382292258 h 356"/>
                <a:gd name="T74" fmla="*/ 1945981972 w 366"/>
                <a:gd name="T75" fmla="*/ 1457824242 h 356"/>
                <a:gd name="T76" fmla="*/ 1938020252 w 366"/>
                <a:gd name="T77" fmla="*/ 1533356422 h 356"/>
                <a:gd name="T78" fmla="*/ 1930098236 w 366"/>
                <a:gd name="T79" fmla="*/ 1616434167 h 356"/>
                <a:gd name="T80" fmla="*/ 1906252581 w 366"/>
                <a:gd name="T81" fmla="*/ 1676875215 h 356"/>
                <a:gd name="T82" fmla="*/ 1882446830 w 366"/>
                <a:gd name="T83" fmla="*/ 1729770894 h 356"/>
                <a:gd name="T84" fmla="*/ 1842717439 w 366"/>
                <a:gd name="T85" fmla="*/ 1790173485 h 356"/>
                <a:gd name="T86" fmla="*/ 1810949968 w 366"/>
                <a:gd name="T87" fmla="*/ 1835523598 h 356"/>
                <a:gd name="T88" fmla="*/ 1755336841 w 366"/>
                <a:gd name="T89" fmla="*/ 1880835057 h 356"/>
                <a:gd name="T90" fmla="*/ 1699763420 w 366"/>
                <a:gd name="T91" fmla="*/ 1903471755 h 356"/>
                <a:gd name="T92" fmla="*/ 1628266558 w 366"/>
                <a:gd name="T93" fmla="*/ 1926146713 h 356"/>
                <a:gd name="T94" fmla="*/ 1548847680 w 366"/>
                <a:gd name="T95" fmla="*/ 1948821867 h 356"/>
                <a:gd name="T96" fmla="*/ 1453545067 w 366"/>
                <a:gd name="T97" fmla="*/ 1948821867 h 356"/>
                <a:gd name="T98" fmla="*/ 1366164270 w 366"/>
                <a:gd name="T99" fmla="*/ 1948821867 h 356"/>
                <a:gd name="T100" fmla="*/ 1286745392 w 366"/>
                <a:gd name="T101" fmla="*/ 1926146713 h 356"/>
                <a:gd name="T102" fmla="*/ 1207286611 w 366"/>
                <a:gd name="T103" fmla="*/ 1903471755 h 356"/>
                <a:gd name="T104" fmla="*/ 1151713388 w 366"/>
                <a:gd name="T105" fmla="*/ 1880835057 h 356"/>
                <a:gd name="T106" fmla="*/ 1104061982 w 366"/>
                <a:gd name="T107" fmla="*/ 1835523598 h 356"/>
                <a:gd name="T108" fmla="*/ 1056370871 w 366"/>
                <a:gd name="T109" fmla="*/ 1790173485 h 356"/>
                <a:gd name="T110" fmla="*/ 1032565120 w 366"/>
                <a:gd name="T111" fmla="*/ 1729770894 h 356"/>
                <a:gd name="T112" fmla="*/ 1008719465 w 366"/>
                <a:gd name="T113" fmla="*/ 1676875215 h 356"/>
                <a:gd name="T114" fmla="*/ 984913714 w 366"/>
                <a:gd name="T115" fmla="*/ 1616434167 h 356"/>
                <a:gd name="T116" fmla="*/ 976951994 w 366"/>
                <a:gd name="T117" fmla="*/ 1533356422 h 356"/>
                <a:gd name="T118" fmla="*/ 969029978 w 366"/>
                <a:gd name="T119" fmla="*/ 1457824242 h 356"/>
                <a:gd name="T120" fmla="*/ 969029978 w 366"/>
                <a:gd name="T121" fmla="*/ 1382292258 h 356"/>
                <a:gd name="T122" fmla="*/ 969029978 w 366"/>
                <a:gd name="T123" fmla="*/ 0 h 356"/>
                <a:gd name="T124" fmla="*/ 0 w 366"/>
                <a:gd name="T125" fmla="*/ 0 h 3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66" h="356">
                  <a:moveTo>
                    <a:pt x="0" y="0"/>
                  </a:moveTo>
                  <a:lnTo>
                    <a:pt x="0" y="207"/>
                  </a:lnTo>
                  <a:lnTo>
                    <a:pt x="0" y="227"/>
                  </a:lnTo>
                  <a:lnTo>
                    <a:pt x="4" y="245"/>
                  </a:lnTo>
                  <a:lnTo>
                    <a:pt x="8" y="263"/>
                  </a:lnTo>
                  <a:lnTo>
                    <a:pt x="14" y="278"/>
                  </a:lnTo>
                  <a:lnTo>
                    <a:pt x="22" y="291"/>
                  </a:lnTo>
                  <a:lnTo>
                    <a:pt x="31" y="304"/>
                  </a:lnTo>
                  <a:lnTo>
                    <a:pt x="41" y="314"/>
                  </a:lnTo>
                  <a:lnTo>
                    <a:pt x="53" y="324"/>
                  </a:lnTo>
                  <a:lnTo>
                    <a:pt x="66" y="332"/>
                  </a:lnTo>
                  <a:lnTo>
                    <a:pt x="80" y="339"/>
                  </a:lnTo>
                  <a:lnTo>
                    <a:pt x="95" y="343"/>
                  </a:lnTo>
                  <a:lnTo>
                    <a:pt x="111" y="348"/>
                  </a:lnTo>
                  <a:lnTo>
                    <a:pt x="128" y="351"/>
                  </a:lnTo>
                  <a:lnTo>
                    <a:pt x="146" y="353"/>
                  </a:lnTo>
                  <a:lnTo>
                    <a:pt x="164" y="354"/>
                  </a:lnTo>
                  <a:lnTo>
                    <a:pt x="183" y="356"/>
                  </a:lnTo>
                  <a:lnTo>
                    <a:pt x="202" y="354"/>
                  </a:lnTo>
                  <a:lnTo>
                    <a:pt x="221" y="353"/>
                  </a:lnTo>
                  <a:lnTo>
                    <a:pt x="239" y="351"/>
                  </a:lnTo>
                  <a:lnTo>
                    <a:pt x="256" y="348"/>
                  </a:lnTo>
                  <a:lnTo>
                    <a:pt x="272" y="343"/>
                  </a:lnTo>
                  <a:lnTo>
                    <a:pt x="286" y="339"/>
                  </a:lnTo>
                  <a:lnTo>
                    <a:pt x="301" y="332"/>
                  </a:lnTo>
                  <a:lnTo>
                    <a:pt x="314" y="324"/>
                  </a:lnTo>
                  <a:lnTo>
                    <a:pt x="326" y="314"/>
                  </a:lnTo>
                  <a:lnTo>
                    <a:pt x="336" y="304"/>
                  </a:lnTo>
                  <a:lnTo>
                    <a:pt x="345" y="291"/>
                  </a:lnTo>
                  <a:lnTo>
                    <a:pt x="353" y="278"/>
                  </a:lnTo>
                  <a:lnTo>
                    <a:pt x="359" y="263"/>
                  </a:lnTo>
                  <a:lnTo>
                    <a:pt x="363" y="245"/>
                  </a:lnTo>
                  <a:lnTo>
                    <a:pt x="365" y="227"/>
                  </a:lnTo>
                  <a:lnTo>
                    <a:pt x="366" y="207"/>
                  </a:lnTo>
                  <a:lnTo>
                    <a:pt x="366" y="0"/>
                  </a:lnTo>
                  <a:lnTo>
                    <a:pt x="245" y="0"/>
                  </a:lnTo>
                  <a:lnTo>
                    <a:pt x="245" y="183"/>
                  </a:lnTo>
                  <a:lnTo>
                    <a:pt x="245" y="193"/>
                  </a:lnTo>
                  <a:lnTo>
                    <a:pt x="244" y="203"/>
                  </a:lnTo>
                  <a:lnTo>
                    <a:pt x="243" y="214"/>
                  </a:lnTo>
                  <a:lnTo>
                    <a:pt x="240" y="222"/>
                  </a:lnTo>
                  <a:lnTo>
                    <a:pt x="237" y="229"/>
                  </a:lnTo>
                  <a:lnTo>
                    <a:pt x="232" y="237"/>
                  </a:lnTo>
                  <a:lnTo>
                    <a:pt x="228" y="243"/>
                  </a:lnTo>
                  <a:lnTo>
                    <a:pt x="221" y="249"/>
                  </a:lnTo>
                  <a:lnTo>
                    <a:pt x="214" y="252"/>
                  </a:lnTo>
                  <a:lnTo>
                    <a:pt x="205" y="255"/>
                  </a:lnTo>
                  <a:lnTo>
                    <a:pt x="195" y="258"/>
                  </a:lnTo>
                  <a:lnTo>
                    <a:pt x="183" y="258"/>
                  </a:lnTo>
                  <a:lnTo>
                    <a:pt x="172" y="258"/>
                  </a:lnTo>
                  <a:lnTo>
                    <a:pt x="162" y="255"/>
                  </a:lnTo>
                  <a:lnTo>
                    <a:pt x="152" y="252"/>
                  </a:lnTo>
                  <a:lnTo>
                    <a:pt x="145" y="249"/>
                  </a:lnTo>
                  <a:lnTo>
                    <a:pt x="139" y="243"/>
                  </a:lnTo>
                  <a:lnTo>
                    <a:pt x="133" y="237"/>
                  </a:lnTo>
                  <a:lnTo>
                    <a:pt x="130" y="229"/>
                  </a:lnTo>
                  <a:lnTo>
                    <a:pt x="127" y="222"/>
                  </a:lnTo>
                  <a:lnTo>
                    <a:pt x="124" y="214"/>
                  </a:lnTo>
                  <a:lnTo>
                    <a:pt x="123" y="203"/>
                  </a:lnTo>
                  <a:lnTo>
                    <a:pt x="122" y="193"/>
                  </a:lnTo>
                  <a:lnTo>
                    <a:pt x="122" y="183"/>
                  </a:lnTo>
                  <a:lnTo>
                    <a:pt x="1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1" name="Rectangle 115"/>
            <p:cNvSpPr>
              <a:spLocks noChangeArrowheads="1"/>
            </p:cNvSpPr>
            <p:nvPr/>
          </p:nvSpPr>
          <p:spPr bwMode="auto">
            <a:xfrm>
              <a:off x="6134914" y="6475426"/>
              <a:ext cx="23812" cy="1111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  <p:sp>
          <p:nvSpPr>
            <p:cNvPr id="22" name="Freeform 116"/>
            <p:cNvSpPr>
              <a:spLocks noEditPoints="1"/>
            </p:cNvSpPr>
            <p:nvPr/>
          </p:nvSpPr>
          <p:spPr bwMode="auto">
            <a:xfrm>
              <a:off x="6169838" y="6515113"/>
              <a:ext cx="76200" cy="73025"/>
            </a:xfrm>
            <a:custGeom>
              <a:avLst/>
              <a:gdLst>
                <a:gd name="T0" fmla="*/ 1015966178 w 380"/>
                <a:gd name="T1" fmla="*/ 976561940 h 369"/>
                <a:gd name="T2" fmla="*/ 1080504570 w 380"/>
                <a:gd name="T3" fmla="*/ 860322170 h 369"/>
                <a:gd name="T4" fmla="*/ 1161127178 w 380"/>
                <a:gd name="T5" fmla="*/ 767306922 h 369"/>
                <a:gd name="T6" fmla="*/ 1265956721 w 380"/>
                <a:gd name="T7" fmla="*/ 689800879 h 369"/>
                <a:gd name="T8" fmla="*/ 1378828372 w 380"/>
                <a:gd name="T9" fmla="*/ 651067350 h 369"/>
                <a:gd name="T10" fmla="*/ 1515907159 w 380"/>
                <a:gd name="T11" fmla="*/ 620049338 h 369"/>
                <a:gd name="T12" fmla="*/ 1652985745 w 380"/>
                <a:gd name="T13" fmla="*/ 620049338 h 369"/>
                <a:gd name="T14" fmla="*/ 1781981918 w 380"/>
                <a:gd name="T15" fmla="*/ 651067350 h 369"/>
                <a:gd name="T16" fmla="*/ 1894893875 w 380"/>
                <a:gd name="T17" fmla="*/ 697555382 h 369"/>
                <a:gd name="T18" fmla="*/ 1999723418 w 380"/>
                <a:gd name="T19" fmla="*/ 775061623 h 369"/>
                <a:gd name="T20" fmla="*/ 2072263813 w 380"/>
                <a:gd name="T21" fmla="*/ 868076673 h 369"/>
                <a:gd name="T22" fmla="*/ 2128719791 w 380"/>
                <a:gd name="T23" fmla="*/ 976561940 h 369"/>
                <a:gd name="T24" fmla="*/ 999841656 w 380"/>
                <a:gd name="T25" fmla="*/ 1038598161 h 369"/>
                <a:gd name="T26" fmla="*/ 2147483647 w 380"/>
                <a:gd name="T27" fmla="*/ 1379601757 h 369"/>
                <a:gd name="T28" fmla="*/ 2147483647 w 380"/>
                <a:gd name="T29" fmla="*/ 1162592237 h 369"/>
                <a:gd name="T30" fmla="*/ 2147483647 w 380"/>
                <a:gd name="T31" fmla="*/ 968807437 h 369"/>
                <a:gd name="T32" fmla="*/ 2147483647 w 380"/>
                <a:gd name="T33" fmla="*/ 790570629 h 369"/>
                <a:gd name="T34" fmla="*/ 2147483647 w 380"/>
                <a:gd name="T35" fmla="*/ 620049338 h 369"/>
                <a:gd name="T36" fmla="*/ 2147483647 w 380"/>
                <a:gd name="T37" fmla="*/ 472791556 h 369"/>
                <a:gd name="T38" fmla="*/ 2147483647 w 380"/>
                <a:gd name="T39" fmla="*/ 341042780 h 369"/>
                <a:gd name="T40" fmla="*/ 2147483647 w 380"/>
                <a:gd name="T41" fmla="*/ 240273029 h 369"/>
                <a:gd name="T42" fmla="*/ 2147483647 w 380"/>
                <a:gd name="T43" fmla="*/ 139503279 h 369"/>
                <a:gd name="T44" fmla="*/ 2088388334 w 380"/>
                <a:gd name="T45" fmla="*/ 77506241 h 369"/>
                <a:gd name="T46" fmla="*/ 1878769353 w 380"/>
                <a:gd name="T47" fmla="*/ 38733529 h 369"/>
                <a:gd name="T48" fmla="*/ 1652985745 w 380"/>
                <a:gd name="T49" fmla="*/ 7754503 h 369"/>
                <a:gd name="T50" fmla="*/ 1370746159 w 380"/>
                <a:gd name="T51" fmla="*/ 7754503 h 369"/>
                <a:gd name="T52" fmla="*/ 1064339743 w 380"/>
                <a:gd name="T53" fmla="*/ 61997038 h 369"/>
                <a:gd name="T54" fmla="*/ 782140262 w 380"/>
                <a:gd name="T55" fmla="*/ 155012285 h 369"/>
                <a:gd name="T56" fmla="*/ 532190024 w 380"/>
                <a:gd name="T57" fmla="*/ 294515564 h 369"/>
                <a:gd name="T58" fmla="*/ 338655459 w 380"/>
                <a:gd name="T59" fmla="*/ 480546059 h 369"/>
                <a:gd name="T60" fmla="*/ 169327629 w 380"/>
                <a:gd name="T61" fmla="*/ 705309885 h 369"/>
                <a:gd name="T62" fmla="*/ 64498086 w 380"/>
                <a:gd name="T63" fmla="*/ 968807437 h 369"/>
                <a:gd name="T64" fmla="*/ 8082414 w 380"/>
                <a:gd name="T65" fmla="*/ 1271116688 h 369"/>
                <a:gd name="T66" fmla="*/ 8082414 w 380"/>
                <a:gd name="T67" fmla="*/ 1596611080 h 369"/>
                <a:gd name="T68" fmla="*/ 72580500 w 380"/>
                <a:gd name="T69" fmla="*/ 1906635848 h 369"/>
                <a:gd name="T70" fmla="*/ 193534565 w 380"/>
                <a:gd name="T71" fmla="*/ 2147483647 h 369"/>
                <a:gd name="T72" fmla="*/ 354779981 w 380"/>
                <a:gd name="T73" fmla="*/ 2147483647 h 369"/>
                <a:gd name="T74" fmla="*/ 572481175 w 380"/>
                <a:gd name="T75" fmla="*/ 2147483647 h 369"/>
                <a:gd name="T76" fmla="*/ 830514027 w 380"/>
                <a:gd name="T77" fmla="*/ 2147483647 h 369"/>
                <a:gd name="T78" fmla="*/ 1120795721 w 380"/>
                <a:gd name="T79" fmla="*/ 2147483647 h 369"/>
                <a:gd name="T80" fmla="*/ 1435284351 w 380"/>
                <a:gd name="T81" fmla="*/ 2147483647 h 369"/>
                <a:gd name="T82" fmla="*/ 1725566245 w 380"/>
                <a:gd name="T83" fmla="*/ 2147483647 h 369"/>
                <a:gd name="T84" fmla="*/ 1959391961 w 380"/>
                <a:gd name="T85" fmla="*/ 2147483647 h 369"/>
                <a:gd name="T86" fmla="*/ 2147483647 w 380"/>
                <a:gd name="T87" fmla="*/ 2147483647 h 369"/>
                <a:gd name="T88" fmla="*/ 2147483647 w 380"/>
                <a:gd name="T89" fmla="*/ 2147483647 h 369"/>
                <a:gd name="T90" fmla="*/ 2147483647 w 380"/>
                <a:gd name="T91" fmla="*/ 2147483647 h 369"/>
                <a:gd name="T92" fmla="*/ 2147483647 w 380"/>
                <a:gd name="T93" fmla="*/ 2147483647 h 369"/>
                <a:gd name="T94" fmla="*/ 2147483647 w 380"/>
                <a:gd name="T95" fmla="*/ 2147483647 h 369"/>
                <a:gd name="T96" fmla="*/ 2147483647 w 380"/>
                <a:gd name="T97" fmla="*/ 2053893432 h 369"/>
                <a:gd name="T98" fmla="*/ 2072263813 w 380"/>
                <a:gd name="T99" fmla="*/ 1937653860 h 369"/>
                <a:gd name="T100" fmla="*/ 1991641004 w 380"/>
                <a:gd name="T101" fmla="*/ 2053893432 h 369"/>
                <a:gd name="T102" fmla="*/ 1878769353 w 380"/>
                <a:gd name="T103" fmla="*/ 2123684355 h 369"/>
                <a:gd name="T104" fmla="*/ 1749732875 w 380"/>
                <a:gd name="T105" fmla="*/ 2147483647 h 369"/>
                <a:gd name="T106" fmla="*/ 1604612181 w 380"/>
                <a:gd name="T107" fmla="*/ 2147483647 h 369"/>
                <a:gd name="T108" fmla="*/ 1459451181 w 380"/>
                <a:gd name="T109" fmla="*/ 2147483647 h 369"/>
                <a:gd name="T110" fmla="*/ 1338496915 w 380"/>
                <a:gd name="T111" fmla="*/ 2139154176 h 369"/>
                <a:gd name="T112" fmla="*/ 1225625264 w 380"/>
                <a:gd name="T113" fmla="*/ 2100420648 h 369"/>
                <a:gd name="T114" fmla="*/ 1145002656 w 380"/>
                <a:gd name="T115" fmla="*/ 2030669107 h 369"/>
                <a:gd name="T116" fmla="*/ 1072422156 w 380"/>
                <a:gd name="T117" fmla="*/ 1945408363 h 369"/>
                <a:gd name="T118" fmla="*/ 1024048592 w 380"/>
                <a:gd name="T119" fmla="*/ 1844638612 h 369"/>
                <a:gd name="T120" fmla="*/ 999841656 w 380"/>
                <a:gd name="T121" fmla="*/ 1720644537 h 369"/>
                <a:gd name="T122" fmla="*/ 991799548 w 380"/>
                <a:gd name="T123" fmla="*/ 1588856577 h 369"/>
                <a:gd name="T124" fmla="*/ 2147483647 w 380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80" h="369">
                  <a:moveTo>
                    <a:pt x="124" y="134"/>
                  </a:moveTo>
                  <a:lnTo>
                    <a:pt x="126" y="126"/>
                  </a:lnTo>
                  <a:lnTo>
                    <a:pt x="130" y="118"/>
                  </a:lnTo>
                  <a:lnTo>
                    <a:pt x="134" y="111"/>
                  </a:lnTo>
                  <a:lnTo>
                    <a:pt x="139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7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9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4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80" y="192"/>
                  </a:moveTo>
                  <a:lnTo>
                    <a:pt x="380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3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5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2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7" y="7"/>
                  </a:lnTo>
                  <a:lnTo>
                    <a:pt x="233" y="5"/>
                  </a:lnTo>
                  <a:lnTo>
                    <a:pt x="220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4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9" y="246"/>
                  </a:lnTo>
                  <a:lnTo>
                    <a:pt x="15" y="264"/>
                  </a:lnTo>
                  <a:lnTo>
                    <a:pt x="24" y="280"/>
                  </a:lnTo>
                  <a:lnTo>
                    <a:pt x="33" y="295"/>
                  </a:lnTo>
                  <a:lnTo>
                    <a:pt x="44" y="309"/>
                  </a:lnTo>
                  <a:lnTo>
                    <a:pt x="57" y="321"/>
                  </a:lnTo>
                  <a:lnTo>
                    <a:pt x="71" y="333"/>
                  </a:lnTo>
                  <a:lnTo>
                    <a:pt x="87" y="342"/>
                  </a:lnTo>
                  <a:lnTo>
                    <a:pt x="103" y="349"/>
                  </a:lnTo>
                  <a:lnTo>
                    <a:pt x="121" y="356"/>
                  </a:lnTo>
                  <a:lnTo>
                    <a:pt x="139" y="362"/>
                  </a:lnTo>
                  <a:lnTo>
                    <a:pt x="158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9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10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7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9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6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30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3" y="205"/>
                  </a:lnTo>
                  <a:lnTo>
                    <a:pt x="380" y="205"/>
                  </a:lnTo>
                  <a:lnTo>
                    <a:pt x="380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3" name="Freeform 117"/>
            <p:cNvSpPr>
              <a:spLocks/>
            </p:cNvSpPr>
            <p:nvPr/>
          </p:nvSpPr>
          <p:spPr bwMode="auto">
            <a:xfrm>
              <a:off x="6298425" y="6483363"/>
              <a:ext cx="74613" cy="104775"/>
            </a:xfrm>
            <a:custGeom>
              <a:avLst/>
              <a:gdLst>
                <a:gd name="T0" fmla="*/ 2147483647 w 375"/>
                <a:gd name="T1" fmla="*/ 220298775 h 533"/>
                <a:gd name="T2" fmla="*/ 2147483647 w 375"/>
                <a:gd name="T3" fmla="*/ 106343087 h 533"/>
                <a:gd name="T4" fmla="*/ 1961321489 w 375"/>
                <a:gd name="T5" fmla="*/ 30372759 h 533"/>
                <a:gd name="T6" fmla="*/ 1646238351 w 375"/>
                <a:gd name="T7" fmla="*/ 0 h 533"/>
                <a:gd name="T8" fmla="*/ 1252414422 w 375"/>
                <a:gd name="T9" fmla="*/ 22798883 h 533"/>
                <a:gd name="T10" fmla="*/ 858590295 w 375"/>
                <a:gd name="T11" fmla="*/ 144328251 h 533"/>
                <a:gd name="T12" fmla="*/ 551385295 w 375"/>
                <a:gd name="T13" fmla="*/ 349402019 h 533"/>
                <a:gd name="T14" fmla="*/ 322961077 w 375"/>
                <a:gd name="T15" fmla="*/ 638058716 h 533"/>
                <a:gd name="T16" fmla="*/ 189033926 w 375"/>
                <a:gd name="T17" fmla="*/ 1010298147 h 533"/>
                <a:gd name="T18" fmla="*/ 173277849 w 375"/>
                <a:gd name="T19" fmla="*/ 1390072924 h 533"/>
                <a:gd name="T20" fmla="*/ 212668141 w 375"/>
                <a:gd name="T21" fmla="*/ 1671155746 h 533"/>
                <a:gd name="T22" fmla="*/ 315082939 w 375"/>
                <a:gd name="T23" fmla="*/ 1883841919 h 533"/>
                <a:gd name="T24" fmla="*/ 456848634 w 375"/>
                <a:gd name="T25" fmla="*/ 2043356647 h 533"/>
                <a:gd name="T26" fmla="*/ 645882560 w 375"/>
                <a:gd name="T27" fmla="*/ 2147483647 h 533"/>
                <a:gd name="T28" fmla="*/ 882184915 w 375"/>
                <a:gd name="T29" fmla="*/ 2147483647 h 533"/>
                <a:gd name="T30" fmla="*/ 1142121486 w 375"/>
                <a:gd name="T31" fmla="*/ 2147483647 h 533"/>
                <a:gd name="T32" fmla="*/ 1394179918 w 375"/>
                <a:gd name="T33" fmla="*/ 2147483647 h 533"/>
                <a:gd name="T34" fmla="*/ 1646238351 w 375"/>
                <a:gd name="T35" fmla="*/ 2147483647 h 533"/>
                <a:gd name="T36" fmla="*/ 1827433932 w 375"/>
                <a:gd name="T37" fmla="*/ 2147483647 h 533"/>
                <a:gd name="T38" fmla="*/ 1866784629 w 375"/>
                <a:gd name="T39" fmla="*/ 2147483647 h 533"/>
                <a:gd name="T40" fmla="*/ 1866784629 w 375"/>
                <a:gd name="T41" fmla="*/ 2147483647 h 533"/>
                <a:gd name="T42" fmla="*/ 1803799717 w 375"/>
                <a:gd name="T43" fmla="*/ 2147483647 h 533"/>
                <a:gd name="T44" fmla="*/ 1717140995 w 375"/>
                <a:gd name="T45" fmla="*/ 2147483647 h 533"/>
                <a:gd name="T46" fmla="*/ 1457204425 w 375"/>
                <a:gd name="T47" fmla="*/ 2147483647 h 533"/>
                <a:gd name="T48" fmla="*/ 1197267855 w 375"/>
                <a:gd name="T49" fmla="*/ 2147483647 h 533"/>
                <a:gd name="T50" fmla="*/ 953087560 w 375"/>
                <a:gd name="T51" fmla="*/ 2147483647 h 533"/>
                <a:gd name="T52" fmla="*/ 716785205 w 375"/>
                <a:gd name="T53" fmla="*/ 2147483647 h 533"/>
                <a:gd name="T54" fmla="*/ 519873141 w 375"/>
                <a:gd name="T55" fmla="*/ 2147483647 h 533"/>
                <a:gd name="T56" fmla="*/ 110292937 w 375"/>
                <a:gd name="T57" fmla="*/ 2147483647 h 533"/>
                <a:gd name="T58" fmla="*/ 433214419 w 375"/>
                <a:gd name="T59" fmla="*/ 2147483647 h 533"/>
                <a:gd name="T60" fmla="*/ 787687650 w 375"/>
                <a:gd name="T61" fmla="*/ 2147483647 h 533"/>
                <a:gd name="T62" fmla="*/ 1157877563 w 375"/>
                <a:gd name="T63" fmla="*/ 2147483647 h 533"/>
                <a:gd name="T64" fmla="*/ 1512350993 w 375"/>
                <a:gd name="T65" fmla="*/ 2147483647 h 533"/>
                <a:gd name="T66" fmla="*/ 1811677855 w 375"/>
                <a:gd name="T67" fmla="*/ 2147483647 h 533"/>
                <a:gd name="T68" fmla="*/ 2103086985 w 375"/>
                <a:gd name="T69" fmla="*/ 2147483647 h 533"/>
                <a:gd name="T70" fmla="*/ 2147483647 w 375"/>
                <a:gd name="T71" fmla="*/ 2147483647 h 533"/>
                <a:gd name="T72" fmla="*/ 2147483647 w 375"/>
                <a:gd name="T73" fmla="*/ 2147483647 h 533"/>
                <a:gd name="T74" fmla="*/ 2147483647 w 375"/>
                <a:gd name="T75" fmla="*/ 2147483647 h 533"/>
                <a:gd name="T76" fmla="*/ 2147483647 w 375"/>
                <a:gd name="T77" fmla="*/ 2147483647 h 533"/>
                <a:gd name="T78" fmla="*/ 2147483647 w 375"/>
                <a:gd name="T79" fmla="*/ 2147483647 h 533"/>
                <a:gd name="T80" fmla="*/ 2147483647 w 375"/>
                <a:gd name="T81" fmla="*/ 2147483647 h 533"/>
                <a:gd name="T82" fmla="*/ 2147483647 w 375"/>
                <a:gd name="T83" fmla="*/ 2147483647 h 533"/>
                <a:gd name="T84" fmla="*/ 2147483647 w 375"/>
                <a:gd name="T85" fmla="*/ 2020557765 h 533"/>
                <a:gd name="T86" fmla="*/ 2147483647 w 375"/>
                <a:gd name="T87" fmla="*/ 1838244154 h 533"/>
                <a:gd name="T88" fmla="*/ 2147483647 w 375"/>
                <a:gd name="T89" fmla="*/ 1701528308 h 533"/>
                <a:gd name="T90" fmla="*/ 1969199428 w 375"/>
                <a:gd name="T91" fmla="*/ 1595185222 h 533"/>
                <a:gd name="T92" fmla="*/ 1551741285 w 375"/>
                <a:gd name="T93" fmla="*/ 1473655854 h 533"/>
                <a:gd name="T94" fmla="*/ 1339073144 w 375"/>
                <a:gd name="T95" fmla="*/ 1359700166 h 533"/>
                <a:gd name="T96" fmla="*/ 1252414422 w 375"/>
                <a:gd name="T97" fmla="*/ 1230558196 h 533"/>
                <a:gd name="T98" fmla="*/ 1244536284 w 375"/>
                <a:gd name="T99" fmla="*/ 1116641233 h 533"/>
                <a:gd name="T100" fmla="*/ 1291804714 w 375"/>
                <a:gd name="T101" fmla="*/ 1017872023 h 533"/>
                <a:gd name="T102" fmla="*/ 1465082563 w 375"/>
                <a:gd name="T103" fmla="*/ 881156177 h 533"/>
                <a:gd name="T104" fmla="*/ 1685628643 w 375"/>
                <a:gd name="T105" fmla="*/ 835558608 h 533"/>
                <a:gd name="T106" fmla="*/ 1961321489 w 375"/>
                <a:gd name="T107" fmla="*/ 873543772 h 533"/>
                <a:gd name="T108" fmla="*/ 2147483647 w 375"/>
                <a:gd name="T109" fmla="*/ 979886859 h 533"/>
                <a:gd name="T110" fmla="*/ 2147483647 w 375"/>
                <a:gd name="T111" fmla="*/ 311455384 h 5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75" h="533">
                  <a:moveTo>
                    <a:pt x="354" y="41"/>
                  </a:moveTo>
                  <a:lnTo>
                    <a:pt x="343" y="35"/>
                  </a:lnTo>
                  <a:lnTo>
                    <a:pt x="330" y="29"/>
                  </a:lnTo>
                  <a:lnTo>
                    <a:pt x="318" y="25"/>
                  </a:lnTo>
                  <a:lnTo>
                    <a:pt x="304" y="19"/>
                  </a:lnTo>
                  <a:lnTo>
                    <a:pt x="291" y="14"/>
                  </a:lnTo>
                  <a:lnTo>
                    <a:pt x="277" y="11"/>
                  </a:lnTo>
                  <a:lnTo>
                    <a:pt x="263" y="8"/>
                  </a:lnTo>
                  <a:lnTo>
                    <a:pt x="249" y="4"/>
                  </a:lnTo>
                  <a:lnTo>
                    <a:pt x="236" y="3"/>
                  </a:lnTo>
                  <a:lnTo>
                    <a:pt x="222" y="1"/>
                  </a:lnTo>
                  <a:lnTo>
                    <a:pt x="209" y="0"/>
                  </a:lnTo>
                  <a:lnTo>
                    <a:pt x="195" y="0"/>
                  </a:lnTo>
                  <a:lnTo>
                    <a:pt x="177" y="1"/>
                  </a:lnTo>
                  <a:lnTo>
                    <a:pt x="159" y="3"/>
                  </a:lnTo>
                  <a:lnTo>
                    <a:pt x="142" y="7"/>
                  </a:lnTo>
                  <a:lnTo>
                    <a:pt x="125" y="12"/>
                  </a:lnTo>
                  <a:lnTo>
                    <a:pt x="109" y="19"/>
                  </a:lnTo>
                  <a:lnTo>
                    <a:pt x="96" y="27"/>
                  </a:lnTo>
                  <a:lnTo>
                    <a:pt x="82" y="36"/>
                  </a:lnTo>
                  <a:lnTo>
                    <a:pt x="70" y="46"/>
                  </a:lnTo>
                  <a:lnTo>
                    <a:pt x="59" y="58"/>
                  </a:lnTo>
                  <a:lnTo>
                    <a:pt x="49" y="71"/>
                  </a:lnTo>
                  <a:lnTo>
                    <a:pt x="41" y="84"/>
                  </a:lnTo>
                  <a:lnTo>
                    <a:pt x="34" y="100"/>
                  </a:lnTo>
                  <a:lnTo>
                    <a:pt x="28" y="116"/>
                  </a:lnTo>
                  <a:lnTo>
                    <a:pt x="24" y="133"/>
                  </a:lnTo>
                  <a:lnTo>
                    <a:pt x="22" y="151"/>
                  </a:lnTo>
                  <a:lnTo>
                    <a:pt x="21" y="170"/>
                  </a:lnTo>
                  <a:lnTo>
                    <a:pt x="22" y="183"/>
                  </a:lnTo>
                  <a:lnTo>
                    <a:pt x="23" y="197"/>
                  </a:lnTo>
                  <a:lnTo>
                    <a:pt x="24" y="209"/>
                  </a:lnTo>
                  <a:lnTo>
                    <a:pt x="27" y="220"/>
                  </a:lnTo>
                  <a:lnTo>
                    <a:pt x="31" y="230"/>
                  </a:lnTo>
                  <a:lnTo>
                    <a:pt x="35" y="240"/>
                  </a:lnTo>
                  <a:lnTo>
                    <a:pt x="40" y="248"/>
                  </a:lnTo>
                  <a:lnTo>
                    <a:pt x="45" y="256"/>
                  </a:lnTo>
                  <a:lnTo>
                    <a:pt x="51" y="262"/>
                  </a:lnTo>
                  <a:lnTo>
                    <a:pt x="58" y="269"/>
                  </a:lnTo>
                  <a:lnTo>
                    <a:pt x="66" y="275"/>
                  </a:lnTo>
                  <a:lnTo>
                    <a:pt x="73" y="280"/>
                  </a:lnTo>
                  <a:lnTo>
                    <a:pt x="82" y="286"/>
                  </a:lnTo>
                  <a:lnTo>
                    <a:pt x="91" y="290"/>
                  </a:lnTo>
                  <a:lnTo>
                    <a:pt x="102" y="294"/>
                  </a:lnTo>
                  <a:lnTo>
                    <a:pt x="112" y="298"/>
                  </a:lnTo>
                  <a:lnTo>
                    <a:pt x="123" y="302"/>
                  </a:lnTo>
                  <a:lnTo>
                    <a:pt x="134" y="306"/>
                  </a:lnTo>
                  <a:lnTo>
                    <a:pt x="145" y="310"/>
                  </a:lnTo>
                  <a:lnTo>
                    <a:pt x="158" y="313"/>
                  </a:lnTo>
                  <a:lnTo>
                    <a:pt x="167" y="315"/>
                  </a:lnTo>
                  <a:lnTo>
                    <a:pt x="177" y="319"/>
                  </a:lnTo>
                  <a:lnTo>
                    <a:pt x="187" y="322"/>
                  </a:lnTo>
                  <a:lnTo>
                    <a:pt x="198" y="327"/>
                  </a:lnTo>
                  <a:lnTo>
                    <a:pt x="209" y="331"/>
                  </a:lnTo>
                  <a:lnTo>
                    <a:pt x="218" y="337"/>
                  </a:lnTo>
                  <a:lnTo>
                    <a:pt x="225" y="343"/>
                  </a:lnTo>
                  <a:lnTo>
                    <a:pt x="232" y="351"/>
                  </a:lnTo>
                  <a:lnTo>
                    <a:pt x="234" y="356"/>
                  </a:lnTo>
                  <a:lnTo>
                    <a:pt x="237" y="360"/>
                  </a:lnTo>
                  <a:lnTo>
                    <a:pt x="237" y="365"/>
                  </a:lnTo>
                  <a:lnTo>
                    <a:pt x="238" y="370"/>
                  </a:lnTo>
                  <a:lnTo>
                    <a:pt x="237" y="377"/>
                  </a:lnTo>
                  <a:lnTo>
                    <a:pt x="237" y="383"/>
                  </a:lnTo>
                  <a:lnTo>
                    <a:pt x="234" y="389"/>
                  </a:lnTo>
                  <a:lnTo>
                    <a:pt x="232" y="394"/>
                  </a:lnTo>
                  <a:lnTo>
                    <a:pt x="229" y="399"/>
                  </a:lnTo>
                  <a:lnTo>
                    <a:pt x="225" y="402"/>
                  </a:lnTo>
                  <a:lnTo>
                    <a:pt x="222" y="407"/>
                  </a:lnTo>
                  <a:lnTo>
                    <a:pt x="218" y="410"/>
                  </a:lnTo>
                  <a:lnTo>
                    <a:pt x="207" y="414"/>
                  </a:lnTo>
                  <a:lnTo>
                    <a:pt x="197" y="419"/>
                  </a:lnTo>
                  <a:lnTo>
                    <a:pt x="185" y="421"/>
                  </a:lnTo>
                  <a:lnTo>
                    <a:pt x="174" y="421"/>
                  </a:lnTo>
                  <a:lnTo>
                    <a:pt x="162" y="421"/>
                  </a:lnTo>
                  <a:lnTo>
                    <a:pt x="152" y="420"/>
                  </a:lnTo>
                  <a:lnTo>
                    <a:pt x="141" y="418"/>
                  </a:lnTo>
                  <a:lnTo>
                    <a:pt x="131" y="414"/>
                  </a:lnTo>
                  <a:lnTo>
                    <a:pt x="121" y="411"/>
                  </a:lnTo>
                  <a:lnTo>
                    <a:pt x="111" y="407"/>
                  </a:lnTo>
                  <a:lnTo>
                    <a:pt x="102" y="401"/>
                  </a:lnTo>
                  <a:lnTo>
                    <a:pt x="91" y="395"/>
                  </a:lnTo>
                  <a:lnTo>
                    <a:pt x="82" y="390"/>
                  </a:lnTo>
                  <a:lnTo>
                    <a:pt x="73" y="383"/>
                  </a:lnTo>
                  <a:lnTo>
                    <a:pt x="66" y="376"/>
                  </a:lnTo>
                  <a:lnTo>
                    <a:pt x="57" y="369"/>
                  </a:lnTo>
                  <a:lnTo>
                    <a:pt x="0" y="475"/>
                  </a:lnTo>
                  <a:lnTo>
                    <a:pt x="14" y="484"/>
                  </a:lnTo>
                  <a:lnTo>
                    <a:pt x="27" y="492"/>
                  </a:lnTo>
                  <a:lnTo>
                    <a:pt x="41" y="500"/>
                  </a:lnTo>
                  <a:lnTo>
                    <a:pt x="55" y="507"/>
                  </a:lnTo>
                  <a:lnTo>
                    <a:pt x="70" y="512"/>
                  </a:lnTo>
                  <a:lnTo>
                    <a:pt x="85" y="518"/>
                  </a:lnTo>
                  <a:lnTo>
                    <a:pt x="100" y="523"/>
                  </a:lnTo>
                  <a:lnTo>
                    <a:pt x="115" y="526"/>
                  </a:lnTo>
                  <a:lnTo>
                    <a:pt x="131" y="529"/>
                  </a:lnTo>
                  <a:lnTo>
                    <a:pt x="147" y="532"/>
                  </a:lnTo>
                  <a:lnTo>
                    <a:pt x="162" y="533"/>
                  </a:lnTo>
                  <a:lnTo>
                    <a:pt x="178" y="533"/>
                  </a:lnTo>
                  <a:lnTo>
                    <a:pt x="192" y="533"/>
                  </a:lnTo>
                  <a:lnTo>
                    <a:pt x="204" y="532"/>
                  </a:lnTo>
                  <a:lnTo>
                    <a:pt x="216" y="530"/>
                  </a:lnTo>
                  <a:lnTo>
                    <a:pt x="230" y="528"/>
                  </a:lnTo>
                  <a:lnTo>
                    <a:pt x="242" y="526"/>
                  </a:lnTo>
                  <a:lnTo>
                    <a:pt x="255" y="523"/>
                  </a:lnTo>
                  <a:lnTo>
                    <a:pt x="267" y="518"/>
                  </a:lnTo>
                  <a:lnTo>
                    <a:pt x="278" y="512"/>
                  </a:lnTo>
                  <a:lnTo>
                    <a:pt x="291" y="507"/>
                  </a:lnTo>
                  <a:lnTo>
                    <a:pt x="301" y="501"/>
                  </a:lnTo>
                  <a:lnTo>
                    <a:pt x="312" y="493"/>
                  </a:lnTo>
                  <a:lnTo>
                    <a:pt x="322" y="485"/>
                  </a:lnTo>
                  <a:lnTo>
                    <a:pt x="331" y="476"/>
                  </a:lnTo>
                  <a:lnTo>
                    <a:pt x="340" y="467"/>
                  </a:lnTo>
                  <a:lnTo>
                    <a:pt x="347" y="457"/>
                  </a:lnTo>
                  <a:lnTo>
                    <a:pt x="354" y="446"/>
                  </a:lnTo>
                  <a:lnTo>
                    <a:pt x="359" y="435"/>
                  </a:lnTo>
                  <a:lnTo>
                    <a:pt x="364" y="423"/>
                  </a:lnTo>
                  <a:lnTo>
                    <a:pt x="367" y="411"/>
                  </a:lnTo>
                  <a:lnTo>
                    <a:pt x="370" y="400"/>
                  </a:lnTo>
                  <a:lnTo>
                    <a:pt x="372" y="387"/>
                  </a:lnTo>
                  <a:lnTo>
                    <a:pt x="374" y="374"/>
                  </a:lnTo>
                  <a:lnTo>
                    <a:pt x="374" y="361"/>
                  </a:lnTo>
                  <a:lnTo>
                    <a:pt x="375" y="349"/>
                  </a:lnTo>
                  <a:lnTo>
                    <a:pt x="374" y="334"/>
                  </a:lnTo>
                  <a:lnTo>
                    <a:pt x="372" y="321"/>
                  </a:lnTo>
                  <a:lnTo>
                    <a:pt x="370" y="307"/>
                  </a:lnTo>
                  <a:lnTo>
                    <a:pt x="365" y="296"/>
                  </a:lnTo>
                  <a:lnTo>
                    <a:pt x="359" y="285"/>
                  </a:lnTo>
                  <a:lnTo>
                    <a:pt x="354" y="275"/>
                  </a:lnTo>
                  <a:lnTo>
                    <a:pt x="347" y="266"/>
                  </a:lnTo>
                  <a:lnTo>
                    <a:pt x="339" y="257"/>
                  </a:lnTo>
                  <a:lnTo>
                    <a:pt x="330" y="249"/>
                  </a:lnTo>
                  <a:lnTo>
                    <a:pt x="320" y="242"/>
                  </a:lnTo>
                  <a:lnTo>
                    <a:pt x="310" y="235"/>
                  </a:lnTo>
                  <a:lnTo>
                    <a:pt x="299" y="230"/>
                  </a:lnTo>
                  <a:lnTo>
                    <a:pt x="287" y="224"/>
                  </a:lnTo>
                  <a:lnTo>
                    <a:pt x="275" y="220"/>
                  </a:lnTo>
                  <a:lnTo>
                    <a:pt x="263" y="215"/>
                  </a:lnTo>
                  <a:lnTo>
                    <a:pt x="250" y="210"/>
                  </a:lnTo>
                  <a:lnTo>
                    <a:pt x="216" y="200"/>
                  </a:lnTo>
                  <a:lnTo>
                    <a:pt x="207" y="198"/>
                  </a:lnTo>
                  <a:lnTo>
                    <a:pt x="197" y="194"/>
                  </a:lnTo>
                  <a:lnTo>
                    <a:pt x="187" y="190"/>
                  </a:lnTo>
                  <a:lnTo>
                    <a:pt x="178" y="185"/>
                  </a:lnTo>
                  <a:lnTo>
                    <a:pt x="170" y="179"/>
                  </a:lnTo>
                  <a:lnTo>
                    <a:pt x="164" y="171"/>
                  </a:lnTo>
                  <a:lnTo>
                    <a:pt x="161" y="167"/>
                  </a:lnTo>
                  <a:lnTo>
                    <a:pt x="159" y="162"/>
                  </a:lnTo>
                  <a:lnTo>
                    <a:pt x="158" y="158"/>
                  </a:lnTo>
                  <a:lnTo>
                    <a:pt x="158" y="152"/>
                  </a:lnTo>
                  <a:lnTo>
                    <a:pt x="158" y="147"/>
                  </a:lnTo>
                  <a:lnTo>
                    <a:pt x="159" y="143"/>
                  </a:lnTo>
                  <a:lnTo>
                    <a:pt x="161" y="138"/>
                  </a:lnTo>
                  <a:lnTo>
                    <a:pt x="164" y="134"/>
                  </a:lnTo>
                  <a:lnTo>
                    <a:pt x="169" y="126"/>
                  </a:lnTo>
                  <a:lnTo>
                    <a:pt x="177" y="120"/>
                  </a:lnTo>
                  <a:lnTo>
                    <a:pt x="186" y="116"/>
                  </a:lnTo>
                  <a:lnTo>
                    <a:pt x="195" y="112"/>
                  </a:lnTo>
                  <a:lnTo>
                    <a:pt x="205" y="110"/>
                  </a:lnTo>
                  <a:lnTo>
                    <a:pt x="214" y="110"/>
                  </a:lnTo>
                  <a:lnTo>
                    <a:pt x="227" y="110"/>
                  </a:lnTo>
                  <a:lnTo>
                    <a:pt x="238" y="112"/>
                  </a:lnTo>
                  <a:lnTo>
                    <a:pt x="249" y="115"/>
                  </a:lnTo>
                  <a:lnTo>
                    <a:pt x="260" y="119"/>
                  </a:lnTo>
                  <a:lnTo>
                    <a:pt x="272" y="124"/>
                  </a:lnTo>
                  <a:lnTo>
                    <a:pt x="282" y="129"/>
                  </a:lnTo>
                  <a:lnTo>
                    <a:pt x="292" y="136"/>
                  </a:lnTo>
                  <a:lnTo>
                    <a:pt x="301" y="144"/>
                  </a:lnTo>
                  <a:lnTo>
                    <a:pt x="354" y="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Freeform 118"/>
            <p:cNvSpPr>
              <a:spLocks noEditPoints="1"/>
            </p:cNvSpPr>
            <p:nvPr/>
          </p:nvSpPr>
          <p:spPr bwMode="auto">
            <a:xfrm>
              <a:off x="6379388" y="6515113"/>
              <a:ext cx="74613" cy="73025"/>
            </a:xfrm>
            <a:custGeom>
              <a:avLst/>
              <a:gdLst>
                <a:gd name="T0" fmla="*/ 961368424 w 379"/>
                <a:gd name="T1" fmla="*/ 976561940 h 369"/>
                <a:gd name="T2" fmla="*/ 1022410718 w 379"/>
                <a:gd name="T3" fmla="*/ 860322170 h 369"/>
                <a:gd name="T4" fmla="*/ 1098723280 w 379"/>
                <a:gd name="T5" fmla="*/ 767306922 h 369"/>
                <a:gd name="T6" fmla="*/ 1190267328 w 379"/>
                <a:gd name="T7" fmla="*/ 689800879 h 369"/>
                <a:gd name="T8" fmla="*/ 1304716976 w 379"/>
                <a:gd name="T9" fmla="*/ 651067350 h 369"/>
                <a:gd name="T10" fmla="*/ 1434436697 w 379"/>
                <a:gd name="T11" fmla="*/ 620049338 h 369"/>
                <a:gd name="T12" fmla="*/ 1564156614 w 379"/>
                <a:gd name="T13" fmla="*/ 620049338 h 369"/>
                <a:gd name="T14" fmla="*/ 1686241200 w 379"/>
                <a:gd name="T15" fmla="*/ 651067350 h 369"/>
                <a:gd name="T16" fmla="*/ 1793055714 w 379"/>
                <a:gd name="T17" fmla="*/ 697555382 h 369"/>
                <a:gd name="T18" fmla="*/ 1892234897 w 379"/>
                <a:gd name="T19" fmla="*/ 775061623 h 369"/>
                <a:gd name="T20" fmla="*/ 1960912325 w 379"/>
                <a:gd name="T21" fmla="*/ 868076673 h 369"/>
                <a:gd name="T22" fmla="*/ 2006684349 w 379"/>
                <a:gd name="T23" fmla="*/ 976561940 h 369"/>
                <a:gd name="T24" fmla="*/ 946136742 w 379"/>
                <a:gd name="T25" fmla="*/ 1038598161 h 369"/>
                <a:gd name="T26" fmla="*/ 2147483647 w 379"/>
                <a:gd name="T27" fmla="*/ 1379601757 h 369"/>
                <a:gd name="T28" fmla="*/ 2147483647 w 379"/>
                <a:gd name="T29" fmla="*/ 1162592237 h 369"/>
                <a:gd name="T30" fmla="*/ 2147483647 w 379"/>
                <a:gd name="T31" fmla="*/ 968807437 h 369"/>
                <a:gd name="T32" fmla="*/ 2147483647 w 379"/>
                <a:gd name="T33" fmla="*/ 790570629 h 369"/>
                <a:gd name="T34" fmla="*/ 2147483647 w 379"/>
                <a:gd name="T35" fmla="*/ 620049338 h 369"/>
                <a:gd name="T36" fmla="*/ 2147483647 w 379"/>
                <a:gd name="T37" fmla="*/ 472791556 h 369"/>
                <a:gd name="T38" fmla="*/ 2147483647 w 379"/>
                <a:gd name="T39" fmla="*/ 341042780 h 369"/>
                <a:gd name="T40" fmla="*/ 2147483647 w 379"/>
                <a:gd name="T41" fmla="*/ 240273029 h 369"/>
                <a:gd name="T42" fmla="*/ 2144039401 w 379"/>
                <a:gd name="T43" fmla="*/ 139503279 h 369"/>
                <a:gd name="T44" fmla="*/ 1976182594 w 379"/>
                <a:gd name="T45" fmla="*/ 77506241 h 369"/>
                <a:gd name="T46" fmla="*/ 1777785445 w 379"/>
                <a:gd name="T47" fmla="*/ 38733529 h 369"/>
                <a:gd name="T48" fmla="*/ 1564156614 w 379"/>
                <a:gd name="T49" fmla="*/ 7754503 h 369"/>
                <a:gd name="T50" fmla="*/ 1297120625 w 379"/>
                <a:gd name="T51" fmla="*/ 7754503 h 369"/>
                <a:gd name="T52" fmla="*/ 1007179232 w 379"/>
                <a:gd name="T53" fmla="*/ 61997038 h 369"/>
                <a:gd name="T54" fmla="*/ 740104459 w 379"/>
                <a:gd name="T55" fmla="*/ 155012285 h 369"/>
                <a:gd name="T56" fmla="*/ 503570224 w 379"/>
                <a:gd name="T57" fmla="*/ 294515564 h 369"/>
                <a:gd name="T58" fmla="*/ 320443148 w 379"/>
                <a:gd name="T59" fmla="*/ 480546059 h 369"/>
                <a:gd name="T60" fmla="*/ 160221673 w 379"/>
                <a:gd name="T61" fmla="*/ 705309885 h 369"/>
                <a:gd name="T62" fmla="*/ 61042293 w 379"/>
                <a:gd name="T63" fmla="*/ 968807437 h 369"/>
                <a:gd name="T64" fmla="*/ 7635135 w 379"/>
                <a:gd name="T65" fmla="*/ 1271116688 h 369"/>
                <a:gd name="T66" fmla="*/ 7635135 w 379"/>
                <a:gd name="T67" fmla="*/ 1596611080 h 369"/>
                <a:gd name="T68" fmla="*/ 68677428 w 379"/>
                <a:gd name="T69" fmla="*/ 1906635848 h 369"/>
                <a:gd name="T70" fmla="*/ 183127076 w 379"/>
                <a:gd name="T71" fmla="*/ 2147483647 h 369"/>
                <a:gd name="T72" fmla="*/ 335713417 w 379"/>
                <a:gd name="T73" fmla="*/ 2147483647 h 369"/>
                <a:gd name="T74" fmla="*/ 541745897 w 379"/>
                <a:gd name="T75" fmla="*/ 2147483647 h 369"/>
                <a:gd name="T76" fmla="*/ 778280131 w 379"/>
                <a:gd name="T77" fmla="*/ 2147483647 h 369"/>
                <a:gd name="T78" fmla="*/ 1052951256 w 379"/>
                <a:gd name="T79" fmla="*/ 2147483647 h 369"/>
                <a:gd name="T80" fmla="*/ 1358162918 w 379"/>
                <a:gd name="T81" fmla="*/ 2147483647 h 369"/>
                <a:gd name="T82" fmla="*/ 1632834042 w 379"/>
                <a:gd name="T83" fmla="*/ 2147483647 h 369"/>
                <a:gd name="T84" fmla="*/ 1854098007 w 379"/>
                <a:gd name="T85" fmla="*/ 2147483647 h 369"/>
                <a:gd name="T86" fmla="*/ 2067726839 w 379"/>
                <a:gd name="T87" fmla="*/ 2147483647 h 369"/>
                <a:gd name="T88" fmla="*/ 2147483647 w 379"/>
                <a:gd name="T89" fmla="*/ 2147483647 h 369"/>
                <a:gd name="T90" fmla="*/ 2147483647 w 379"/>
                <a:gd name="T91" fmla="*/ 2147483647 h 369"/>
                <a:gd name="T92" fmla="*/ 2147483647 w 379"/>
                <a:gd name="T93" fmla="*/ 2147483647 h 369"/>
                <a:gd name="T94" fmla="*/ 2147483647 w 379"/>
                <a:gd name="T95" fmla="*/ 2147483647 h 369"/>
                <a:gd name="T96" fmla="*/ 2147483647 w 379"/>
                <a:gd name="T97" fmla="*/ 2053893432 h 369"/>
                <a:gd name="T98" fmla="*/ 1960912325 w 379"/>
                <a:gd name="T99" fmla="*/ 1937653860 h 369"/>
                <a:gd name="T100" fmla="*/ 1884599763 w 379"/>
                <a:gd name="T101" fmla="*/ 2053893432 h 369"/>
                <a:gd name="T102" fmla="*/ 1777785445 w 379"/>
                <a:gd name="T103" fmla="*/ 2123684355 h 369"/>
                <a:gd name="T104" fmla="*/ 1655700662 w 379"/>
                <a:gd name="T105" fmla="*/ 2147483647 h 369"/>
                <a:gd name="T106" fmla="*/ 1518384590 w 379"/>
                <a:gd name="T107" fmla="*/ 2147483647 h 369"/>
                <a:gd name="T108" fmla="*/ 1381029538 w 379"/>
                <a:gd name="T109" fmla="*/ 2147483647 h 369"/>
                <a:gd name="T110" fmla="*/ 1258944952 w 379"/>
                <a:gd name="T111" fmla="*/ 2139154176 h 369"/>
                <a:gd name="T112" fmla="*/ 1159765573 w 379"/>
                <a:gd name="T113" fmla="*/ 2100420648 h 369"/>
                <a:gd name="T114" fmla="*/ 1083453011 w 379"/>
                <a:gd name="T115" fmla="*/ 2030669107 h 369"/>
                <a:gd name="T116" fmla="*/ 1014775583 w 379"/>
                <a:gd name="T117" fmla="*/ 1945408363 h 369"/>
                <a:gd name="T118" fmla="*/ 969003559 w 379"/>
                <a:gd name="T119" fmla="*/ 1844638612 h 369"/>
                <a:gd name="T120" fmla="*/ 946136742 w 379"/>
                <a:gd name="T121" fmla="*/ 1720644537 h 369"/>
                <a:gd name="T122" fmla="*/ 938501607 w 379"/>
                <a:gd name="T123" fmla="*/ 1588856577 h 369"/>
                <a:gd name="T124" fmla="*/ 2147483647 w 379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9" h="369">
                  <a:moveTo>
                    <a:pt x="124" y="134"/>
                  </a:moveTo>
                  <a:lnTo>
                    <a:pt x="126" y="126"/>
                  </a:lnTo>
                  <a:lnTo>
                    <a:pt x="129" y="118"/>
                  </a:lnTo>
                  <a:lnTo>
                    <a:pt x="134" y="111"/>
                  </a:lnTo>
                  <a:lnTo>
                    <a:pt x="138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6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7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3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79" y="192"/>
                  </a:moveTo>
                  <a:lnTo>
                    <a:pt x="379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3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5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1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7" y="7"/>
                  </a:lnTo>
                  <a:lnTo>
                    <a:pt x="233" y="5"/>
                  </a:lnTo>
                  <a:lnTo>
                    <a:pt x="220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3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9" y="246"/>
                  </a:lnTo>
                  <a:lnTo>
                    <a:pt x="15" y="264"/>
                  </a:lnTo>
                  <a:lnTo>
                    <a:pt x="24" y="280"/>
                  </a:lnTo>
                  <a:lnTo>
                    <a:pt x="33" y="295"/>
                  </a:lnTo>
                  <a:lnTo>
                    <a:pt x="44" y="309"/>
                  </a:lnTo>
                  <a:lnTo>
                    <a:pt x="57" y="321"/>
                  </a:lnTo>
                  <a:lnTo>
                    <a:pt x="71" y="333"/>
                  </a:lnTo>
                  <a:lnTo>
                    <a:pt x="87" y="342"/>
                  </a:lnTo>
                  <a:lnTo>
                    <a:pt x="102" y="349"/>
                  </a:lnTo>
                  <a:lnTo>
                    <a:pt x="120" y="356"/>
                  </a:lnTo>
                  <a:lnTo>
                    <a:pt x="138" y="362"/>
                  </a:lnTo>
                  <a:lnTo>
                    <a:pt x="158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9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10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7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9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5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29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3" y="205"/>
                  </a:lnTo>
                  <a:lnTo>
                    <a:pt x="379" y="205"/>
                  </a:lnTo>
                  <a:lnTo>
                    <a:pt x="379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Freeform 119"/>
            <p:cNvSpPr>
              <a:spLocks noEditPoints="1"/>
            </p:cNvSpPr>
            <p:nvPr/>
          </p:nvSpPr>
          <p:spPr bwMode="auto">
            <a:xfrm>
              <a:off x="6460350" y="6515113"/>
              <a:ext cx="76200" cy="73025"/>
            </a:xfrm>
            <a:custGeom>
              <a:avLst/>
              <a:gdLst>
                <a:gd name="T0" fmla="*/ 1024042954 w 379"/>
                <a:gd name="T1" fmla="*/ 976561940 h 369"/>
                <a:gd name="T2" fmla="*/ 1089043564 w 379"/>
                <a:gd name="T3" fmla="*/ 860322170 h 369"/>
                <a:gd name="T4" fmla="*/ 1170334689 w 379"/>
                <a:gd name="T5" fmla="*/ 767306922 h 369"/>
                <a:gd name="T6" fmla="*/ 1267876118 w 379"/>
                <a:gd name="T7" fmla="*/ 689800879 h 369"/>
                <a:gd name="T8" fmla="*/ 1389752288 w 379"/>
                <a:gd name="T9" fmla="*/ 651067350 h 369"/>
                <a:gd name="T10" fmla="*/ 1527918972 w 379"/>
                <a:gd name="T11" fmla="*/ 620049338 h 369"/>
                <a:gd name="T12" fmla="*/ 1666085858 w 379"/>
                <a:gd name="T13" fmla="*/ 620049338 h 369"/>
                <a:gd name="T14" fmla="*/ 1796127491 w 379"/>
                <a:gd name="T15" fmla="*/ 651067350 h 369"/>
                <a:gd name="T16" fmla="*/ 1909919022 w 379"/>
                <a:gd name="T17" fmla="*/ 697555382 h 369"/>
                <a:gd name="T18" fmla="*/ 2015585501 w 379"/>
                <a:gd name="T19" fmla="*/ 775061623 h 369"/>
                <a:gd name="T20" fmla="*/ 2088711163 w 379"/>
                <a:gd name="T21" fmla="*/ 868076673 h 369"/>
                <a:gd name="T22" fmla="*/ 2137502083 w 379"/>
                <a:gd name="T23" fmla="*/ 976561940 h 369"/>
                <a:gd name="T24" fmla="*/ 1007792650 w 379"/>
                <a:gd name="T25" fmla="*/ 1038598161 h 369"/>
                <a:gd name="T26" fmla="*/ 2147483647 w 379"/>
                <a:gd name="T27" fmla="*/ 1379601757 h 369"/>
                <a:gd name="T28" fmla="*/ 2147483647 w 379"/>
                <a:gd name="T29" fmla="*/ 1162592237 h 369"/>
                <a:gd name="T30" fmla="*/ 2147483647 w 379"/>
                <a:gd name="T31" fmla="*/ 968807437 h 369"/>
                <a:gd name="T32" fmla="*/ 2147483647 w 379"/>
                <a:gd name="T33" fmla="*/ 790570629 h 369"/>
                <a:gd name="T34" fmla="*/ 2147483647 w 379"/>
                <a:gd name="T35" fmla="*/ 620049338 h 369"/>
                <a:gd name="T36" fmla="*/ 2147483647 w 379"/>
                <a:gd name="T37" fmla="*/ 472791556 h 369"/>
                <a:gd name="T38" fmla="*/ 2147483647 w 379"/>
                <a:gd name="T39" fmla="*/ 341042780 h 369"/>
                <a:gd name="T40" fmla="*/ 2147483647 w 379"/>
                <a:gd name="T41" fmla="*/ 240273029 h 369"/>
                <a:gd name="T42" fmla="*/ 2147483647 w 379"/>
                <a:gd name="T43" fmla="*/ 139503279 h 369"/>
                <a:gd name="T44" fmla="*/ 2104961265 w 379"/>
                <a:gd name="T45" fmla="*/ 77506241 h 369"/>
                <a:gd name="T46" fmla="*/ 1893668919 w 379"/>
                <a:gd name="T47" fmla="*/ 38733529 h 369"/>
                <a:gd name="T48" fmla="*/ 1666085858 w 379"/>
                <a:gd name="T49" fmla="*/ 7754503 h 369"/>
                <a:gd name="T50" fmla="*/ 1381627236 w 379"/>
                <a:gd name="T51" fmla="*/ 7754503 h 369"/>
                <a:gd name="T52" fmla="*/ 1072793261 w 379"/>
                <a:gd name="T53" fmla="*/ 61997038 h 369"/>
                <a:gd name="T54" fmla="*/ 788334841 w 379"/>
                <a:gd name="T55" fmla="*/ 155012285 h 369"/>
                <a:gd name="T56" fmla="*/ 536416836 w 379"/>
                <a:gd name="T57" fmla="*/ 294515564 h 369"/>
                <a:gd name="T58" fmla="*/ 341334180 w 379"/>
                <a:gd name="T59" fmla="*/ 480546059 h 369"/>
                <a:gd name="T60" fmla="*/ 170667090 w 379"/>
                <a:gd name="T61" fmla="*/ 705309885 h 369"/>
                <a:gd name="T62" fmla="*/ 65000611 w 379"/>
                <a:gd name="T63" fmla="*/ 968807437 h 369"/>
                <a:gd name="T64" fmla="*/ 8125051 w 379"/>
                <a:gd name="T65" fmla="*/ 1271116688 h 369"/>
                <a:gd name="T66" fmla="*/ 8125051 w 379"/>
                <a:gd name="T67" fmla="*/ 1596611080 h 369"/>
                <a:gd name="T68" fmla="*/ 65000611 w 379"/>
                <a:gd name="T69" fmla="*/ 1906635848 h 369"/>
                <a:gd name="T70" fmla="*/ 186917193 w 379"/>
                <a:gd name="T71" fmla="*/ 2147483647 h 369"/>
                <a:gd name="T72" fmla="*/ 357584283 w 379"/>
                <a:gd name="T73" fmla="*/ 2147483647 h 369"/>
                <a:gd name="T74" fmla="*/ 577042293 w 379"/>
                <a:gd name="T75" fmla="*/ 2147483647 h 369"/>
                <a:gd name="T76" fmla="*/ 829000509 w 379"/>
                <a:gd name="T77" fmla="*/ 2147483647 h 369"/>
                <a:gd name="T78" fmla="*/ 1121584181 w 379"/>
                <a:gd name="T79" fmla="*/ 2147483647 h 369"/>
                <a:gd name="T80" fmla="*/ 1446668259 w 379"/>
                <a:gd name="T81" fmla="*/ 2147483647 h 369"/>
                <a:gd name="T82" fmla="*/ 1739251931 w 379"/>
                <a:gd name="T83" fmla="*/ 2147483647 h 369"/>
                <a:gd name="T84" fmla="*/ 1974919632 w 379"/>
                <a:gd name="T85" fmla="*/ 2147483647 h 369"/>
                <a:gd name="T86" fmla="*/ 2147483647 w 379"/>
                <a:gd name="T87" fmla="*/ 2147483647 h 369"/>
                <a:gd name="T88" fmla="*/ 2147483647 w 379"/>
                <a:gd name="T89" fmla="*/ 2147483647 h 369"/>
                <a:gd name="T90" fmla="*/ 2147483647 w 379"/>
                <a:gd name="T91" fmla="*/ 2147483647 h 369"/>
                <a:gd name="T92" fmla="*/ 2147483647 w 379"/>
                <a:gd name="T93" fmla="*/ 2147483647 h 369"/>
                <a:gd name="T94" fmla="*/ 2147483647 w 379"/>
                <a:gd name="T95" fmla="*/ 2147483647 h 369"/>
                <a:gd name="T96" fmla="*/ 2147483647 w 379"/>
                <a:gd name="T97" fmla="*/ 2053893432 h 369"/>
                <a:gd name="T98" fmla="*/ 2088711163 w 379"/>
                <a:gd name="T99" fmla="*/ 1937653860 h 369"/>
                <a:gd name="T100" fmla="*/ 1991210147 w 379"/>
                <a:gd name="T101" fmla="*/ 2053893432 h 369"/>
                <a:gd name="T102" fmla="*/ 1893668919 w 379"/>
                <a:gd name="T103" fmla="*/ 2123684355 h 369"/>
                <a:gd name="T104" fmla="*/ 1763627085 w 379"/>
                <a:gd name="T105" fmla="*/ 2147483647 h 369"/>
                <a:gd name="T106" fmla="*/ 1609210298 w 379"/>
                <a:gd name="T107" fmla="*/ 2147483647 h 369"/>
                <a:gd name="T108" fmla="*/ 1471043413 w 379"/>
                <a:gd name="T109" fmla="*/ 2147483647 h 369"/>
                <a:gd name="T110" fmla="*/ 1341001779 w 379"/>
                <a:gd name="T111" fmla="*/ 2139154176 h 369"/>
                <a:gd name="T112" fmla="*/ 1235335300 w 379"/>
                <a:gd name="T113" fmla="*/ 2100420648 h 369"/>
                <a:gd name="T114" fmla="*/ 1154084587 w 379"/>
                <a:gd name="T115" fmla="*/ 2030669107 h 369"/>
                <a:gd name="T116" fmla="*/ 1080918513 w 379"/>
                <a:gd name="T117" fmla="*/ 1945408363 h 369"/>
                <a:gd name="T118" fmla="*/ 1032168005 w 379"/>
                <a:gd name="T119" fmla="*/ 1844638612 h 369"/>
                <a:gd name="T120" fmla="*/ 1007792650 w 379"/>
                <a:gd name="T121" fmla="*/ 1720644537 h 369"/>
                <a:gd name="T122" fmla="*/ 983417497 w 379"/>
                <a:gd name="T123" fmla="*/ 1588856577 h 369"/>
                <a:gd name="T124" fmla="*/ 2147483647 w 379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9" h="369">
                  <a:moveTo>
                    <a:pt x="124" y="134"/>
                  </a:moveTo>
                  <a:lnTo>
                    <a:pt x="126" y="126"/>
                  </a:lnTo>
                  <a:lnTo>
                    <a:pt x="129" y="118"/>
                  </a:lnTo>
                  <a:lnTo>
                    <a:pt x="134" y="111"/>
                  </a:lnTo>
                  <a:lnTo>
                    <a:pt x="138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6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7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3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79" y="192"/>
                  </a:moveTo>
                  <a:lnTo>
                    <a:pt x="379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2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4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1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6" y="7"/>
                  </a:lnTo>
                  <a:lnTo>
                    <a:pt x="233" y="5"/>
                  </a:lnTo>
                  <a:lnTo>
                    <a:pt x="219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3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8" y="246"/>
                  </a:lnTo>
                  <a:lnTo>
                    <a:pt x="14" y="264"/>
                  </a:lnTo>
                  <a:lnTo>
                    <a:pt x="23" y="280"/>
                  </a:lnTo>
                  <a:lnTo>
                    <a:pt x="32" y="295"/>
                  </a:lnTo>
                  <a:lnTo>
                    <a:pt x="44" y="309"/>
                  </a:lnTo>
                  <a:lnTo>
                    <a:pt x="56" y="321"/>
                  </a:lnTo>
                  <a:lnTo>
                    <a:pt x="71" y="333"/>
                  </a:lnTo>
                  <a:lnTo>
                    <a:pt x="85" y="342"/>
                  </a:lnTo>
                  <a:lnTo>
                    <a:pt x="102" y="349"/>
                  </a:lnTo>
                  <a:lnTo>
                    <a:pt x="120" y="356"/>
                  </a:lnTo>
                  <a:lnTo>
                    <a:pt x="138" y="362"/>
                  </a:lnTo>
                  <a:lnTo>
                    <a:pt x="157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8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09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5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8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5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29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1" y="205"/>
                  </a:lnTo>
                  <a:lnTo>
                    <a:pt x="379" y="205"/>
                  </a:lnTo>
                  <a:lnTo>
                    <a:pt x="379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6" name="Freeform 120"/>
            <p:cNvSpPr>
              <a:spLocks/>
            </p:cNvSpPr>
            <p:nvPr/>
          </p:nvSpPr>
          <p:spPr bwMode="auto">
            <a:xfrm>
              <a:off x="6541313" y="6497650"/>
              <a:ext cx="46038" cy="88900"/>
            </a:xfrm>
            <a:custGeom>
              <a:avLst/>
              <a:gdLst>
                <a:gd name="T0" fmla="*/ 1265894186 w 232"/>
                <a:gd name="T1" fmla="*/ 1594038119 h 448"/>
                <a:gd name="T2" fmla="*/ 1812898056 w 232"/>
                <a:gd name="T3" fmla="*/ 1594038119 h 448"/>
                <a:gd name="T4" fmla="*/ 1812898056 w 232"/>
                <a:gd name="T5" fmla="*/ 812671611 h 448"/>
                <a:gd name="T6" fmla="*/ 1265894186 w 232"/>
                <a:gd name="T7" fmla="*/ 812671611 h 448"/>
                <a:gd name="T8" fmla="*/ 1265894186 w 232"/>
                <a:gd name="T9" fmla="*/ 0 h 448"/>
                <a:gd name="T10" fmla="*/ 320381815 w 232"/>
                <a:gd name="T11" fmla="*/ 0 h 448"/>
                <a:gd name="T12" fmla="*/ 320381815 w 232"/>
                <a:gd name="T13" fmla="*/ 812671611 h 448"/>
                <a:gd name="T14" fmla="*/ 0 w 232"/>
                <a:gd name="T15" fmla="*/ 812671611 h 448"/>
                <a:gd name="T16" fmla="*/ 0 w 232"/>
                <a:gd name="T17" fmla="*/ 1594038119 h 448"/>
                <a:gd name="T18" fmla="*/ 320381815 w 232"/>
                <a:gd name="T19" fmla="*/ 1594038119 h 448"/>
                <a:gd name="T20" fmla="*/ 320381815 w 232"/>
                <a:gd name="T21" fmla="*/ 2147483647 h 448"/>
                <a:gd name="T22" fmla="*/ 1265894186 w 232"/>
                <a:gd name="T23" fmla="*/ 2147483647 h 448"/>
                <a:gd name="T24" fmla="*/ 1265894186 w 232"/>
                <a:gd name="T25" fmla="*/ 1594038119 h 4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2" h="448">
                  <a:moveTo>
                    <a:pt x="162" y="204"/>
                  </a:moveTo>
                  <a:lnTo>
                    <a:pt x="232" y="204"/>
                  </a:lnTo>
                  <a:lnTo>
                    <a:pt x="232" y="104"/>
                  </a:lnTo>
                  <a:lnTo>
                    <a:pt x="162" y="104"/>
                  </a:lnTo>
                  <a:lnTo>
                    <a:pt x="162" y="0"/>
                  </a:lnTo>
                  <a:lnTo>
                    <a:pt x="41" y="0"/>
                  </a:lnTo>
                  <a:lnTo>
                    <a:pt x="41" y="104"/>
                  </a:lnTo>
                  <a:lnTo>
                    <a:pt x="0" y="104"/>
                  </a:lnTo>
                  <a:lnTo>
                    <a:pt x="0" y="204"/>
                  </a:lnTo>
                  <a:lnTo>
                    <a:pt x="41" y="204"/>
                  </a:lnTo>
                  <a:lnTo>
                    <a:pt x="41" y="448"/>
                  </a:lnTo>
                  <a:lnTo>
                    <a:pt x="162" y="448"/>
                  </a:lnTo>
                  <a:lnTo>
                    <a:pt x="162" y="2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7" name="Freeform 121"/>
            <p:cNvSpPr>
              <a:spLocks noEditPoints="1"/>
            </p:cNvSpPr>
            <p:nvPr/>
          </p:nvSpPr>
          <p:spPr bwMode="auto">
            <a:xfrm>
              <a:off x="6590525" y="6515113"/>
              <a:ext cx="79375" cy="73025"/>
            </a:xfrm>
            <a:custGeom>
              <a:avLst/>
              <a:gdLst>
                <a:gd name="T0" fmla="*/ 1670458919 w 402"/>
                <a:gd name="T1" fmla="*/ 829304158 h 369"/>
                <a:gd name="T2" fmla="*/ 1839816737 w 402"/>
                <a:gd name="T3" fmla="*/ 875831373 h 369"/>
                <a:gd name="T4" fmla="*/ 1962975342 w 402"/>
                <a:gd name="T5" fmla="*/ 953337417 h 369"/>
                <a:gd name="T6" fmla="*/ 2070734408 w 402"/>
                <a:gd name="T7" fmla="*/ 1069577187 h 369"/>
                <a:gd name="T8" fmla="*/ 2140013579 w 402"/>
                <a:gd name="T9" fmla="*/ 1201325765 h 369"/>
                <a:gd name="T10" fmla="*/ 2147483647 w 402"/>
                <a:gd name="T11" fmla="*/ 1356338050 h 369"/>
                <a:gd name="T12" fmla="*/ 2147483647 w 402"/>
                <a:gd name="T13" fmla="*/ 1511350533 h 369"/>
                <a:gd name="T14" fmla="*/ 2140013579 w 402"/>
                <a:gd name="T15" fmla="*/ 1666362818 h 369"/>
                <a:gd name="T16" fmla="*/ 2070734408 w 402"/>
                <a:gd name="T17" fmla="*/ 1798150581 h 369"/>
                <a:gd name="T18" fmla="*/ 1962975342 w 402"/>
                <a:gd name="T19" fmla="*/ 1906635848 h 369"/>
                <a:gd name="T20" fmla="*/ 1839816737 w 402"/>
                <a:gd name="T21" fmla="*/ 1984141891 h 369"/>
                <a:gd name="T22" fmla="*/ 1670458919 w 402"/>
                <a:gd name="T23" fmla="*/ 2030669107 h 369"/>
                <a:gd name="T24" fmla="*/ 1477982048 w 402"/>
                <a:gd name="T25" fmla="*/ 2030669107 h 369"/>
                <a:gd name="T26" fmla="*/ 1324023968 w 402"/>
                <a:gd name="T27" fmla="*/ 1984141891 h 369"/>
                <a:gd name="T28" fmla="*/ 1185465625 w 402"/>
                <a:gd name="T29" fmla="*/ 1906635848 h 369"/>
                <a:gd name="T30" fmla="*/ 1085386979 w 402"/>
                <a:gd name="T31" fmla="*/ 1798150581 h 369"/>
                <a:gd name="T32" fmla="*/ 1016107808 w 402"/>
                <a:gd name="T33" fmla="*/ 1666362818 h 369"/>
                <a:gd name="T34" fmla="*/ 977627914 w 402"/>
                <a:gd name="T35" fmla="*/ 1511350533 h 369"/>
                <a:gd name="T36" fmla="*/ 977627914 w 402"/>
                <a:gd name="T37" fmla="*/ 1356338050 h 369"/>
                <a:gd name="T38" fmla="*/ 1016107808 w 402"/>
                <a:gd name="T39" fmla="*/ 1201325765 h 369"/>
                <a:gd name="T40" fmla="*/ 1085386979 w 402"/>
                <a:gd name="T41" fmla="*/ 1069577187 h 369"/>
                <a:gd name="T42" fmla="*/ 1185465625 w 402"/>
                <a:gd name="T43" fmla="*/ 953337417 h 369"/>
                <a:gd name="T44" fmla="*/ 1324023968 w 402"/>
                <a:gd name="T45" fmla="*/ 875831373 h 369"/>
                <a:gd name="T46" fmla="*/ 1477982048 w 402"/>
                <a:gd name="T47" fmla="*/ 829304158 h 369"/>
                <a:gd name="T48" fmla="*/ 2147483647 w 402"/>
                <a:gd name="T49" fmla="*/ 100769750 h 369"/>
                <a:gd name="T50" fmla="*/ 2147483647 w 402"/>
                <a:gd name="T51" fmla="*/ 348758099 h 369"/>
                <a:gd name="T52" fmla="*/ 2047654251 w 402"/>
                <a:gd name="T53" fmla="*/ 248027532 h 369"/>
                <a:gd name="T54" fmla="*/ 1916776130 w 402"/>
                <a:gd name="T55" fmla="*/ 155012285 h 369"/>
                <a:gd name="T56" fmla="*/ 1785898207 w 402"/>
                <a:gd name="T57" fmla="*/ 85260744 h 369"/>
                <a:gd name="T58" fmla="*/ 1639659445 w 402"/>
                <a:gd name="T59" fmla="*/ 46488032 h 369"/>
                <a:gd name="T60" fmla="*/ 1477982048 w 402"/>
                <a:gd name="T61" fmla="*/ 15509006 h 369"/>
                <a:gd name="T62" fmla="*/ 1324023968 w 402"/>
                <a:gd name="T63" fmla="*/ 0 h 369"/>
                <a:gd name="T64" fmla="*/ 1046907282 w 402"/>
                <a:gd name="T65" fmla="*/ 38733529 h 369"/>
                <a:gd name="T66" fmla="*/ 785190137 w 402"/>
                <a:gd name="T67" fmla="*/ 123994273 h 369"/>
                <a:gd name="T68" fmla="*/ 561952886 w 402"/>
                <a:gd name="T69" fmla="*/ 255782035 h 369"/>
                <a:gd name="T70" fmla="*/ 369514911 w 402"/>
                <a:gd name="T71" fmla="*/ 426264340 h 369"/>
                <a:gd name="T72" fmla="*/ 215556831 w 402"/>
                <a:gd name="T73" fmla="*/ 635558344 h 369"/>
                <a:gd name="T74" fmla="*/ 92359328 w 402"/>
                <a:gd name="T75" fmla="*/ 883585876 h 369"/>
                <a:gd name="T76" fmla="*/ 23080157 w 402"/>
                <a:gd name="T77" fmla="*/ 1147083231 h 369"/>
                <a:gd name="T78" fmla="*/ 0 w 402"/>
                <a:gd name="T79" fmla="*/ 1426128973 h 369"/>
                <a:gd name="T80" fmla="*/ 15399737 w 402"/>
                <a:gd name="T81" fmla="*/ 1650892799 h 369"/>
                <a:gd name="T82" fmla="*/ 61598752 w 402"/>
                <a:gd name="T83" fmla="*/ 1867902319 h 369"/>
                <a:gd name="T84" fmla="*/ 138558343 w 402"/>
                <a:gd name="T85" fmla="*/ 2069402636 h 369"/>
                <a:gd name="T86" fmla="*/ 238636988 w 402"/>
                <a:gd name="T87" fmla="*/ 2147483647 h 369"/>
                <a:gd name="T88" fmla="*/ 369514911 w 402"/>
                <a:gd name="T89" fmla="*/ 2147483647 h 369"/>
                <a:gd name="T90" fmla="*/ 523472991 w 402"/>
                <a:gd name="T91" fmla="*/ 2147483647 h 369"/>
                <a:gd name="T92" fmla="*/ 700511228 w 402"/>
                <a:gd name="T93" fmla="*/ 2147483647 h 369"/>
                <a:gd name="T94" fmla="*/ 900668520 w 402"/>
                <a:gd name="T95" fmla="*/ 2147483647 h 369"/>
                <a:gd name="T96" fmla="*/ 1108506034 w 402"/>
                <a:gd name="T97" fmla="*/ 2147483647 h 369"/>
                <a:gd name="T98" fmla="*/ 1339423705 w 402"/>
                <a:gd name="T99" fmla="*/ 2147483647 h 369"/>
                <a:gd name="T100" fmla="*/ 1501101102 w 402"/>
                <a:gd name="T101" fmla="*/ 2147483647 h 369"/>
                <a:gd name="T102" fmla="*/ 1647339865 w 402"/>
                <a:gd name="T103" fmla="*/ 2147483647 h 369"/>
                <a:gd name="T104" fmla="*/ 1793617525 w 402"/>
                <a:gd name="T105" fmla="*/ 2147483647 h 369"/>
                <a:gd name="T106" fmla="*/ 1932175868 w 402"/>
                <a:gd name="T107" fmla="*/ 2147483647 h 369"/>
                <a:gd name="T108" fmla="*/ 2047654251 w 402"/>
                <a:gd name="T109" fmla="*/ 2147483647 h 369"/>
                <a:gd name="T110" fmla="*/ 2140013579 w 402"/>
                <a:gd name="T111" fmla="*/ 2147483647 h 369"/>
                <a:gd name="T112" fmla="*/ 2147483647 w 402"/>
                <a:gd name="T113" fmla="*/ 2147483647 h 369"/>
                <a:gd name="T114" fmla="*/ 2147483647 w 402"/>
                <a:gd name="T115" fmla="*/ 100769750 h 3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2" h="369">
                  <a:moveTo>
                    <a:pt x="205" y="107"/>
                  </a:moveTo>
                  <a:lnTo>
                    <a:pt x="217" y="107"/>
                  </a:lnTo>
                  <a:lnTo>
                    <a:pt x="228" y="109"/>
                  </a:lnTo>
                  <a:lnTo>
                    <a:pt x="239" y="113"/>
                  </a:lnTo>
                  <a:lnTo>
                    <a:pt x="248" y="117"/>
                  </a:lnTo>
                  <a:lnTo>
                    <a:pt x="255" y="123"/>
                  </a:lnTo>
                  <a:lnTo>
                    <a:pt x="263" y="130"/>
                  </a:lnTo>
                  <a:lnTo>
                    <a:pt x="269" y="138"/>
                  </a:lnTo>
                  <a:lnTo>
                    <a:pt x="275" y="146"/>
                  </a:lnTo>
                  <a:lnTo>
                    <a:pt x="278" y="155"/>
                  </a:lnTo>
                  <a:lnTo>
                    <a:pt x="281" y="165"/>
                  </a:lnTo>
                  <a:lnTo>
                    <a:pt x="282" y="175"/>
                  </a:lnTo>
                  <a:lnTo>
                    <a:pt x="284" y="185"/>
                  </a:lnTo>
                  <a:lnTo>
                    <a:pt x="282" y="195"/>
                  </a:lnTo>
                  <a:lnTo>
                    <a:pt x="281" y="205"/>
                  </a:lnTo>
                  <a:lnTo>
                    <a:pt x="278" y="215"/>
                  </a:lnTo>
                  <a:lnTo>
                    <a:pt x="275" y="224"/>
                  </a:lnTo>
                  <a:lnTo>
                    <a:pt x="269" y="232"/>
                  </a:lnTo>
                  <a:lnTo>
                    <a:pt x="263" y="240"/>
                  </a:lnTo>
                  <a:lnTo>
                    <a:pt x="255" y="246"/>
                  </a:lnTo>
                  <a:lnTo>
                    <a:pt x="248" y="251"/>
                  </a:lnTo>
                  <a:lnTo>
                    <a:pt x="239" y="256"/>
                  </a:lnTo>
                  <a:lnTo>
                    <a:pt x="228" y="259"/>
                  </a:lnTo>
                  <a:lnTo>
                    <a:pt x="217" y="262"/>
                  </a:lnTo>
                  <a:lnTo>
                    <a:pt x="205" y="262"/>
                  </a:lnTo>
                  <a:lnTo>
                    <a:pt x="192" y="262"/>
                  </a:lnTo>
                  <a:lnTo>
                    <a:pt x="182" y="259"/>
                  </a:lnTo>
                  <a:lnTo>
                    <a:pt x="172" y="256"/>
                  </a:lnTo>
                  <a:lnTo>
                    <a:pt x="162" y="251"/>
                  </a:lnTo>
                  <a:lnTo>
                    <a:pt x="154" y="246"/>
                  </a:lnTo>
                  <a:lnTo>
                    <a:pt x="147" y="240"/>
                  </a:lnTo>
                  <a:lnTo>
                    <a:pt x="141" y="232"/>
                  </a:lnTo>
                  <a:lnTo>
                    <a:pt x="135" y="224"/>
                  </a:lnTo>
                  <a:lnTo>
                    <a:pt x="132" y="215"/>
                  </a:lnTo>
                  <a:lnTo>
                    <a:pt x="128" y="205"/>
                  </a:lnTo>
                  <a:lnTo>
                    <a:pt x="127" y="195"/>
                  </a:lnTo>
                  <a:lnTo>
                    <a:pt x="126" y="185"/>
                  </a:lnTo>
                  <a:lnTo>
                    <a:pt x="127" y="175"/>
                  </a:lnTo>
                  <a:lnTo>
                    <a:pt x="128" y="165"/>
                  </a:lnTo>
                  <a:lnTo>
                    <a:pt x="132" y="155"/>
                  </a:lnTo>
                  <a:lnTo>
                    <a:pt x="135" y="146"/>
                  </a:lnTo>
                  <a:lnTo>
                    <a:pt x="141" y="138"/>
                  </a:lnTo>
                  <a:lnTo>
                    <a:pt x="147" y="130"/>
                  </a:lnTo>
                  <a:lnTo>
                    <a:pt x="154" y="123"/>
                  </a:lnTo>
                  <a:lnTo>
                    <a:pt x="162" y="117"/>
                  </a:lnTo>
                  <a:lnTo>
                    <a:pt x="172" y="113"/>
                  </a:lnTo>
                  <a:lnTo>
                    <a:pt x="182" y="109"/>
                  </a:lnTo>
                  <a:lnTo>
                    <a:pt x="192" y="107"/>
                  </a:lnTo>
                  <a:lnTo>
                    <a:pt x="205" y="107"/>
                  </a:lnTo>
                  <a:close/>
                  <a:moveTo>
                    <a:pt x="402" y="13"/>
                  </a:moveTo>
                  <a:lnTo>
                    <a:pt x="279" y="13"/>
                  </a:lnTo>
                  <a:lnTo>
                    <a:pt x="279" y="45"/>
                  </a:lnTo>
                  <a:lnTo>
                    <a:pt x="272" y="38"/>
                  </a:lnTo>
                  <a:lnTo>
                    <a:pt x="266" y="32"/>
                  </a:lnTo>
                  <a:lnTo>
                    <a:pt x="258" y="26"/>
                  </a:lnTo>
                  <a:lnTo>
                    <a:pt x="249" y="20"/>
                  </a:lnTo>
                  <a:lnTo>
                    <a:pt x="241" y="16"/>
                  </a:lnTo>
                  <a:lnTo>
                    <a:pt x="232" y="11"/>
                  </a:lnTo>
                  <a:lnTo>
                    <a:pt x="222" y="8"/>
                  </a:lnTo>
                  <a:lnTo>
                    <a:pt x="213" y="6"/>
                  </a:lnTo>
                  <a:lnTo>
                    <a:pt x="202" y="4"/>
                  </a:lnTo>
                  <a:lnTo>
                    <a:pt x="192" y="2"/>
                  </a:lnTo>
                  <a:lnTo>
                    <a:pt x="182" y="1"/>
                  </a:lnTo>
                  <a:lnTo>
                    <a:pt x="172" y="0"/>
                  </a:lnTo>
                  <a:lnTo>
                    <a:pt x="154" y="1"/>
                  </a:lnTo>
                  <a:lnTo>
                    <a:pt x="136" y="5"/>
                  </a:lnTo>
                  <a:lnTo>
                    <a:pt x="119" y="9"/>
                  </a:lnTo>
                  <a:lnTo>
                    <a:pt x="102" y="16"/>
                  </a:lnTo>
                  <a:lnTo>
                    <a:pt x="88" y="24"/>
                  </a:lnTo>
                  <a:lnTo>
                    <a:pt x="73" y="33"/>
                  </a:lnTo>
                  <a:lnTo>
                    <a:pt x="59" y="43"/>
                  </a:lnTo>
                  <a:lnTo>
                    <a:pt x="48" y="55"/>
                  </a:lnTo>
                  <a:lnTo>
                    <a:pt x="37" y="69"/>
                  </a:lnTo>
                  <a:lnTo>
                    <a:pt x="28" y="82"/>
                  </a:lnTo>
                  <a:lnTo>
                    <a:pt x="19" y="98"/>
                  </a:lnTo>
                  <a:lnTo>
                    <a:pt x="12" y="114"/>
                  </a:lnTo>
                  <a:lnTo>
                    <a:pt x="7" y="131"/>
                  </a:lnTo>
                  <a:lnTo>
                    <a:pt x="3" y="148"/>
                  </a:lnTo>
                  <a:lnTo>
                    <a:pt x="1" y="166"/>
                  </a:lnTo>
                  <a:lnTo>
                    <a:pt x="0" y="184"/>
                  </a:lnTo>
                  <a:lnTo>
                    <a:pt x="1" y="198"/>
                  </a:lnTo>
                  <a:lnTo>
                    <a:pt x="2" y="213"/>
                  </a:lnTo>
                  <a:lnTo>
                    <a:pt x="4" y="228"/>
                  </a:lnTo>
                  <a:lnTo>
                    <a:pt x="8" y="241"/>
                  </a:lnTo>
                  <a:lnTo>
                    <a:pt x="12" y="255"/>
                  </a:lnTo>
                  <a:lnTo>
                    <a:pt x="18" y="267"/>
                  </a:lnTo>
                  <a:lnTo>
                    <a:pt x="25" y="280"/>
                  </a:lnTo>
                  <a:lnTo>
                    <a:pt x="31" y="292"/>
                  </a:lnTo>
                  <a:lnTo>
                    <a:pt x="40" y="303"/>
                  </a:lnTo>
                  <a:lnTo>
                    <a:pt x="48" y="313"/>
                  </a:lnTo>
                  <a:lnTo>
                    <a:pt x="58" y="322"/>
                  </a:lnTo>
                  <a:lnTo>
                    <a:pt x="68" y="331"/>
                  </a:lnTo>
                  <a:lnTo>
                    <a:pt x="80" y="340"/>
                  </a:lnTo>
                  <a:lnTo>
                    <a:pt x="91" y="347"/>
                  </a:lnTo>
                  <a:lnTo>
                    <a:pt x="103" y="353"/>
                  </a:lnTo>
                  <a:lnTo>
                    <a:pt x="117" y="358"/>
                  </a:lnTo>
                  <a:lnTo>
                    <a:pt x="130" y="363"/>
                  </a:lnTo>
                  <a:lnTo>
                    <a:pt x="144" y="365"/>
                  </a:lnTo>
                  <a:lnTo>
                    <a:pt x="159" y="367"/>
                  </a:lnTo>
                  <a:lnTo>
                    <a:pt x="174" y="369"/>
                  </a:lnTo>
                  <a:lnTo>
                    <a:pt x="184" y="367"/>
                  </a:lnTo>
                  <a:lnTo>
                    <a:pt x="195" y="367"/>
                  </a:lnTo>
                  <a:lnTo>
                    <a:pt x="204" y="365"/>
                  </a:lnTo>
                  <a:lnTo>
                    <a:pt x="214" y="363"/>
                  </a:lnTo>
                  <a:lnTo>
                    <a:pt x="224" y="360"/>
                  </a:lnTo>
                  <a:lnTo>
                    <a:pt x="233" y="356"/>
                  </a:lnTo>
                  <a:lnTo>
                    <a:pt x="242" y="352"/>
                  </a:lnTo>
                  <a:lnTo>
                    <a:pt x="251" y="347"/>
                  </a:lnTo>
                  <a:lnTo>
                    <a:pt x="259" y="340"/>
                  </a:lnTo>
                  <a:lnTo>
                    <a:pt x="266" y="334"/>
                  </a:lnTo>
                  <a:lnTo>
                    <a:pt x="272" y="327"/>
                  </a:lnTo>
                  <a:lnTo>
                    <a:pt x="278" y="319"/>
                  </a:lnTo>
                  <a:lnTo>
                    <a:pt x="279" y="319"/>
                  </a:lnTo>
                  <a:lnTo>
                    <a:pt x="279" y="357"/>
                  </a:lnTo>
                  <a:lnTo>
                    <a:pt x="402" y="357"/>
                  </a:lnTo>
                  <a:lnTo>
                    <a:pt x="40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8" name="Rectangle 122"/>
            <p:cNvSpPr>
              <a:spLocks noChangeArrowheads="1"/>
            </p:cNvSpPr>
            <p:nvPr/>
          </p:nvSpPr>
          <p:spPr bwMode="auto">
            <a:xfrm>
              <a:off x="6685776" y="6475426"/>
              <a:ext cx="23813" cy="1111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  <p:sp>
          <p:nvSpPr>
            <p:cNvPr id="29" name="Rectangle 123"/>
            <p:cNvSpPr>
              <a:spLocks noChangeArrowheads="1"/>
            </p:cNvSpPr>
            <p:nvPr/>
          </p:nvSpPr>
          <p:spPr bwMode="auto">
            <a:xfrm>
              <a:off x="6776264" y="6223013"/>
              <a:ext cx="7937" cy="3635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</p:grpSp>
      <p:sp>
        <p:nvSpPr>
          <p:cNvPr id="50" name="Freeform 13"/>
          <p:cNvSpPr>
            <a:spLocks/>
          </p:cNvSpPr>
          <p:nvPr userDrawn="1"/>
        </p:nvSpPr>
        <p:spPr bwMode="auto">
          <a:xfrm>
            <a:off x="2121" y="2581678"/>
            <a:ext cx="1156921" cy="916532"/>
          </a:xfrm>
          <a:custGeom>
            <a:avLst/>
            <a:gdLst>
              <a:gd name="T0" fmla="*/ 1977 w 2479"/>
              <a:gd name="T1" fmla="*/ 1374 h 2620"/>
              <a:gd name="T2" fmla="*/ 1974 w 2479"/>
              <a:gd name="T3" fmla="*/ 131 h 2620"/>
              <a:gd name="T4" fmla="*/ 2479 w 2479"/>
              <a:gd name="T5" fmla="*/ 134 h 2620"/>
              <a:gd name="T6" fmla="*/ 2479 w 2479"/>
              <a:gd name="T7" fmla="*/ 2620 h 2620"/>
              <a:gd name="T8" fmla="*/ 1098 w 2479"/>
              <a:gd name="T9" fmla="*/ 1577 h 2620"/>
              <a:gd name="T10" fmla="*/ 575 w 2479"/>
              <a:gd name="T11" fmla="*/ 1190 h 2620"/>
              <a:gd name="T12" fmla="*/ 569 w 2479"/>
              <a:gd name="T13" fmla="*/ 2363 h 2620"/>
              <a:gd name="T14" fmla="*/ 0 w 2479"/>
              <a:gd name="T15" fmla="*/ 2363 h 2620"/>
              <a:gd name="T16" fmla="*/ 0 w 2479"/>
              <a:gd name="T17" fmla="*/ 0 h 2620"/>
              <a:gd name="T18" fmla="*/ 1977 w 2479"/>
              <a:gd name="T19" fmla="*/ 1374 h 2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9" h="2620">
                <a:moveTo>
                  <a:pt x="1977" y="1374"/>
                </a:moveTo>
                <a:lnTo>
                  <a:pt x="1974" y="131"/>
                </a:lnTo>
                <a:lnTo>
                  <a:pt x="2479" y="134"/>
                </a:lnTo>
                <a:lnTo>
                  <a:pt x="2479" y="2620"/>
                </a:lnTo>
                <a:lnTo>
                  <a:pt x="1098" y="1577"/>
                </a:lnTo>
                <a:lnTo>
                  <a:pt x="575" y="1190"/>
                </a:lnTo>
                <a:lnTo>
                  <a:pt x="569" y="2363"/>
                </a:lnTo>
                <a:lnTo>
                  <a:pt x="0" y="2363"/>
                </a:lnTo>
                <a:lnTo>
                  <a:pt x="0" y="0"/>
                </a:lnTo>
                <a:lnTo>
                  <a:pt x="1977" y="1374"/>
                </a:lnTo>
                <a:close/>
              </a:path>
            </a:pathLst>
          </a:custGeom>
          <a:solidFill>
            <a:srgbClr val="274C8A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1" name="Freeform 14"/>
          <p:cNvSpPr>
            <a:spLocks/>
          </p:cNvSpPr>
          <p:nvPr userDrawn="1"/>
        </p:nvSpPr>
        <p:spPr bwMode="auto">
          <a:xfrm>
            <a:off x="2121" y="1"/>
            <a:ext cx="1156921" cy="874553"/>
          </a:xfrm>
          <a:custGeom>
            <a:avLst/>
            <a:gdLst>
              <a:gd name="T0" fmla="*/ 1491 w 2479"/>
              <a:gd name="T1" fmla="*/ 680 h 2500"/>
              <a:gd name="T2" fmla="*/ 0 w 2479"/>
              <a:gd name="T3" fmla="*/ 680 h 2500"/>
              <a:gd name="T4" fmla="*/ 0 w 2479"/>
              <a:gd name="T5" fmla="*/ 0 h 2500"/>
              <a:gd name="T6" fmla="*/ 2479 w 2479"/>
              <a:gd name="T7" fmla="*/ 0 h 2500"/>
              <a:gd name="T8" fmla="*/ 2479 w 2479"/>
              <a:gd name="T9" fmla="*/ 630 h 2500"/>
              <a:gd name="T10" fmla="*/ 993 w 2479"/>
              <a:gd name="T11" fmla="*/ 1821 h 2500"/>
              <a:gd name="T12" fmla="*/ 2479 w 2479"/>
              <a:gd name="T13" fmla="*/ 1821 h 2500"/>
              <a:gd name="T14" fmla="*/ 2479 w 2479"/>
              <a:gd name="T15" fmla="*/ 2500 h 2500"/>
              <a:gd name="T16" fmla="*/ 0 w 2479"/>
              <a:gd name="T17" fmla="*/ 2500 h 2500"/>
              <a:gd name="T18" fmla="*/ 0 w 2479"/>
              <a:gd name="T19" fmla="*/ 1878 h 2500"/>
              <a:gd name="T20" fmla="*/ 1491 w 2479"/>
              <a:gd name="T21" fmla="*/ 680 h 2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79" h="2500">
                <a:moveTo>
                  <a:pt x="1491" y="680"/>
                </a:moveTo>
                <a:lnTo>
                  <a:pt x="0" y="680"/>
                </a:lnTo>
                <a:lnTo>
                  <a:pt x="0" y="0"/>
                </a:lnTo>
                <a:lnTo>
                  <a:pt x="2479" y="0"/>
                </a:lnTo>
                <a:lnTo>
                  <a:pt x="2479" y="630"/>
                </a:lnTo>
                <a:lnTo>
                  <a:pt x="993" y="1821"/>
                </a:lnTo>
                <a:lnTo>
                  <a:pt x="2479" y="1821"/>
                </a:lnTo>
                <a:lnTo>
                  <a:pt x="2479" y="2500"/>
                </a:lnTo>
                <a:lnTo>
                  <a:pt x="0" y="2500"/>
                </a:lnTo>
                <a:lnTo>
                  <a:pt x="0" y="1878"/>
                </a:lnTo>
                <a:lnTo>
                  <a:pt x="1491" y="680"/>
                </a:lnTo>
                <a:close/>
              </a:path>
            </a:pathLst>
          </a:custGeom>
          <a:solidFill>
            <a:srgbClr val="274C8A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2" name="Freeform 15"/>
          <p:cNvSpPr>
            <a:spLocks/>
          </p:cNvSpPr>
          <p:nvPr userDrawn="1"/>
        </p:nvSpPr>
        <p:spPr bwMode="auto">
          <a:xfrm>
            <a:off x="2120" y="3545435"/>
            <a:ext cx="1191909" cy="836072"/>
          </a:xfrm>
          <a:custGeom>
            <a:avLst/>
            <a:gdLst>
              <a:gd name="T0" fmla="*/ 1624 w 2555"/>
              <a:gd name="T1" fmla="*/ 1630 h 2389"/>
              <a:gd name="T2" fmla="*/ 1720 w 2555"/>
              <a:gd name="T3" fmla="*/ 1603 h 2389"/>
              <a:gd name="T4" fmla="*/ 1808 w 2555"/>
              <a:gd name="T5" fmla="*/ 1560 h 2389"/>
              <a:gd name="T6" fmla="*/ 1849 w 2555"/>
              <a:gd name="T7" fmla="*/ 1533 h 2389"/>
              <a:gd name="T8" fmla="*/ 1885 w 2555"/>
              <a:gd name="T9" fmla="*/ 1503 h 2389"/>
              <a:gd name="T10" fmla="*/ 1917 w 2555"/>
              <a:gd name="T11" fmla="*/ 1466 h 2389"/>
              <a:gd name="T12" fmla="*/ 1943 w 2555"/>
              <a:gd name="T13" fmla="*/ 1425 h 2389"/>
              <a:gd name="T14" fmla="*/ 1964 w 2555"/>
              <a:gd name="T15" fmla="*/ 1379 h 2389"/>
              <a:gd name="T16" fmla="*/ 1985 w 2555"/>
              <a:gd name="T17" fmla="*/ 1291 h 2389"/>
              <a:gd name="T18" fmla="*/ 1994 w 2555"/>
              <a:gd name="T19" fmla="*/ 1182 h 2389"/>
              <a:gd name="T20" fmla="*/ 1990 w 2555"/>
              <a:gd name="T21" fmla="*/ 1109 h 2389"/>
              <a:gd name="T22" fmla="*/ 1980 w 2555"/>
              <a:gd name="T23" fmla="*/ 1055 h 2389"/>
              <a:gd name="T24" fmla="*/ 1965 w 2555"/>
              <a:gd name="T25" fmla="*/ 1004 h 2389"/>
              <a:gd name="T26" fmla="*/ 1943 w 2555"/>
              <a:gd name="T27" fmla="*/ 955 h 2389"/>
              <a:gd name="T28" fmla="*/ 1915 w 2555"/>
              <a:gd name="T29" fmla="*/ 909 h 2389"/>
              <a:gd name="T30" fmla="*/ 1879 w 2555"/>
              <a:gd name="T31" fmla="*/ 868 h 2389"/>
              <a:gd name="T32" fmla="*/ 1837 w 2555"/>
              <a:gd name="T33" fmla="*/ 831 h 2389"/>
              <a:gd name="T34" fmla="*/ 1788 w 2555"/>
              <a:gd name="T35" fmla="*/ 800 h 2389"/>
              <a:gd name="T36" fmla="*/ 1734 w 2555"/>
              <a:gd name="T37" fmla="*/ 778 h 2389"/>
              <a:gd name="T38" fmla="*/ 1658 w 2555"/>
              <a:gd name="T39" fmla="*/ 759 h 2389"/>
              <a:gd name="T40" fmla="*/ 1539 w 2555"/>
              <a:gd name="T41" fmla="*/ 742 h 2389"/>
              <a:gd name="T42" fmla="*/ 1732 w 2555"/>
              <a:gd name="T43" fmla="*/ 0 h 2389"/>
              <a:gd name="T44" fmla="*/ 1822 w 2555"/>
              <a:gd name="T45" fmla="*/ 11 h 2389"/>
              <a:gd name="T46" fmla="*/ 1910 w 2555"/>
              <a:gd name="T47" fmla="*/ 34 h 2389"/>
              <a:gd name="T48" fmla="*/ 1995 w 2555"/>
              <a:gd name="T49" fmla="*/ 65 h 2389"/>
              <a:gd name="T50" fmla="*/ 2078 w 2555"/>
              <a:gd name="T51" fmla="*/ 109 h 2389"/>
              <a:gd name="T52" fmla="*/ 2155 w 2555"/>
              <a:gd name="T53" fmla="*/ 159 h 2389"/>
              <a:gd name="T54" fmla="*/ 2228 w 2555"/>
              <a:gd name="T55" fmla="*/ 218 h 2389"/>
              <a:gd name="T56" fmla="*/ 2293 w 2555"/>
              <a:gd name="T57" fmla="*/ 284 h 2389"/>
              <a:gd name="T58" fmla="*/ 2351 w 2555"/>
              <a:gd name="T59" fmla="*/ 357 h 2389"/>
              <a:gd name="T60" fmla="*/ 2400 w 2555"/>
              <a:gd name="T61" fmla="*/ 434 h 2389"/>
              <a:gd name="T62" fmla="*/ 2440 w 2555"/>
              <a:gd name="T63" fmla="*/ 516 h 2389"/>
              <a:gd name="T64" fmla="*/ 2470 w 2555"/>
              <a:gd name="T65" fmla="*/ 610 h 2389"/>
              <a:gd name="T66" fmla="*/ 2500 w 2555"/>
              <a:gd name="T67" fmla="*/ 724 h 2389"/>
              <a:gd name="T68" fmla="*/ 2522 w 2555"/>
              <a:gd name="T69" fmla="*/ 841 h 2389"/>
              <a:gd name="T70" fmla="*/ 2540 w 2555"/>
              <a:gd name="T71" fmla="*/ 962 h 2389"/>
              <a:gd name="T72" fmla="*/ 2550 w 2555"/>
              <a:gd name="T73" fmla="*/ 1086 h 2389"/>
              <a:gd name="T74" fmla="*/ 2555 w 2555"/>
              <a:gd name="T75" fmla="*/ 1209 h 2389"/>
              <a:gd name="T76" fmla="*/ 2546 w 2555"/>
              <a:gd name="T77" fmla="*/ 1403 h 2389"/>
              <a:gd name="T78" fmla="*/ 2528 w 2555"/>
              <a:gd name="T79" fmla="*/ 1530 h 2389"/>
              <a:gd name="T80" fmla="*/ 2508 w 2555"/>
              <a:gd name="T81" fmla="*/ 1623 h 2389"/>
              <a:gd name="T82" fmla="*/ 2482 w 2555"/>
              <a:gd name="T83" fmla="*/ 1713 h 2389"/>
              <a:gd name="T84" fmla="*/ 2451 w 2555"/>
              <a:gd name="T85" fmla="*/ 1801 h 2389"/>
              <a:gd name="T86" fmla="*/ 2413 w 2555"/>
              <a:gd name="T87" fmla="*/ 1886 h 2389"/>
              <a:gd name="T88" fmla="*/ 2368 w 2555"/>
              <a:gd name="T89" fmla="*/ 1967 h 2389"/>
              <a:gd name="T90" fmla="*/ 2317 w 2555"/>
              <a:gd name="T91" fmla="*/ 2045 h 2389"/>
              <a:gd name="T92" fmla="*/ 2258 w 2555"/>
              <a:gd name="T93" fmla="*/ 2116 h 2389"/>
              <a:gd name="T94" fmla="*/ 2190 w 2555"/>
              <a:gd name="T95" fmla="*/ 2182 h 2389"/>
              <a:gd name="T96" fmla="*/ 2117 w 2555"/>
              <a:gd name="T97" fmla="*/ 2236 h 2389"/>
              <a:gd name="T98" fmla="*/ 2040 w 2555"/>
              <a:gd name="T99" fmla="*/ 2280 h 2389"/>
              <a:gd name="T100" fmla="*/ 1959 w 2555"/>
              <a:gd name="T101" fmla="*/ 2315 h 2389"/>
              <a:gd name="T102" fmla="*/ 1875 w 2555"/>
              <a:gd name="T103" fmla="*/ 2341 h 2389"/>
              <a:gd name="T104" fmla="*/ 1788 w 2555"/>
              <a:gd name="T105" fmla="*/ 2361 h 2389"/>
              <a:gd name="T106" fmla="*/ 1698 w 2555"/>
              <a:gd name="T107" fmla="*/ 2375 h 2389"/>
              <a:gd name="T108" fmla="*/ 1512 w 2555"/>
              <a:gd name="T109" fmla="*/ 2388 h 2389"/>
              <a:gd name="T110" fmla="*/ 1320 w 2555"/>
              <a:gd name="T111" fmla="*/ 2389 h 2389"/>
              <a:gd name="T112" fmla="*/ 1560 w 2555"/>
              <a:gd name="T113" fmla="*/ 1639 h 2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555" h="2389">
                <a:moveTo>
                  <a:pt x="1560" y="1639"/>
                </a:moveTo>
                <a:lnTo>
                  <a:pt x="1592" y="1636"/>
                </a:lnTo>
                <a:lnTo>
                  <a:pt x="1624" y="1630"/>
                </a:lnTo>
                <a:lnTo>
                  <a:pt x="1656" y="1622"/>
                </a:lnTo>
                <a:lnTo>
                  <a:pt x="1688" y="1613"/>
                </a:lnTo>
                <a:lnTo>
                  <a:pt x="1720" y="1603"/>
                </a:lnTo>
                <a:lnTo>
                  <a:pt x="1750" y="1591"/>
                </a:lnTo>
                <a:lnTo>
                  <a:pt x="1780" y="1577"/>
                </a:lnTo>
                <a:lnTo>
                  <a:pt x="1808" y="1560"/>
                </a:lnTo>
                <a:lnTo>
                  <a:pt x="1822" y="1552"/>
                </a:lnTo>
                <a:lnTo>
                  <a:pt x="1835" y="1544"/>
                </a:lnTo>
                <a:lnTo>
                  <a:pt x="1849" y="1533"/>
                </a:lnTo>
                <a:lnTo>
                  <a:pt x="1861" y="1524"/>
                </a:lnTo>
                <a:lnTo>
                  <a:pt x="1873" y="1513"/>
                </a:lnTo>
                <a:lnTo>
                  <a:pt x="1885" y="1503"/>
                </a:lnTo>
                <a:lnTo>
                  <a:pt x="1896" y="1491"/>
                </a:lnTo>
                <a:lnTo>
                  <a:pt x="1906" y="1479"/>
                </a:lnTo>
                <a:lnTo>
                  <a:pt x="1917" y="1466"/>
                </a:lnTo>
                <a:lnTo>
                  <a:pt x="1926" y="1453"/>
                </a:lnTo>
                <a:lnTo>
                  <a:pt x="1934" y="1439"/>
                </a:lnTo>
                <a:lnTo>
                  <a:pt x="1943" y="1425"/>
                </a:lnTo>
                <a:lnTo>
                  <a:pt x="1951" y="1410"/>
                </a:lnTo>
                <a:lnTo>
                  <a:pt x="1958" y="1395"/>
                </a:lnTo>
                <a:lnTo>
                  <a:pt x="1964" y="1379"/>
                </a:lnTo>
                <a:lnTo>
                  <a:pt x="1970" y="1362"/>
                </a:lnTo>
                <a:lnTo>
                  <a:pt x="1978" y="1327"/>
                </a:lnTo>
                <a:lnTo>
                  <a:pt x="1985" y="1291"/>
                </a:lnTo>
                <a:lnTo>
                  <a:pt x="1990" y="1255"/>
                </a:lnTo>
                <a:lnTo>
                  <a:pt x="1993" y="1218"/>
                </a:lnTo>
                <a:lnTo>
                  <a:pt x="1994" y="1182"/>
                </a:lnTo>
                <a:lnTo>
                  <a:pt x="1993" y="1144"/>
                </a:lnTo>
                <a:lnTo>
                  <a:pt x="1992" y="1127"/>
                </a:lnTo>
                <a:lnTo>
                  <a:pt x="1990" y="1109"/>
                </a:lnTo>
                <a:lnTo>
                  <a:pt x="1987" y="1091"/>
                </a:lnTo>
                <a:lnTo>
                  <a:pt x="1984" y="1073"/>
                </a:lnTo>
                <a:lnTo>
                  <a:pt x="1980" y="1055"/>
                </a:lnTo>
                <a:lnTo>
                  <a:pt x="1976" y="1039"/>
                </a:lnTo>
                <a:lnTo>
                  <a:pt x="1971" y="1021"/>
                </a:lnTo>
                <a:lnTo>
                  <a:pt x="1965" y="1004"/>
                </a:lnTo>
                <a:lnTo>
                  <a:pt x="1958" y="988"/>
                </a:lnTo>
                <a:lnTo>
                  <a:pt x="1951" y="972"/>
                </a:lnTo>
                <a:lnTo>
                  <a:pt x="1943" y="955"/>
                </a:lnTo>
                <a:lnTo>
                  <a:pt x="1934" y="940"/>
                </a:lnTo>
                <a:lnTo>
                  <a:pt x="1925" y="925"/>
                </a:lnTo>
                <a:lnTo>
                  <a:pt x="1915" y="909"/>
                </a:lnTo>
                <a:lnTo>
                  <a:pt x="1904" y="895"/>
                </a:lnTo>
                <a:lnTo>
                  <a:pt x="1892" y="881"/>
                </a:lnTo>
                <a:lnTo>
                  <a:pt x="1879" y="868"/>
                </a:lnTo>
                <a:lnTo>
                  <a:pt x="1866" y="854"/>
                </a:lnTo>
                <a:lnTo>
                  <a:pt x="1852" y="842"/>
                </a:lnTo>
                <a:lnTo>
                  <a:pt x="1837" y="831"/>
                </a:lnTo>
                <a:lnTo>
                  <a:pt x="1821" y="819"/>
                </a:lnTo>
                <a:lnTo>
                  <a:pt x="1804" y="808"/>
                </a:lnTo>
                <a:lnTo>
                  <a:pt x="1788" y="800"/>
                </a:lnTo>
                <a:lnTo>
                  <a:pt x="1770" y="792"/>
                </a:lnTo>
                <a:lnTo>
                  <a:pt x="1751" y="785"/>
                </a:lnTo>
                <a:lnTo>
                  <a:pt x="1734" y="778"/>
                </a:lnTo>
                <a:lnTo>
                  <a:pt x="1715" y="772"/>
                </a:lnTo>
                <a:lnTo>
                  <a:pt x="1696" y="767"/>
                </a:lnTo>
                <a:lnTo>
                  <a:pt x="1658" y="759"/>
                </a:lnTo>
                <a:lnTo>
                  <a:pt x="1619" y="753"/>
                </a:lnTo>
                <a:lnTo>
                  <a:pt x="1579" y="747"/>
                </a:lnTo>
                <a:lnTo>
                  <a:pt x="1539" y="742"/>
                </a:lnTo>
                <a:lnTo>
                  <a:pt x="0" y="742"/>
                </a:lnTo>
                <a:lnTo>
                  <a:pt x="0" y="0"/>
                </a:lnTo>
                <a:lnTo>
                  <a:pt x="1732" y="0"/>
                </a:lnTo>
                <a:lnTo>
                  <a:pt x="1762" y="2"/>
                </a:lnTo>
                <a:lnTo>
                  <a:pt x="1791" y="5"/>
                </a:lnTo>
                <a:lnTo>
                  <a:pt x="1822" y="11"/>
                </a:lnTo>
                <a:lnTo>
                  <a:pt x="1851" y="17"/>
                </a:lnTo>
                <a:lnTo>
                  <a:pt x="1881" y="24"/>
                </a:lnTo>
                <a:lnTo>
                  <a:pt x="1910" y="34"/>
                </a:lnTo>
                <a:lnTo>
                  <a:pt x="1938" y="43"/>
                </a:lnTo>
                <a:lnTo>
                  <a:pt x="1967" y="54"/>
                </a:lnTo>
                <a:lnTo>
                  <a:pt x="1995" y="65"/>
                </a:lnTo>
                <a:lnTo>
                  <a:pt x="2024" y="80"/>
                </a:lnTo>
                <a:lnTo>
                  <a:pt x="2051" y="94"/>
                </a:lnTo>
                <a:lnTo>
                  <a:pt x="2078" y="109"/>
                </a:lnTo>
                <a:lnTo>
                  <a:pt x="2103" y="124"/>
                </a:lnTo>
                <a:lnTo>
                  <a:pt x="2130" y="142"/>
                </a:lnTo>
                <a:lnTo>
                  <a:pt x="2155" y="159"/>
                </a:lnTo>
                <a:lnTo>
                  <a:pt x="2180" y="178"/>
                </a:lnTo>
                <a:lnTo>
                  <a:pt x="2204" y="198"/>
                </a:lnTo>
                <a:lnTo>
                  <a:pt x="2228" y="218"/>
                </a:lnTo>
                <a:lnTo>
                  <a:pt x="2250" y="239"/>
                </a:lnTo>
                <a:lnTo>
                  <a:pt x="2272" y="262"/>
                </a:lnTo>
                <a:lnTo>
                  <a:pt x="2293" y="284"/>
                </a:lnTo>
                <a:lnTo>
                  <a:pt x="2313" y="308"/>
                </a:lnTo>
                <a:lnTo>
                  <a:pt x="2332" y="332"/>
                </a:lnTo>
                <a:lnTo>
                  <a:pt x="2351" y="357"/>
                </a:lnTo>
                <a:lnTo>
                  <a:pt x="2368" y="382"/>
                </a:lnTo>
                <a:lnTo>
                  <a:pt x="2385" y="407"/>
                </a:lnTo>
                <a:lnTo>
                  <a:pt x="2400" y="434"/>
                </a:lnTo>
                <a:lnTo>
                  <a:pt x="2414" y="460"/>
                </a:lnTo>
                <a:lnTo>
                  <a:pt x="2427" y="489"/>
                </a:lnTo>
                <a:lnTo>
                  <a:pt x="2440" y="516"/>
                </a:lnTo>
                <a:lnTo>
                  <a:pt x="2451" y="544"/>
                </a:lnTo>
                <a:lnTo>
                  <a:pt x="2460" y="573"/>
                </a:lnTo>
                <a:lnTo>
                  <a:pt x="2470" y="610"/>
                </a:lnTo>
                <a:lnTo>
                  <a:pt x="2481" y="647"/>
                </a:lnTo>
                <a:lnTo>
                  <a:pt x="2490" y="685"/>
                </a:lnTo>
                <a:lnTo>
                  <a:pt x="2500" y="724"/>
                </a:lnTo>
                <a:lnTo>
                  <a:pt x="2508" y="762"/>
                </a:lnTo>
                <a:lnTo>
                  <a:pt x="2515" y="801"/>
                </a:lnTo>
                <a:lnTo>
                  <a:pt x="2522" y="841"/>
                </a:lnTo>
                <a:lnTo>
                  <a:pt x="2529" y="881"/>
                </a:lnTo>
                <a:lnTo>
                  <a:pt x="2535" y="921"/>
                </a:lnTo>
                <a:lnTo>
                  <a:pt x="2540" y="962"/>
                </a:lnTo>
                <a:lnTo>
                  <a:pt x="2544" y="1003"/>
                </a:lnTo>
                <a:lnTo>
                  <a:pt x="2548" y="1044"/>
                </a:lnTo>
                <a:lnTo>
                  <a:pt x="2550" y="1086"/>
                </a:lnTo>
                <a:lnTo>
                  <a:pt x="2553" y="1127"/>
                </a:lnTo>
                <a:lnTo>
                  <a:pt x="2554" y="1168"/>
                </a:lnTo>
                <a:lnTo>
                  <a:pt x="2555" y="1209"/>
                </a:lnTo>
                <a:lnTo>
                  <a:pt x="2554" y="1274"/>
                </a:lnTo>
                <a:lnTo>
                  <a:pt x="2550" y="1338"/>
                </a:lnTo>
                <a:lnTo>
                  <a:pt x="2546" y="1403"/>
                </a:lnTo>
                <a:lnTo>
                  <a:pt x="2537" y="1466"/>
                </a:lnTo>
                <a:lnTo>
                  <a:pt x="2533" y="1498"/>
                </a:lnTo>
                <a:lnTo>
                  <a:pt x="2528" y="1530"/>
                </a:lnTo>
                <a:lnTo>
                  <a:pt x="2522" y="1560"/>
                </a:lnTo>
                <a:lnTo>
                  <a:pt x="2515" y="1592"/>
                </a:lnTo>
                <a:lnTo>
                  <a:pt x="2508" y="1623"/>
                </a:lnTo>
                <a:lnTo>
                  <a:pt x="2500" y="1653"/>
                </a:lnTo>
                <a:lnTo>
                  <a:pt x="2492" y="1684"/>
                </a:lnTo>
                <a:lnTo>
                  <a:pt x="2482" y="1713"/>
                </a:lnTo>
                <a:lnTo>
                  <a:pt x="2473" y="1743"/>
                </a:lnTo>
                <a:lnTo>
                  <a:pt x="2462" y="1772"/>
                </a:lnTo>
                <a:lnTo>
                  <a:pt x="2451" y="1801"/>
                </a:lnTo>
                <a:lnTo>
                  <a:pt x="2439" y="1831"/>
                </a:lnTo>
                <a:lnTo>
                  <a:pt x="2426" y="1859"/>
                </a:lnTo>
                <a:lnTo>
                  <a:pt x="2413" y="1886"/>
                </a:lnTo>
                <a:lnTo>
                  <a:pt x="2399" y="1914"/>
                </a:lnTo>
                <a:lnTo>
                  <a:pt x="2384" y="1941"/>
                </a:lnTo>
                <a:lnTo>
                  <a:pt x="2368" y="1967"/>
                </a:lnTo>
                <a:lnTo>
                  <a:pt x="2352" y="1994"/>
                </a:lnTo>
                <a:lnTo>
                  <a:pt x="2334" y="2019"/>
                </a:lnTo>
                <a:lnTo>
                  <a:pt x="2317" y="2045"/>
                </a:lnTo>
                <a:lnTo>
                  <a:pt x="2298" y="2069"/>
                </a:lnTo>
                <a:lnTo>
                  <a:pt x="2278" y="2093"/>
                </a:lnTo>
                <a:lnTo>
                  <a:pt x="2258" y="2116"/>
                </a:lnTo>
                <a:lnTo>
                  <a:pt x="2237" y="2140"/>
                </a:lnTo>
                <a:lnTo>
                  <a:pt x="2214" y="2161"/>
                </a:lnTo>
                <a:lnTo>
                  <a:pt x="2190" y="2182"/>
                </a:lnTo>
                <a:lnTo>
                  <a:pt x="2167" y="2201"/>
                </a:lnTo>
                <a:lnTo>
                  <a:pt x="2142" y="2219"/>
                </a:lnTo>
                <a:lnTo>
                  <a:pt x="2117" y="2236"/>
                </a:lnTo>
                <a:lnTo>
                  <a:pt x="2092" y="2251"/>
                </a:lnTo>
                <a:lnTo>
                  <a:pt x="2066" y="2266"/>
                </a:lnTo>
                <a:lnTo>
                  <a:pt x="2040" y="2280"/>
                </a:lnTo>
                <a:lnTo>
                  <a:pt x="2013" y="2293"/>
                </a:lnTo>
                <a:lnTo>
                  <a:pt x="1986" y="2304"/>
                </a:lnTo>
                <a:lnTo>
                  <a:pt x="1959" y="2315"/>
                </a:lnTo>
                <a:lnTo>
                  <a:pt x="1931" y="2324"/>
                </a:lnTo>
                <a:lnTo>
                  <a:pt x="1903" y="2334"/>
                </a:lnTo>
                <a:lnTo>
                  <a:pt x="1875" y="2341"/>
                </a:lnTo>
                <a:lnTo>
                  <a:pt x="1846" y="2349"/>
                </a:lnTo>
                <a:lnTo>
                  <a:pt x="1817" y="2355"/>
                </a:lnTo>
                <a:lnTo>
                  <a:pt x="1788" y="2361"/>
                </a:lnTo>
                <a:lnTo>
                  <a:pt x="1757" y="2365"/>
                </a:lnTo>
                <a:lnTo>
                  <a:pt x="1728" y="2370"/>
                </a:lnTo>
                <a:lnTo>
                  <a:pt x="1698" y="2375"/>
                </a:lnTo>
                <a:lnTo>
                  <a:pt x="1637" y="2381"/>
                </a:lnTo>
                <a:lnTo>
                  <a:pt x="1574" y="2384"/>
                </a:lnTo>
                <a:lnTo>
                  <a:pt x="1512" y="2388"/>
                </a:lnTo>
                <a:lnTo>
                  <a:pt x="1449" y="2389"/>
                </a:lnTo>
                <a:lnTo>
                  <a:pt x="1384" y="2389"/>
                </a:lnTo>
                <a:lnTo>
                  <a:pt x="1320" y="2389"/>
                </a:lnTo>
                <a:lnTo>
                  <a:pt x="0" y="2389"/>
                </a:lnTo>
                <a:lnTo>
                  <a:pt x="0" y="1644"/>
                </a:lnTo>
                <a:lnTo>
                  <a:pt x="1560" y="1639"/>
                </a:lnTo>
                <a:close/>
              </a:path>
            </a:pathLst>
          </a:custGeom>
          <a:solidFill>
            <a:srgbClr val="274C8A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3" name="Freeform 16"/>
          <p:cNvSpPr>
            <a:spLocks/>
          </p:cNvSpPr>
          <p:nvPr userDrawn="1"/>
        </p:nvSpPr>
        <p:spPr bwMode="auto">
          <a:xfrm>
            <a:off x="2121" y="1938007"/>
            <a:ext cx="1156921" cy="545720"/>
          </a:xfrm>
          <a:custGeom>
            <a:avLst/>
            <a:gdLst>
              <a:gd name="T0" fmla="*/ 530 w 2479"/>
              <a:gd name="T1" fmla="*/ 0 h 1558"/>
              <a:gd name="T2" fmla="*/ 530 w 2479"/>
              <a:gd name="T3" fmla="*/ 898 h 1558"/>
              <a:gd name="T4" fmla="*/ 947 w 2479"/>
              <a:gd name="T5" fmla="*/ 898 h 1558"/>
              <a:gd name="T6" fmla="*/ 952 w 2479"/>
              <a:gd name="T7" fmla="*/ 111 h 1558"/>
              <a:gd name="T8" fmla="*/ 1493 w 2479"/>
              <a:gd name="T9" fmla="*/ 111 h 1558"/>
              <a:gd name="T10" fmla="*/ 1493 w 2479"/>
              <a:gd name="T11" fmla="*/ 898 h 1558"/>
              <a:gd name="T12" fmla="*/ 1951 w 2479"/>
              <a:gd name="T13" fmla="*/ 898 h 1558"/>
              <a:gd name="T14" fmla="*/ 1957 w 2479"/>
              <a:gd name="T15" fmla="*/ 0 h 1558"/>
              <a:gd name="T16" fmla="*/ 2479 w 2479"/>
              <a:gd name="T17" fmla="*/ 0 h 1558"/>
              <a:gd name="T18" fmla="*/ 2479 w 2479"/>
              <a:gd name="T19" fmla="*/ 1558 h 1558"/>
              <a:gd name="T20" fmla="*/ 0 w 2479"/>
              <a:gd name="T21" fmla="*/ 1558 h 1558"/>
              <a:gd name="T22" fmla="*/ 0 w 2479"/>
              <a:gd name="T23" fmla="*/ 0 h 1558"/>
              <a:gd name="T24" fmla="*/ 530 w 2479"/>
              <a:gd name="T25" fmla="*/ 0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79" h="1558">
                <a:moveTo>
                  <a:pt x="530" y="0"/>
                </a:moveTo>
                <a:lnTo>
                  <a:pt x="530" y="898"/>
                </a:lnTo>
                <a:lnTo>
                  <a:pt x="947" y="898"/>
                </a:lnTo>
                <a:lnTo>
                  <a:pt x="952" y="111"/>
                </a:lnTo>
                <a:lnTo>
                  <a:pt x="1493" y="111"/>
                </a:lnTo>
                <a:lnTo>
                  <a:pt x="1493" y="898"/>
                </a:lnTo>
                <a:lnTo>
                  <a:pt x="1951" y="898"/>
                </a:lnTo>
                <a:lnTo>
                  <a:pt x="1957" y="0"/>
                </a:lnTo>
                <a:lnTo>
                  <a:pt x="2479" y="0"/>
                </a:lnTo>
                <a:lnTo>
                  <a:pt x="2479" y="1558"/>
                </a:lnTo>
                <a:lnTo>
                  <a:pt x="0" y="1558"/>
                </a:lnTo>
                <a:lnTo>
                  <a:pt x="0" y="0"/>
                </a:lnTo>
                <a:lnTo>
                  <a:pt x="530" y="0"/>
                </a:lnTo>
                <a:close/>
              </a:path>
            </a:pathLst>
          </a:custGeom>
          <a:solidFill>
            <a:srgbClr val="274C8A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4" name="Freeform 17"/>
          <p:cNvSpPr>
            <a:spLocks/>
          </p:cNvSpPr>
          <p:nvPr userDrawn="1"/>
        </p:nvSpPr>
        <p:spPr bwMode="auto">
          <a:xfrm>
            <a:off x="2121" y="4465470"/>
            <a:ext cx="1156921" cy="563211"/>
          </a:xfrm>
          <a:custGeom>
            <a:avLst/>
            <a:gdLst>
              <a:gd name="T0" fmla="*/ 1910 w 2479"/>
              <a:gd name="T1" fmla="*/ 863 h 1611"/>
              <a:gd name="T2" fmla="*/ 1915 w 2479"/>
              <a:gd name="T3" fmla="*/ 0 h 1611"/>
              <a:gd name="T4" fmla="*/ 2479 w 2479"/>
              <a:gd name="T5" fmla="*/ 0 h 1611"/>
              <a:gd name="T6" fmla="*/ 2479 w 2479"/>
              <a:gd name="T7" fmla="*/ 1611 h 1611"/>
              <a:gd name="T8" fmla="*/ 0 w 2479"/>
              <a:gd name="T9" fmla="*/ 1611 h 1611"/>
              <a:gd name="T10" fmla="*/ 0 w 2479"/>
              <a:gd name="T11" fmla="*/ 863 h 1611"/>
              <a:gd name="T12" fmla="*/ 1910 w 2479"/>
              <a:gd name="T13" fmla="*/ 863 h 1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79" h="1611">
                <a:moveTo>
                  <a:pt x="1910" y="863"/>
                </a:moveTo>
                <a:lnTo>
                  <a:pt x="1915" y="0"/>
                </a:lnTo>
                <a:lnTo>
                  <a:pt x="2479" y="0"/>
                </a:lnTo>
                <a:lnTo>
                  <a:pt x="2479" y="1611"/>
                </a:lnTo>
                <a:lnTo>
                  <a:pt x="0" y="1611"/>
                </a:lnTo>
                <a:lnTo>
                  <a:pt x="0" y="863"/>
                </a:lnTo>
                <a:lnTo>
                  <a:pt x="1910" y="863"/>
                </a:lnTo>
                <a:close/>
              </a:path>
            </a:pathLst>
          </a:custGeom>
          <a:solidFill>
            <a:srgbClr val="274C8A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5" name="Freeform 18"/>
          <p:cNvSpPr>
            <a:spLocks noEditPoints="1"/>
          </p:cNvSpPr>
          <p:nvPr userDrawn="1"/>
        </p:nvSpPr>
        <p:spPr bwMode="auto">
          <a:xfrm>
            <a:off x="2121" y="953262"/>
            <a:ext cx="1159255" cy="818582"/>
          </a:xfrm>
          <a:custGeom>
            <a:avLst/>
            <a:gdLst>
              <a:gd name="T0" fmla="*/ 6 w 2483"/>
              <a:gd name="T1" fmla="*/ 1005 h 2340"/>
              <a:gd name="T2" fmla="*/ 23 w 2483"/>
              <a:gd name="T3" fmla="*/ 928 h 2340"/>
              <a:gd name="T4" fmla="*/ 46 w 2483"/>
              <a:gd name="T5" fmla="*/ 850 h 2340"/>
              <a:gd name="T6" fmla="*/ 79 w 2483"/>
              <a:gd name="T7" fmla="*/ 775 h 2340"/>
              <a:gd name="T8" fmla="*/ 119 w 2483"/>
              <a:gd name="T9" fmla="*/ 703 h 2340"/>
              <a:gd name="T10" fmla="*/ 165 w 2483"/>
              <a:gd name="T11" fmla="*/ 636 h 2340"/>
              <a:gd name="T12" fmla="*/ 218 w 2483"/>
              <a:gd name="T13" fmla="*/ 574 h 2340"/>
              <a:gd name="T14" fmla="*/ 277 w 2483"/>
              <a:gd name="T15" fmla="*/ 517 h 2340"/>
              <a:gd name="T16" fmla="*/ 342 w 2483"/>
              <a:gd name="T17" fmla="*/ 469 h 2340"/>
              <a:gd name="T18" fmla="*/ 412 w 2483"/>
              <a:gd name="T19" fmla="*/ 428 h 2340"/>
              <a:gd name="T20" fmla="*/ 486 w 2483"/>
              <a:gd name="T21" fmla="*/ 397 h 2340"/>
              <a:gd name="T22" fmla="*/ 554 w 2483"/>
              <a:gd name="T23" fmla="*/ 379 h 2340"/>
              <a:gd name="T24" fmla="*/ 624 w 2483"/>
              <a:gd name="T25" fmla="*/ 366 h 2340"/>
              <a:gd name="T26" fmla="*/ 696 w 2483"/>
              <a:gd name="T27" fmla="*/ 358 h 2340"/>
              <a:gd name="T28" fmla="*/ 767 w 2483"/>
              <a:gd name="T29" fmla="*/ 356 h 2340"/>
              <a:gd name="T30" fmla="*/ 839 w 2483"/>
              <a:gd name="T31" fmla="*/ 360 h 2340"/>
              <a:gd name="T32" fmla="*/ 911 w 2483"/>
              <a:gd name="T33" fmla="*/ 370 h 2340"/>
              <a:gd name="T34" fmla="*/ 980 w 2483"/>
              <a:gd name="T35" fmla="*/ 388 h 2340"/>
              <a:gd name="T36" fmla="*/ 1045 w 2483"/>
              <a:gd name="T37" fmla="*/ 412 h 2340"/>
              <a:gd name="T38" fmla="*/ 1109 w 2483"/>
              <a:gd name="T39" fmla="*/ 441 h 2340"/>
              <a:gd name="T40" fmla="*/ 1167 w 2483"/>
              <a:gd name="T41" fmla="*/ 479 h 2340"/>
              <a:gd name="T42" fmla="*/ 1225 w 2483"/>
              <a:gd name="T43" fmla="*/ 528 h 2340"/>
              <a:gd name="T44" fmla="*/ 1283 w 2483"/>
              <a:gd name="T45" fmla="*/ 594 h 2340"/>
              <a:gd name="T46" fmla="*/ 1334 w 2483"/>
              <a:gd name="T47" fmla="*/ 665 h 2340"/>
              <a:gd name="T48" fmla="*/ 1375 w 2483"/>
              <a:gd name="T49" fmla="*/ 742 h 2340"/>
              <a:gd name="T50" fmla="*/ 1422 w 2483"/>
              <a:gd name="T51" fmla="*/ 848 h 2340"/>
              <a:gd name="T52" fmla="*/ 2483 w 2483"/>
              <a:gd name="T53" fmla="*/ 0 h 2340"/>
              <a:gd name="T54" fmla="*/ 2479 w 2483"/>
              <a:gd name="T55" fmla="*/ 1594 h 2340"/>
              <a:gd name="T56" fmla="*/ 0 w 2483"/>
              <a:gd name="T57" fmla="*/ 1058 h 2340"/>
              <a:gd name="T58" fmla="*/ 661 w 2483"/>
              <a:gd name="T59" fmla="*/ 1112 h 2340"/>
              <a:gd name="T60" fmla="*/ 722 w 2483"/>
              <a:gd name="T61" fmla="*/ 1091 h 2340"/>
              <a:gd name="T62" fmla="*/ 787 w 2483"/>
              <a:gd name="T63" fmla="*/ 1080 h 2340"/>
              <a:gd name="T64" fmla="*/ 854 w 2483"/>
              <a:gd name="T65" fmla="*/ 1083 h 2340"/>
              <a:gd name="T66" fmla="*/ 919 w 2483"/>
              <a:gd name="T67" fmla="*/ 1098 h 2340"/>
              <a:gd name="T68" fmla="*/ 973 w 2483"/>
              <a:gd name="T69" fmla="*/ 1123 h 2340"/>
              <a:gd name="T70" fmla="*/ 1010 w 2483"/>
              <a:gd name="T71" fmla="*/ 1152 h 2340"/>
              <a:gd name="T72" fmla="*/ 1041 w 2483"/>
              <a:gd name="T73" fmla="*/ 1186 h 2340"/>
              <a:gd name="T74" fmla="*/ 1063 w 2483"/>
              <a:gd name="T75" fmla="*/ 1227 h 2340"/>
              <a:gd name="T76" fmla="*/ 1081 w 2483"/>
              <a:gd name="T77" fmla="*/ 1273 h 2340"/>
              <a:gd name="T78" fmla="*/ 1091 w 2483"/>
              <a:gd name="T79" fmla="*/ 1322 h 2340"/>
              <a:gd name="T80" fmla="*/ 1102 w 2483"/>
              <a:gd name="T81" fmla="*/ 1427 h 2340"/>
              <a:gd name="T82" fmla="*/ 1102 w 2483"/>
              <a:gd name="T83" fmla="*/ 1601 h 2340"/>
              <a:gd name="T84" fmla="*/ 486 w 2483"/>
              <a:gd name="T85" fmla="*/ 1467 h 2340"/>
              <a:gd name="T86" fmla="*/ 489 w 2483"/>
              <a:gd name="T87" fmla="*/ 1367 h 2340"/>
              <a:gd name="T88" fmla="*/ 500 w 2483"/>
              <a:gd name="T89" fmla="*/ 1304 h 2340"/>
              <a:gd name="T90" fmla="*/ 513 w 2483"/>
              <a:gd name="T91" fmla="*/ 1259 h 2340"/>
              <a:gd name="T92" fmla="*/ 533 w 2483"/>
              <a:gd name="T93" fmla="*/ 1219 h 2340"/>
              <a:gd name="T94" fmla="*/ 560 w 2483"/>
              <a:gd name="T95" fmla="*/ 1181 h 2340"/>
              <a:gd name="T96" fmla="*/ 595 w 2483"/>
              <a:gd name="T97" fmla="*/ 1151 h 2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83" h="2340">
                <a:moveTo>
                  <a:pt x="0" y="1058"/>
                </a:moveTo>
                <a:lnTo>
                  <a:pt x="3" y="1032"/>
                </a:lnTo>
                <a:lnTo>
                  <a:pt x="6" y="1005"/>
                </a:lnTo>
                <a:lnTo>
                  <a:pt x="11" y="979"/>
                </a:lnTo>
                <a:lnTo>
                  <a:pt x="16" y="953"/>
                </a:lnTo>
                <a:lnTo>
                  <a:pt x="23" y="928"/>
                </a:lnTo>
                <a:lnTo>
                  <a:pt x="30" y="902"/>
                </a:lnTo>
                <a:lnTo>
                  <a:pt x="38" y="876"/>
                </a:lnTo>
                <a:lnTo>
                  <a:pt x="46" y="850"/>
                </a:lnTo>
                <a:lnTo>
                  <a:pt x="57" y="825"/>
                </a:lnTo>
                <a:lnTo>
                  <a:pt x="67" y="799"/>
                </a:lnTo>
                <a:lnTo>
                  <a:pt x="79" y="775"/>
                </a:lnTo>
                <a:lnTo>
                  <a:pt x="91" y="751"/>
                </a:lnTo>
                <a:lnTo>
                  <a:pt x="105" y="727"/>
                </a:lnTo>
                <a:lnTo>
                  <a:pt x="119" y="703"/>
                </a:lnTo>
                <a:lnTo>
                  <a:pt x="133" y="681"/>
                </a:lnTo>
                <a:lnTo>
                  <a:pt x="149" y="657"/>
                </a:lnTo>
                <a:lnTo>
                  <a:pt x="165" y="636"/>
                </a:lnTo>
                <a:lnTo>
                  <a:pt x="182" y="614"/>
                </a:lnTo>
                <a:lnTo>
                  <a:pt x="200" y="594"/>
                </a:lnTo>
                <a:lnTo>
                  <a:pt x="218" y="574"/>
                </a:lnTo>
                <a:lnTo>
                  <a:pt x="237" y="554"/>
                </a:lnTo>
                <a:lnTo>
                  <a:pt x="257" y="535"/>
                </a:lnTo>
                <a:lnTo>
                  <a:pt x="277" y="517"/>
                </a:lnTo>
                <a:lnTo>
                  <a:pt x="298" y="500"/>
                </a:lnTo>
                <a:lnTo>
                  <a:pt x="319" y="484"/>
                </a:lnTo>
                <a:lnTo>
                  <a:pt x="342" y="469"/>
                </a:lnTo>
                <a:lnTo>
                  <a:pt x="365" y="454"/>
                </a:lnTo>
                <a:lnTo>
                  <a:pt x="389" y="441"/>
                </a:lnTo>
                <a:lnTo>
                  <a:pt x="412" y="428"/>
                </a:lnTo>
                <a:lnTo>
                  <a:pt x="437" y="417"/>
                </a:lnTo>
                <a:lnTo>
                  <a:pt x="461" y="407"/>
                </a:lnTo>
                <a:lnTo>
                  <a:pt x="486" y="397"/>
                </a:lnTo>
                <a:lnTo>
                  <a:pt x="508" y="390"/>
                </a:lnTo>
                <a:lnTo>
                  <a:pt x="532" y="385"/>
                </a:lnTo>
                <a:lnTo>
                  <a:pt x="554" y="379"/>
                </a:lnTo>
                <a:lnTo>
                  <a:pt x="577" y="374"/>
                </a:lnTo>
                <a:lnTo>
                  <a:pt x="601" y="369"/>
                </a:lnTo>
                <a:lnTo>
                  <a:pt x="624" y="366"/>
                </a:lnTo>
                <a:lnTo>
                  <a:pt x="648" y="362"/>
                </a:lnTo>
                <a:lnTo>
                  <a:pt x="671" y="360"/>
                </a:lnTo>
                <a:lnTo>
                  <a:pt x="696" y="358"/>
                </a:lnTo>
                <a:lnTo>
                  <a:pt x="719" y="356"/>
                </a:lnTo>
                <a:lnTo>
                  <a:pt x="744" y="356"/>
                </a:lnTo>
                <a:lnTo>
                  <a:pt x="767" y="356"/>
                </a:lnTo>
                <a:lnTo>
                  <a:pt x="792" y="356"/>
                </a:lnTo>
                <a:lnTo>
                  <a:pt x="815" y="358"/>
                </a:lnTo>
                <a:lnTo>
                  <a:pt x="839" y="360"/>
                </a:lnTo>
                <a:lnTo>
                  <a:pt x="864" y="363"/>
                </a:lnTo>
                <a:lnTo>
                  <a:pt x="887" y="367"/>
                </a:lnTo>
                <a:lnTo>
                  <a:pt x="911" y="370"/>
                </a:lnTo>
                <a:lnTo>
                  <a:pt x="934" y="375"/>
                </a:lnTo>
                <a:lnTo>
                  <a:pt x="956" y="381"/>
                </a:lnTo>
                <a:lnTo>
                  <a:pt x="980" y="388"/>
                </a:lnTo>
                <a:lnTo>
                  <a:pt x="1002" y="395"/>
                </a:lnTo>
                <a:lnTo>
                  <a:pt x="1024" y="402"/>
                </a:lnTo>
                <a:lnTo>
                  <a:pt x="1045" y="412"/>
                </a:lnTo>
                <a:lnTo>
                  <a:pt x="1066" y="421"/>
                </a:lnTo>
                <a:lnTo>
                  <a:pt x="1088" y="430"/>
                </a:lnTo>
                <a:lnTo>
                  <a:pt x="1109" y="441"/>
                </a:lnTo>
                <a:lnTo>
                  <a:pt x="1129" y="453"/>
                </a:lnTo>
                <a:lnTo>
                  <a:pt x="1149" y="466"/>
                </a:lnTo>
                <a:lnTo>
                  <a:pt x="1167" y="479"/>
                </a:lnTo>
                <a:lnTo>
                  <a:pt x="1186" y="493"/>
                </a:lnTo>
                <a:lnTo>
                  <a:pt x="1204" y="508"/>
                </a:lnTo>
                <a:lnTo>
                  <a:pt x="1225" y="528"/>
                </a:lnTo>
                <a:lnTo>
                  <a:pt x="1246" y="549"/>
                </a:lnTo>
                <a:lnTo>
                  <a:pt x="1266" y="571"/>
                </a:lnTo>
                <a:lnTo>
                  <a:pt x="1283" y="594"/>
                </a:lnTo>
                <a:lnTo>
                  <a:pt x="1301" y="617"/>
                </a:lnTo>
                <a:lnTo>
                  <a:pt x="1318" y="641"/>
                </a:lnTo>
                <a:lnTo>
                  <a:pt x="1334" y="665"/>
                </a:lnTo>
                <a:lnTo>
                  <a:pt x="1348" y="690"/>
                </a:lnTo>
                <a:lnTo>
                  <a:pt x="1362" y="716"/>
                </a:lnTo>
                <a:lnTo>
                  <a:pt x="1375" y="742"/>
                </a:lnTo>
                <a:lnTo>
                  <a:pt x="1388" y="768"/>
                </a:lnTo>
                <a:lnTo>
                  <a:pt x="1400" y="794"/>
                </a:lnTo>
                <a:lnTo>
                  <a:pt x="1422" y="848"/>
                </a:lnTo>
                <a:lnTo>
                  <a:pt x="1442" y="902"/>
                </a:lnTo>
                <a:lnTo>
                  <a:pt x="1832" y="574"/>
                </a:lnTo>
                <a:lnTo>
                  <a:pt x="2483" y="0"/>
                </a:lnTo>
                <a:lnTo>
                  <a:pt x="2483" y="834"/>
                </a:lnTo>
                <a:lnTo>
                  <a:pt x="1554" y="1594"/>
                </a:lnTo>
                <a:lnTo>
                  <a:pt x="2479" y="1594"/>
                </a:lnTo>
                <a:lnTo>
                  <a:pt x="2479" y="2340"/>
                </a:lnTo>
                <a:lnTo>
                  <a:pt x="0" y="2340"/>
                </a:lnTo>
                <a:lnTo>
                  <a:pt x="0" y="1058"/>
                </a:lnTo>
                <a:close/>
                <a:moveTo>
                  <a:pt x="623" y="1132"/>
                </a:moveTo>
                <a:lnTo>
                  <a:pt x="642" y="1121"/>
                </a:lnTo>
                <a:lnTo>
                  <a:pt x="661" y="1112"/>
                </a:lnTo>
                <a:lnTo>
                  <a:pt x="681" y="1104"/>
                </a:lnTo>
                <a:lnTo>
                  <a:pt x="701" y="1097"/>
                </a:lnTo>
                <a:lnTo>
                  <a:pt x="722" y="1091"/>
                </a:lnTo>
                <a:lnTo>
                  <a:pt x="744" y="1086"/>
                </a:lnTo>
                <a:lnTo>
                  <a:pt x="765" y="1083"/>
                </a:lnTo>
                <a:lnTo>
                  <a:pt x="787" y="1080"/>
                </a:lnTo>
                <a:lnTo>
                  <a:pt x="810" y="1080"/>
                </a:lnTo>
                <a:lnTo>
                  <a:pt x="832" y="1080"/>
                </a:lnTo>
                <a:lnTo>
                  <a:pt x="854" y="1083"/>
                </a:lnTo>
                <a:lnTo>
                  <a:pt x="875" y="1086"/>
                </a:lnTo>
                <a:lnTo>
                  <a:pt x="898" y="1091"/>
                </a:lnTo>
                <a:lnTo>
                  <a:pt x="919" y="1098"/>
                </a:lnTo>
                <a:lnTo>
                  <a:pt x="939" y="1106"/>
                </a:lnTo>
                <a:lnTo>
                  <a:pt x="957" y="1116"/>
                </a:lnTo>
                <a:lnTo>
                  <a:pt x="973" y="1123"/>
                </a:lnTo>
                <a:lnTo>
                  <a:pt x="987" y="1132"/>
                </a:lnTo>
                <a:lnTo>
                  <a:pt x="998" y="1141"/>
                </a:lnTo>
                <a:lnTo>
                  <a:pt x="1010" y="1152"/>
                </a:lnTo>
                <a:lnTo>
                  <a:pt x="1022" y="1163"/>
                </a:lnTo>
                <a:lnTo>
                  <a:pt x="1031" y="1174"/>
                </a:lnTo>
                <a:lnTo>
                  <a:pt x="1041" y="1186"/>
                </a:lnTo>
                <a:lnTo>
                  <a:pt x="1049" y="1200"/>
                </a:lnTo>
                <a:lnTo>
                  <a:pt x="1057" y="1213"/>
                </a:lnTo>
                <a:lnTo>
                  <a:pt x="1063" y="1227"/>
                </a:lnTo>
                <a:lnTo>
                  <a:pt x="1070" y="1243"/>
                </a:lnTo>
                <a:lnTo>
                  <a:pt x="1075" y="1258"/>
                </a:lnTo>
                <a:lnTo>
                  <a:pt x="1081" y="1273"/>
                </a:lnTo>
                <a:lnTo>
                  <a:pt x="1084" y="1290"/>
                </a:lnTo>
                <a:lnTo>
                  <a:pt x="1089" y="1305"/>
                </a:lnTo>
                <a:lnTo>
                  <a:pt x="1091" y="1322"/>
                </a:lnTo>
                <a:lnTo>
                  <a:pt x="1097" y="1357"/>
                </a:lnTo>
                <a:lnTo>
                  <a:pt x="1101" y="1392"/>
                </a:lnTo>
                <a:lnTo>
                  <a:pt x="1102" y="1427"/>
                </a:lnTo>
                <a:lnTo>
                  <a:pt x="1103" y="1462"/>
                </a:lnTo>
                <a:lnTo>
                  <a:pt x="1103" y="1534"/>
                </a:lnTo>
                <a:lnTo>
                  <a:pt x="1102" y="1601"/>
                </a:lnTo>
                <a:lnTo>
                  <a:pt x="486" y="1601"/>
                </a:lnTo>
                <a:lnTo>
                  <a:pt x="486" y="1535"/>
                </a:lnTo>
                <a:lnTo>
                  <a:pt x="486" y="1467"/>
                </a:lnTo>
                <a:lnTo>
                  <a:pt x="486" y="1433"/>
                </a:lnTo>
                <a:lnTo>
                  <a:pt x="487" y="1400"/>
                </a:lnTo>
                <a:lnTo>
                  <a:pt x="489" y="1367"/>
                </a:lnTo>
                <a:lnTo>
                  <a:pt x="494" y="1334"/>
                </a:lnTo>
                <a:lnTo>
                  <a:pt x="496" y="1319"/>
                </a:lnTo>
                <a:lnTo>
                  <a:pt x="500" y="1304"/>
                </a:lnTo>
                <a:lnTo>
                  <a:pt x="503" y="1288"/>
                </a:lnTo>
                <a:lnTo>
                  <a:pt x="508" y="1273"/>
                </a:lnTo>
                <a:lnTo>
                  <a:pt x="513" y="1259"/>
                </a:lnTo>
                <a:lnTo>
                  <a:pt x="519" y="1245"/>
                </a:lnTo>
                <a:lnTo>
                  <a:pt x="526" y="1232"/>
                </a:lnTo>
                <a:lnTo>
                  <a:pt x="533" y="1219"/>
                </a:lnTo>
                <a:lnTo>
                  <a:pt x="541" y="1206"/>
                </a:lnTo>
                <a:lnTo>
                  <a:pt x="549" y="1193"/>
                </a:lnTo>
                <a:lnTo>
                  <a:pt x="560" y="1181"/>
                </a:lnTo>
                <a:lnTo>
                  <a:pt x="570" y="1171"/>
                </a:lnTo>
                <a:lnTo>
                  <a:pt x="582" y="1160"/>
                </a:lnTo>
                <a:lnTo>
                  <a:pt x="595" y="1151"/>
                </a:lnTo>
                <a:lnTo>
                  <a:pt x="609" y="1141"/>
                </a:lnTo>
                <a:lnTo>
                  <a:pt x="623" y="1132"/>
                </a:lnTo>
                <a:close/>
              </a:path>
            </a:pathLst>
          </a:custGeom>
          <a:solidFill>
            <a:srgbClr val="274C8A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6" name="Freeform 124"/>
          <p:cNvSpPr>
            <a:spLocks/>
          </p:cNvSpPr>
          <p:nvPr userDrawn="1"/>
        </p:nvSpPr>
        <p:spPr bwMode="auto">
          <a:xfrm>
            <a:off x="9152247" y="6402387"/>
            <a:ext cx="226504" cy="222250"/>
          </a:xfrm>
          <a:custGeom>
            <a:avLst/>
            <a:gdLst>
              <a:gd name="T0" fmla="*/ 1920038862 w 854"/>
              <a:gd name="T1" fmla="*/ 0 h 1115"/>
              <a:gd name="T2" fmla="*/ 0 w 854"/>
              <a:gd name="T3" fmla="*/ 0 h 1115"/>
              <a:gd name="T4" fmla="*/ 0 w 854"/>
              <a:gd name="T5" fmla="*/ 2147483647 h 1115"/>
              <a:gd name="T6" fmla="*/ 1920038862 w 854"/>
              <a:gd name="T7" fmla="*/ 2147483647 h 1115"/>
              <a:gd name="T8" fmla="*/ 1920038862 w 854"/>
              <a:gd name="T9" fmla="*/ 2147483647 h 1115"/>
              <a:gd name="T10" fmla="*/ 2147483647 w 854"/>
              <a:gd name="T11" fmla="*/ 2147483647 h 1115"/>
              <a:gd name="T12" fmla="*/ 2147483647 w 854"/>
              <a:gd name="T13" fmla="*/ 2147483647 h 1115"/>
              <a:gd name="T14" fmla="*/ 2147483647 w 854"/>
              <a:gd name="T15" fmla="*/ 2147483647 h 1115"/>
              <a:gd name="T16" fmla="*/ 2147483647 w 854"/>
              <a:gd name="T17" fmla="*/ 2147483647 h 1115"/>
              <a:gd name="T18" fmla="*/ 2147483647 w 854"/>
              <a:gd name="T19" fmla="*/ 2147483647 h 1115"/>
              <a:gd name="T20" fmla="*/ 1920038862 w 854"/>
              <a:gd name="T21" fmla="*/ 2147483647 h 1115"/>
              <a:gd name="T22" fmla="*/ 1920038862 w 854"/>
              <a:gd name="T23" fmla="*/ 0 h 11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854" h="1115">
                <a:moveTo>
                  <a:pt x="244" y="0"/>
                </a:moveTo>
                <a:lnTo>
                  <a:pt x="0" y="0"/>
                </a:lnTo>
                <a:lnTo>
                  <a:pt x="0" y="1115"/>
                </a:lnTo>
                <a:lnTo>
                  <a:pt x="244" y="1115"/>
                </a:lnTo>
                <a:lnTo>
                  <a:pt x="244" y="835"/>
                </a:lnTo>
                <a:lnTo>
                  <a:pt x="511" y="1115"/>
                </a:lnTo>
                <a:lnTo>
                  <a:pt x="854" y="1115"/>
                </a:lnTo>
                <a:lnTo>
                  <a:pt x="487" y="745"/>
                </a:lnTo>
                <a:lnTo>
                  <a:pt x="832" y="426"/>
                </a:lnTo>
                <a:lnTo>
                  <a:pt x="497" y="426"/>
                </a:lnTo>
                <a:lnTo>
                  <a:pt x="244" y="675"/>
                </a:lnTo>
                <a:lnTo>
                  <a:pt x="244" y="0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57" name="Freeform 125"/>
          <p:cNvSpPr>
            <a:spLocks/>
          </p:cNvSpPr>
          <p:nvPr userDrawn="1"/>
        </p:nvSpPr>
        <p:spPr bwMode="auto">
          <a:xfrm>
            <a:off x="9385105" y="6483355"/>
            <a:ext cx="160881" cy="144463"/>
          </a:xfrm>
          <a:custGeom>
            <a:avLst/>
            <a:gdLst>
              <a:gd name="T0" fmla="*/ 2147483647 w 603"/>
              <a:gd name="T1" fmla="*/ 182223466 h 735"/>
              <a:gd name="T2" fmla="*/ 2147483647 w 603"/>
              <a:gd name="T3" fmla="*/ 45546137 h 735"/>
              <a:gd name="T4" fmla="*/ 2147483647 w 603"/>
              <a:gd name="T5" fmla="*/ 0 h 735"/>
              <a:gd name="T6" fmla="*/ 2147483647 w 603"/>
              <a:gd name="T7" fmla="*/ 37974507 h 735"/>
              <a:gd name="T8" fmla="*/ 1794246775 w 603"/>
              <a:gd name="T9" fmla="*/ 151859309 h 735"/>
              <a:gd name="T10" fmla="*/ 1321655123 w 603"/>
              <a:gd name="T11" fmla="*/ 356875302 h 735"/>
              <a:gd name="T12" fmla="*/ 929170068 w 603"/>
              <a:gd name="T13" fmla="*/ 645411940 h 735"/>
              <a:gd name="T14" fmla="*/ 632804448 w 603"/>
              <a:gd name="T15" fmla="*/ 1017430896 h 735"/>
              <a:gd name="T16" fmla="*/ 496611607 w 603"/>
              <a:gd name="T17" fmla="*/ 1328759864 h 735"/>
              <a:gd name="T18" fmla="*/ 432518445 w 603"/>
              <a:gd name="T19" fmla="*/ 1670453186 h 735"/>
              <a:gd name="T20" fmla="*/ 448571698 w 603"/>
              <a:gd name="T21" fmla="*/ 2147483647 h 735"/>
              <a:gd name="T22" fmla="*/ 584724523 w 603"/>
              <a:gd name="T23" fmla="*/ 2147483647 h 735"/>
              <a:gd name="T24" fmla="*/ 800983745 w 603"/>
              <a:gd name="T25" fmla="*/ 2147483647 h 735"/>
              <a:gd name="T26" fmla="*/ 1089342647 w 603"/>
              <a:gd name="T27" fmla="*/ 2147483647 h 735"/>
              <a:gd name="T28" fmla="*/ 1417774957 w 603"/>
              <a:gd name="T29" fmla="*/ 2147483647 h 735"/>
              <a:gd name="T30" fmla="*/ 1754173568 w 603"/>
              <a:gd name="T31" fmla="*/ 2147483647 h 735"/>
              <a:gd name="T32" fmla="*/ 2098619114 w 603"/>
              <a:gd name="T33" fmla="*/ 2147483647 h 735"/>
              <a:gd name="T34" fmla="*/ 2147483647 w 603"/>
              <a:gd name="T35" fmla="*/ 2147483647 h 735"/>
              <a:gd name="T36" fmla="*/ 2147483647 w 603"/>
              <a:gd name="T37" fmla="*/ 2147483647 h 735"/>
              <a:gd name="T38" fmla="*/ 2147483647 w 603"/>
              <a:gd name="T39" fmla="*/ 2147483647 h 735"/>
              <a:gd name="T40" fmla="*/ 2147483647 w 603"/>
              <a:gd name="T41" fmla="*/ 2147483647 h 735"/>
              <a:gd name="T42" fmla="*/ 2147483647 w 603"/>
              <a:gd name="T43" fmla="*/ 2147483647 h 735"/>
              <a:gd name="T44" fmla="*/ 2147483647 w 603"/>
              <a:gd name="T45" fmla="*/ 2147483647 h 735"/>
              <a:gd name="T46" fmla="*/ 2147483647 w 603"/>
              <a:gd name="T47" fmla="*/ 2147483647 h 735"/>
              <a:gd name="T48" fmla="*/ 2147483647 w 603"/>
              <a:gd name="T49" fmla="*/ 2147483647 h 735"/>
              <a:gd name="T50" fmla="*/ 1866306638 w 603"/>
              <a:gd name="T51" fmla="*/ 2147483647 h 735"/>
              <a:gd name="T52" fmla="*/ 1449801429 w 603"/>
              <a:gd name="T53" fmla="*/ 2147483647 h 735"/>
              <a:gd name="T54" fmla="*/ 1057316175 w 603"/>
              <a:gd name="T55" fmla="*/ 2147483647 h 735"/>
              <a:gd name="T56" fmla="*/ 712870829 w 603"/>
              <a:gd name="T57" fmla="*/ 2147483647 h 735"/>
              <a:gd name="T58" fmla="*/ 248325712 w 603"/>
              <a:gd name="T59" fmla="*/ 2147483647 h 735"/>
              <a:gd name="T60" fmla="*/ 656824202 w 603"/>
              <a:gd name="T61" fmla="*/ 2147483647 h 735"/>
              <a:gd name="T62" fmla="*/ 1073329411 w 603"/>
              <a:gd name="T63" fmla="*/ 2147483647 h 735"/>
              <a:gd name="T64" fmla="*/ 1497881155 w 603"/>
              <a:gd name="T65" fmla="*/ 2147483647 h 735"/>
              <a:gd name="T66" fmla="*/ 1930399600 w 603"/>
              <a:gd name="T67" fmla="*/ 2147483647 h 735"/>
              <a:gd name="T68" fmla="*/ 2147483647 w 603"/>
              <a:gd name="T69" fmla="*/ 2147483647 h 735"/>
              <a:gd name="T70" fmla="*/ 2147483647 w 603"/>
              <a:gd name="T71" fmla="*/ 2147483647 h 735"/>
              <a:gd name="T72" fmla="*/ 2147483647 w 603"/>
              <a:gd name="T73" fmla="*/ 2147483647 h 735"/>
              <a:gd name="T74" fmla="*/ 2147483647 w 603"/>
              <a:gd name="T75" fmla="*/ 2147483647 h 735"/>
              <a:gd name="T76" fmla="*/ 2147483647 w 603"/>
              <a:gd name="T77" fmla="*/ 2147483647 h 735"/>
              <a:gd name="T78" fmla="*/ 2147483647 w 603"/>
              <a:gd name="T79" fmla="*/ 2147483647 h 735"/>
              <a:gd name="T80" fmla="*/ 2147483647 w 603"/>
              <a:gd name="T81" fmla="*/ 2147483647 h 735"/>
              <a:gd name="T82" fmla="*/ 2147483647 w 603"/>
              <a:gd name="T83" fmla="*/ 2147483647 h 735"/>
              <a:gd name="T84" fmla="*/ 2147483647 w 603"/>
              <a:gd name="T85" fmla="*/ 2147483647 h 735"/>
              <a:gd name="T86" fmla="*/ 2147483647 w 603"/>
              <a:gd name="T87" fmla="*/ 2147483647 h 735"/>
              <a:gd name="T88" fmla="*/ 2147483647 w 603"/>
              <a:gd name="T89" fmla="*/ 2147483647 h 735"/>
              <a:gd name="T90" fmla="*/ 2147483647 w 603"/>
              <a:gd name="T91" fmla="*/ 2147483647 h 735"/>
              <a:gd name="T92" fmla="*/ 2147483647 w 603"/>
              <a:gd name="T93" fmla="*/ 2147483647 h 735"/>
              <a:gd name="T94" fmla="*/ 2147483647 w 603"/>
              <a:gd name="T95" fmla="*/ 2147483647 h 735"/>
              <a:gd name="T96" fmla="*/ 2147483647 w 603"/>
              <a:gd name="T97" fmla="*/ 2133603136 h 735"/>
              <a:gd name="T98" fmla="*/ 2147483647 w 603"/>
              <a:gd name="T99" fmla="*/ 2034900315 h 735"/>
              <a:gd name="T100" fmla="*/ 2147483647 w 603"/>
              <a:gd name="T101" fmla="*/ 1989353981 h 735"/>
              <a:gd name="T102" fmla="*/ 2147483647 w 603"/>
              <a:gd name="T103" fmla="*/ 1905833336 h 735"/>
              <a:gd name="T104" fmla="*/ 2147483647 w 603"/>
              <a:gd name="T105" fmla="*/ 1791909814 h 735"/>
              <a:gd name="T106" fmla="*/ 2147483647 w 603"/>
              <a:gd name="T107" fmla="*/ 1617296698 h 735"/>
              <a:gd name="T108" fmla="*/ 2147483647 w 603"/>
              <a:gd name="T109" fmla="*/ 1488191000 h 735"/>
              <a:gd name="T110" fmla="*/ 2147483647 w 603"/>
              <a:gd name="T111" fmla="*/ 1389488178 h 735"/>
              <a:gd name="T112" fmla="*/ 2147483647 w 603"/>
              <a:gd name="T113" fmla="*/ 1313577884 h 735"/>
              <a:gd name="T114" fmla="*/ 2147483647 w 603"/>
              <a:gd name="T115" fmla="*/ 1268031550 h 735"/>
              <a:gd name="T116" fmla="*/ 2147483647 w 603"/>
              <a:gd name="T117" fmla="*/ 1283213726 h 735"/>
              <a:gd name="T118" fmla="*/ 2147483647 w 603"/>
              <a:gd name="T119" fmla="*/ 1336370214 h 735"/>
              <a:gd name="T120" fmla="*/ 2147483647 w 603"/>
              <a:gd name="T121" fmla="*/ 1412280705 h 735"/>
              <a:gd name="T122" fmla="*/ 2147483647 w 603"/>
              <a:gd name="T123" fmla="*/ 1518593877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03" h="735">
                <a:moveTo>
                  <a:pt x="583" y="44"/>
                </a:moveTo>
                <a:lnTo>
                  <a:pt x="556" y="33"/>
                </a:lnTo>
                <a:lnTo>
                  <a:pt x="528" y="24"/>
                </a:lnTo>
                <a:lnTo>
                  <a:pt x="501" y="16"/>
                </a:lnTo>
                <a:lnTo>
                  <a:pt x="472" y="10"/>
                </a:lnTo>
                <a:lnTo>
                  <a:pt x="443" y="6"/>
                </a:lnTo>
                <a:lnTo>
                  <a:pt x="414" y="2"/>
                </a:lnTo>
                <a:lnTo>
                  <a:pt x="385" y="0"/>
                </a:lnTo>
                <a:lnTo>
                  <a:pt x="356" y="0"/>
                </a:lnTo>
                <a:lnTo>
                  <a:pt x="333" y="0"/>
                </a:lnTo>
                <a:lnTo>
                  <a:pt x="311" y="2"/>
                </a:lnTo>
                <a:lnTo>
                  <a:pt x="288" y="5"/>
                </a:lnTo>
                <a:lnTo>
                  <a:pt x="267" y="9"/>
                </a:lnTo>
                <a:lnTo>
                  <a:pt x="245" y="14"/>
                </a:lnTo>
                <a:lnTo>
                  <a:pt x="224" y="20"/>
                </a:lnTo>
                <a:lnTo>
                  <a:pt x="204" y="28"/>
                </a:lnTo>
                <a:lnTo>
                  <a:pt x="184" y="37"/>
                </a:lnTo>
                <a:lnTo>
                  <a:pt x="165" y="47"/>
                </a:lnTo>
                <a:lnTo>
                  <a:pt x="147" y="59"/>
                </a:lnTo>
                <a:lnTo>
                  <a:pt x="132" y="71"/>
                </a:lnTo>
                <a:lnTo>
                  <a:pt x="116" y="85"/>
                </a:lnTo>
                <a:lnTo>
                  <a:pt x="102" y="100"/>
                </a:lnTo>
                <a:lnTo>
                  <a:pt x="90" y="117"/>
                </a:lnTo>
                <a:lnTo>
                  <a:pt x="79" y="134"/>
                </a:lnTo>
                <a:lnTo>
                  <a:pt x="70" y="153"/>
                </a:lnTo>
                <a:lnTo>
                  <a:pt x="65" y="163"/>
                </a:lnTo>
                <a:lnTo>
                  <a:pt x="62" y="175"/>
                </a:lnTo>
                <a:lnTo>
                  <a:pt x="59" y="185"/>
                </a:lnTo>
                <a:lnTo>
                  <a:pt x="57" y="196"/>
                </a:lnTo>
                <a:lnTo>
                  <a:pt x="54" y="220"/>
                </a:lnTo>
                <a:lnTo>
                  <a:pt x="53" y="245"/>
                </a:lnTo>
                <a:lnTo>
                  <a:pt x="53" y="266"/>
                </a:lnTo>
                <a:lnTo>
                  <a:pt x="56" y="286"/>
                </a:lnTo>
                <a:lnTo>
                  <a:pt x="59" y="305"/>
                </a:lnTo>
                <a:lnTo>
                  <a:pt x="65" y="322"/>
                </a:lnTo>
                <a:lnTo>
                  <a:pt x="73" y="337"/>
                </a:lnTo>
                <a:lnTo>
                  <a:pt x="81" y="351"/>
                </a:lnTo>
                <a:lnTo>
                  <a:pt x="90" y="363"/>
                </a:lnTo>
                <a:lnTo>
                  <a:pt x="100" y="374"/>
                </a:lnTo>
                <a:lnTo>
                  <a:pt x="111" y="383"/>
                </a:lnTo>
                <a:lnTo>
                  <a:pt x="124" y="392"/>
                </a:lnTo>
                <a:lnTo>
                  <a:pt x="136" y="400"/>
                </a:lnTo>
                <a:lnTo>
                  <a:pt x="150" y="407"/>
                </a:lnTo>
                <a:lnTo>
                  <a:pt x="163" y="413"/>
                </a:lnTo>
                <a:lnTo>
                  <a:pt x="177" y="417"/>
                </a:lnTo>
                <a:lnTo>
                  <a:pt x="191" y="422"/>
                </a:lnTo>
                <a:lnTo>
                  <a:pt x="206" y="426"/>
                </a:lnTo>
                <a:lnTo>
                  <a:pt x="219" y="429"/>
                </a:lnTo>
                <a:lnTo>
                  <a:pt x="234" y="433"/>
                </a:lnTo>
                <a:lnTo>
                  <a:pt x="248" y="436"/>
                </a:lnTo>
                <a:lnTo>
                  <a:pt x="262" y="438"/>
                </a:lnTo>
                <a:lnTo>
                  <a:pt x="275" y="442"/>
                </a:lnTo>
                <a:lnTo>
                  <a:pt x="287" y="445"/>
                </a:lnTo>
                <a:lnTo>
                  <a:pt x="299" y="449"/>
                </a:lnTo>
                <a:lnTo>
                  <a:pt x="311" y="452"/>
                </a:lnTo>
                <a:lnTo>
                  <a:pt x="321" y="455"/>
                </a:lnTo>
                <a:lnTo>
                  <a:pt x="330" y="460"/>
                </a:lnTo>
                <a:lnTo>
                  <a:pt x="339" y="465"/>
                </a:lnTo>
                <a:lnTo>
                  <a:pt x="345" y="471"/>
                </a:lnTo>
                <a:lnTo>
                  <a:pt x="351" y="477"/>
                </a:lnTo>
                <a:lnTo>
                  <a:pt x="356" y="485"/>
                </a:lnTo>
                <a:lnTo>
                  <a:pt x="358" y="492"/>
                </a:lnTo>
                <a:lnTo>
                  <a:pt x="359" y="503"/>
                </a:lnTo>
                <a:lnTo>
                  <a:pt x="358" y="509"/>
                </a:lnTo>
                <a:lnTo>
                  <a:pt x="357" y="515"/>
                </a:lnTo>
                <a:lnTo>
                  <a:pt x="354" y="522"/>
                </a:lnTo>
                <a:lnTo>
                  <a:pt x="351" y="526"/>
                </a:lnTo>
                <a:lnTo>
                  <a:pt x="347" y="531"/>
                </a:lnTo>
                <a:lnTo>
                  <a:pt x="342" y="535"/>
                </a:lnTo>
                <a:lnTo>
                  <a:pt x="338" y="540"/>
                </a:lnTo>
                <a:lnTo>
                  <a:pt x="332" y="543"/>
                </a:lnTo>
                <a:lnTo>
                  <a:pt x="320" y="548"/>
                </a:lnTo>
                <a:lnTo>
                  <a:pt x="307" y="552"/>
                </a:lnTo>
                <a:lnTo>
                  <a:pt x="294" y="554"/>
                </a:lnTo>
                <a:lnTo>
                  <a:pt x="282" y="554"/>
                </a:lnTo>
                <a:lnTo>
                  <a:pt x="267" y="554"/>
                </a:lnTo>
                <a:lnTo>
                  <a:pt x="250" y="552"/>
                </a:lnTo>
                <a:lnTo>
                  <a:pt x="233" y="549"/>
                </a:lnTo>
                <a:lnTo>
                  <a:pt x="216" y="544"/>
                </a:lnTo>
                <a:lnTo>
                  <a:pt x="198" y="539"/>
                </a:lnTo>
                <a:lnTo>
                  <a:pt x="181" y="533"/>
                </a:lnTo>
                <a:lnTo>
                  <a:pt x="164" y="526"/>
                </a:lnTo>
                <a:lnTo>
                  <a:pt x="147" y="518"/>
                </a:lnTo>
                <a:lnTo>
                  <a:pt x="132" y="511"/>
                </a:lnTo>
                <a:lnTo>
                  <a:pt x="116" y="503"/>
                </a:lnTo>
                <a:lnTo>
                  <a:pt x="102" y="494"/>
                </a:lnTo>
                <a:lnTo>
                  <a:pt x="89" y="485"/>
                </a:lnTo>
                <a:lnTo>
                  <a:pt x="0" y="656"/>
                </a:lnTo>
                <a:lnTo>
                  <a:pt x="16" y="665"/>
                </a:lnTo>
                <a:lnTo>
                  <a:pt x="31" y="674"/>
                </a:lnTo>
                <a:lnTo>
                  <a:pt x="48" y="682"/>
                </a:lnTo>
                <a:lnTo>
                  <a:pt x="65" y="690"/>
                </a:lnTo>
                <a:lnTo>
                  <a:pt x="82" y="696"/>
                </a:lnTo>
                <a:lnTo>
                  <a:pt x="99" y="703"/>
                </a:lnTo>
                <a:lnTo>
                  <a:pt x="116" y="709"/>
                </a:lnTo>
                <a:lnTo>
                  <a:pt x="134" y="714"/>
                </a:lnTo>
                <a:lnTo>
                  <a:pt x="151" y="719"/>
                </a:lnTo>
                <a:lnTo>
                  <a:pt x="169" y="723"/>
                </a:lnTo>
                <a:lnTo>
                  <a:pt x="187" y="727"/>
                </a:lnTo>
                <a:lnTo>
                  <a:pt x="205" y="730"/>
                </a:lnTo>
                <a:lnTo>
                  <a:pt x="223" y="732"/>
                </a:lnTo>
                <a:lnTo>
                  <a:pt x="241" y="734"/>
                </a:lnTo>
                <a:lnTo>
                  <a:pt x="260" y="735"/>
                </a:lnTo>
                <a:lnTo>
                  <a:pt x="278" y="735"/>
                </a:lnTo>
                <a:lnTo>
                  <a:pt x="302" y="735"/>
                </a:lnTo>
                <a:lnTo>
                  <a:pt x="326" y="732"/>
                </a:lnTo>
                <a:lnTo>
                  <a:pt x="350" y="730"/>
                </a:lnTo>
                <a:lnTo>
                  <a:pt x="374" y="726"/>
                </a:lnTo>
                <a:lnTo>
                  <a:pt x="396" y="720"/>
                </a:lnTo>
                <a:lnTo>
                  <a:pt x="419" y="713"/>
                </a:lnTo>
                <a:lnTo>
                  <a:pt x="440" y="705"/>
                </a:lnTo>
                <a:lnTo>
                  <a:pt x="461" y="696"/>
                </a:lnTo>
                <a:lnTo>
                  <a:pt x="482" y="686"/>
                </a:lnTo>
                <a:lnTo>
                  <a:pt x="501" y="675"/>
                </a:lnTo>
                <a:lnTo>
                  <a:pt x="518" y="662"/>
                </a:lnTo>
                <a:lnTo>
                  <a:pt x="535" y="647"/>
                </a:lnTo>
                <a:lnTo>
                  <a:pt x="549" y="631"/>
                </a:lnTo>
                <a:lnTo>
                  <a:pt x="563" y="614"/>
                </a:lnTo>
                <a:lnTo>
                  <a:pt x="575" y="595"/>
                </a:lnTo>
                <a:lnTo>
                  <a:pt x="584" y="575"/>
                </a:lnTo>
                <a:lnTo>
                  <a:pt x="589" y="563"/>
                </a:lnTo>
                <a:lnTo>
                  <a:pt x="593" y="553"/>
                </a:lnTo>
                <a:lnTo>
                  <a:pt x="595" y="541"/>
                </a:lnTo>
                <a:lnTo>
                  <a:pt x="599" y="530"/>
                </a:lnTo>
                <a:lnTo>
                  <a:pt x="600" y="517"/>
                </a:lnTo>
                <a:lnTo>
                  <a:pt x="602" y="505"/>
                </a:lnTo>
                <a:lnTo>
                  <a:pt x="602" y="491"/>
                </a:lnTo>
                <a:lnTo>
                  <a:pt x="603" y="478"/>
                </a:lnTo>
                <a:lnTo>
                  <a:pt x="602" y="463"/>
                </a:lnTo>
                <a:lnTo>
                  <a:pt x="601" y="447"/>
                </a:lnTo>
                <a:lnTo>
                  <a:pt x="599" y="434"/>
                </a:lnTo>
                <a:lnTo>
                  <a:pt x="597" y="420"/>
                </a:lnTo>
                <a:lnTo>
                  <a:pt x="592" y="408"/>
                </a:lnTo>
                <a:lnTo>
                  <a:pt x="588" y="396"/>
                </a:lnTo>
                <a:lnTo>
                  <a:pt x="583" y="384"/>
                </a:lnTo>
                <a:lnTo>
                  <a:pt x="576" y="373"/>
                </a:lnTo>
                <a:lnTo>
                  <a:pt x="570" y="364"/>
                </a:lnTo>
                <a:lnTo>
                  <a:pt x="563" y="354"/>
                </a:lnTo>
                <a:lnTo>
                  <a:pt x="555" y="345"/>
                </a:lnTo>
                <a:lnTo>
                  <a:pt x="546" y="337"/>
                </a:lnTo>
                <a:lnTo>
                  <a:pt x="537" y="329"/>
                </a:lnTo>
                <a:lnTo>
                  <a:pt x="527" y="321"/>
                </a:lnTo>
                <a:lnTo>
                  <a:pt x="517" y="314"/>
                </a:lnTo>
                <a:lnTo>
                  <a:pt x="505" y="309"/>
                </a:lnTo>
                <a:lnTo>
                  <a:pt x="482" y="298"/>
                </a:lnTo>
                <a:lnTo>
                  <a:pt x="457" y="289"/>
                </a:lnTo>
                <a:lnTo>
                  <a:pt x="431" y="281"/>
                </a:lnTo>
                <a:lnTo>
                  <a:pt x="403" y="274"/>
                </a:lnTo>
                <a:lnTo>
                  <a:pt x="388" y="272"/>
                </a:lnTo>
                <a:lnTo>
                  <a:pt x="371" y="268"/>
                </a:lnTo>
                <a:lnTo>
                  <a:pt x="362" y="266"/>
                </a:lnTo>
                <a:lnTo>
                  <a:pt x="353" y="264"/>
                </a:lnTo>
                <a:lnTo>
                  <a:pt x="344" y="262"/>
                </a:lnTo>
                <a:lnTo>
                  <a:pt x="335" y="259"/>
                </a:lnTo>
                <a:lnTo>
                  <a:pt x="326" y="256"/>
                </a:lnTo>
                <a:lnTo>
                  <a:pt x="318" y="251"/>
                </a:lnTo>
                <a:lnTo>
                  <a:pt x="312" y="247"/>
                </a:lnTo>
                <a:lnTo>
                  <a:pt x="305" y="241"/>
                </a:lnTo>
                <a:lnTo>
                  <a:pt x="300" y="236"/>
                </a:lnTo>
                <a:lnTo>
                  <a:pt x="296" y="229"/>
                </a:lnTo>
                <a:lnTo>
                  <a:pt x="294" y="222"/>
                </a:lnTo>
                <a:lnTo>
                  <a:pt x="293" y="213"/>
                </a:lnTo>
                <a:lnTo>
                  <a:pt x="294" y="207"/>
                </a:lnTo>
                <a:lnTo>
                  <a:pt x="295" y="202"/>
                </a:lnTo>
                <a:lnTo>
                  <a:pt x="297" y="196"/>
                </a:lnTo>
                <a:lnTo>
                  <a:pt x="300" y="192"/>
                </a:lnTo>
                <a:lnTo>
                  <a:pt x="305" y="187"/>
                </a:lnTo>
                <a:lnTo>
                  <a:pt x="309" y="183"/>
                </a:lnTo>
                <a:lnTo>
                  <a:pt x="315" y="179"/>
                </a:lnTo>
                <a:lnTo>
                  <a:pt x="321" y="177"/>
                </a:lnTo>
                <a:lnTo>
                  <a:pt x="333" y="173"/>
                </a:lnTo>
                <a:lnTo>
                  <a:pt x="345" y="169"/>
                </a:lnTo>
                <a:lnTo>
                  <a:pt x="358" y="167"/>
                </a:lnTo>
                <a:lnTo>
                  <a:pt x="369" y="167"/>
                </a:lnTo>
                <a:lnTo>
                  <a:pt x="380" y="167"/>
                </a:lnTo>
                <a:lnTo>
                  <a:pt x="391" y="168"/>
                </a:lnTo>
                <a:lnTo>
                  <a:pt x="402" y="169"/>
                </a:lnTo>
                <a:lnTo>
                  <a:pt x="414" y="170"/>
                </a:lnTo>
                <a:lnTo>
                  <a:pt x="425" y="173"/>
                </a:lnTo>
                <a:lnTo>
                  <a:pt x="437" y="176"/>
                </a:lnTo>
                <a:lnTo>
                  <a:pt x="448" y="179"/>
                </a:lnTo>
                <a:lnTo>
                  <a:pt x="459" y="183"/>
                </a:lnTo>
                <a:lnTo>
                  <a:pt x="470" y="186"/>
                </a:lnTo>
                <a:lnTo>
                  <a:pt x="481" y="191"/>
                </a:lnTo>
                <a:lnTo>
                  <a:pt x="491" y="195"/>
                </a:lnTo>
                <a:lnTo>
                  <a:pt x="501" y="200"/>
                </a:lnTo>
                <a:lnTo>
                  <a:pt x="583" y="44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58" name="Freeform 126"/>
          <p:cNvSpPr>
            <a:spLocks/>
          </p:cNvSpPr>
          <p:nvPr userDrawn="1"/>
        </p:nvSpPr>
        <p:spPr bwMode="auto">
          <a:xfrm>
            <a:off x="9567154" y="6483355"/>
            <a:ext cx="160881" cy="144463"/>
          </a:xfrm>
          <a:custGeom>
            <a:avLst/>
            <a:gdLst>
              <a:gd name="T0" fmla="*/ 2147483647 w 603"/>
              <a:gd name="T1" fmla="*/ 182223466 h 735"/>
              <a:gd name="T2" fmla="*/ 2147483647 w 603"/>
              <a:gd name="T3" fmla="*/ 45546137 h 735"/>
              <a:gd name="T4" fmla="*/ 2147483647 w 603"/>
              <a:gd name="T5" fmla="*/ 0 h 735"/>
              <a:gd name="T6" fmla="*/ 2147483647 w 603"/>
              <a:gd name="T7" fmla="*/ 37974507 h 735"/>
              <a:gd name="T8" fmla="*/ 1794246775 w 603"/>
              <a:gd name="T9" fmla="*/ 151859309 h 735"/>
              <a:gd name="T10" fmla="*/ 1321655123 w 603"/>
              <a:gd name="T11" fmla="*/ 356875302 h 735"/>
              <a:gd name="T12" fmla="*/ 929170068 w 603"/>
              <a:gd name="T13" fmla="*/ 645411940 h 735"/>
              <a:gd name="T14" fmla="*/ 632804448 w 603"/>
              <a:gd name="T15" fmla="*/ 1017430896 h 735"/>
              <a:gd name="T16" fmla="*/ 496611607 w 603"/>
              <a:gd name="T17" fmla="*/ 1328759864 h 735"/>
              <a:gd name="T18" fmla="*/ 432518445 w 603"/>
              <a:gd name="T19" fmla="*/ 1670453186 h 735"/>
              <a:gd name="T20" fmla="*/ 448571698 w 603"/>
              <a:gd name="T21" fmla="*/ 2147483647 h 735"/>
              <a:gd name="T22" fmla="*/ 584724523 w 603"/>
              <a:gd name="T23" fmla="*/ 2147483647 h 735"/>
              <a:gd name="T24" fmla="*/ 800983745 w 603"/>
              <a:gd name="T25" fmla="*/ 2147483647 h 735"/>
              <a:gd name="T26" fmla="*/ 1089342647 w 603"/>
              <a:gd name="T27" fmla="*/ 2147483647 h 735"/>
              <a:gd name="T28" fmla="*/ 1417774957 w 603"/>
              <a:gd name="T29" fmla="*/ 2147483647 h 735"/>
              <a:gd name="T30" fmla="*/ 1754173568 w 603"/>
              <a:gd name="T31" fmla="*/ 2147483647 h 735"/>
              <a:gd name="T32" fmla="*/ 2098619114 w 603"/>
              <a:gd name="T33" fmla="*/ 2147483647 h 735"/>
              <a:gd name="T34" fmla="*/ 2147483647 w 603"/>
              <a:gd name="T35" fmla="*/ 2147483647 h 735"/>
              <a:gd name="T36" fmla="*/ 2147483647 w 603"/>
              <a:gd name="T37" fmla="*/ 2147483647 h 735"/>
              <a:gd name="T38" fmla="*/ 2147483647 w 603"/>
              <a:gd name="T39" fmla="*/ 2147483647 h 735"/>
              <a:gd name="T40" fmla="*/ 2147483647 w 603"/>
              <a:gd name="T41" fmla="*/ 2147483647 h 735"/>
              <a:gd name="T42" fmla="*/ 2147483647 w 603"/>
              <a:gd name="T43" fmla="*/ 2147483647 h 735"/>
              <a:gd name="T44" fmla="*/ 2147483647 w 603"/>
              <a:gd name="T45" fmla="*/ 2147483647 h 735"/>
              <a:gd name="T46" fmla="*/ 2147483647 w 603"/>
              <a:gd name="T47" fmla="*/ 2147483647 h 735"/>
              <a:gd name="T48" fmla="*/ 2147483647 w 603"/>
              <a:gd name="T49" fmla="*/ 2147483647 h 735"/>
              <a:gd name="T50" fmla="*/ 1866306638 w 603"/>
              <a:gd name="T51" fmla="*/ 2147483647 h 735"/>
              <a:gd name="T52" fmla="*/ 1449801429 w 603"/>
              <a:gd name="T53" fmla="*/ 2147483647 h 735"/>
              <a:gd name="T54" fmla="*/ 1057316175 w 603"/>
              <a:gd name="T55" fmla="*/ 2147483647 h 735"/>
              <a:gd name="T56" fmla="*/ 712870829 w 603"/>
              <a:gd name="T57" fmla="*/ 2147483647 h 735"/>
              <a:gd name="T58" fmla="*/ 248325712 w 603"/>
              <a:gd name="T59" fmla="*/ 2147483647 h 735"/>
              <a:gd name="T60" fmla="*/ 656824202 w 603"/>
              <a:gd name="T61" fmla="*/ 2147483647 h 735"/>
              <a:gd name="T62" fmla="*/ 1073329411 w 603"/>
              <a:gd name="T63" fmla="*/ 2147483647 h 735"/>
              <a:gd name="T64" fmla="*/ 1497881155 w 603"/>
              <a:gd name="T65" fmla="*/ 2147483647 h 735"/>
              <a:gd name="T66" fmla="*/ 1930399600 w 603"/>
              <a:gd name="T67" fmla="*/ 2147483647 h 735"/>
              <a:gd name="T68" fmla="*/ 2147483647 w 603"/>
              <a:gd name="T69" fmla="*/ 2147483647 h 735"/>
              <a:gd name="T70" fmla="*/ 2147483647 w 603"/>
              <a:gd name="T71" fmla="*/ 2147483647 h 735"/>
              <a:gd name="T72" fmla="*/ 2147483647 w 603"/>
              <a:gd name="T73" fmla="*/ 2147483647 h 735"/>
              <a:gd name="T74" fmla="*/ 2147483647 w 603"/>
              <a:gd name="T75" fmla="*/ 2147483647 h 735"/>
              <a:gd name="T76" fmla="*/ 2147483647 w 603"/>
              <a:gd name="T77" fmla="*/ 2147483647 h 735"/>
              <a:gd name="T78" fmla="*/ 2147483647 w 603"/>
              <a:gd name="T79" fmla="*/ 2147483647 h 735"/>
              <a:gd name="T80" fmla="*/ 2147483647 w 603"/>
              <a:gd name="T81" fmla="*/ 2147483647 h 735"/>
              <a:gd name="T82" fmla="*/ 2147483647 w 603"/>
              <a:gd name="T83" fmla="*/ 2147483647 h 735"/>
              <a:gd name="T84" fmla="*/ 2147483647 w 603"/>
              <a:gd name="T85" fmla="*/ 2147483647 h 735"/>
              <a:gd name="T86" fmla="*/ 2147483647 w 603"/>
              <a:gd name="T87" fmla="*/ 2147483647 h 735"/>
              <a:gd name="T88" fmla="*/ 2147483647 w 603"/>
              <a:gd name="T89" fmla="*/ 2147483647 h 735"/>
              <a:gd name="T90" fmla="*/ 2147483647 w 603"/>
              <a:gd name="T91" fmla="*/ 2147483647 h 735"/>
              <a:gd name="T92" fmla="*/ 2147483647 w 603"/>
              <a:gd name="T93" fmla="*/ 2147483647 h 735"/>
              <a:gd name="T94" fmla="*/ 2147483647 w 603"/>
              <a:gd name="T95" fmla="*/ 2147483647 h 735"/>
              <a:gd name="T96" fmla="*/ 2147483647 w 603"/>
              <a:gd name="T97" fmla="*/ 2133603136 h 735"/>
              <a:gd name="T98" fmla="*/ 2147483647 w 603"/>
              <a:gd name="T99" fmla="*/ 2034900315 h 735"/>
              <a:gd name="T100" fmla="*/ 2147483647 w 603"/>
              <a:gd name="T101" fmla="*/ 1989353981 h 735"/>
              <a:gd name="T102" fmla="*/ 2147483647 w 603"/>
              <a:gd name="T103" fmla="*/ 1905833336 h 735"/>
              <a:gd name="T104" fmla="*/ 2147483647 w 603"/>
              <a:gd name="T105" fmla="*/ 1791909814 h 735"/>
              <a:gd name="T106" fmla="*/ 2147483647 w 603"/>
              <a:gd name="T107" fmla="*/ 1617296698 h 735"/>
              <a:gd name="T108" fmla="*/ 2147483647 w 603"/>
              <a:gd name="T109" fmla="*/ 1488191000 h 735"/>
              <a:gd name="T110" fmla="*/ 2147483647 w 603"/>
              <a:gd name="T111" fmla="*/ 1389488178 h 735"/>
              <a:gd name="T112" fmla="*/ 2147483647 w 603"/>
              <a:gd name="T113" fmla="*/ 1313577884 h 735"/>
              <a:gd name="T114" fmla="*/ 2147483647 w 603"/>
              <a:gd name="T115" fmla="*/ 1268031550 h 735"/>
              <a:gd name="T116" fmla="*/ 2147483647 w 603"/>
              <a:gd name="T117" fmla="*/ 1283213726 h 735"/>
              <a:gd name="T118" fmla="*/ 2147483647 w 603"/>
              <a:gd name="T119" fmla="*/ 1336370214 h 735"/>
              <a:gd name="T120" fmla="*/ 2147483647 w 603"/>
              <a:gd name="T121" fmla="*/ 1412280705 h 735"/>
              <a:gd name="T122" fmla="*/ 2147483647 w 603"/>
              <a:gd name="T123" fmla="*/ 1518593877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03" h="735">
                <a:moveTo>
                  <a:pt x="583" y="44"/>
                </a:moveTo>
                <a:lnTo>
                  <a:pt x="556" y="33"/>
                </a:lnTo>
                <a:lnTo>
                  <a:pt x="528" y="24"/>
                </a:lnTo>
                <a:lnTo>
                  <a:pt x="501" y="16"/>
                </a:lnTo>
                <a:lnTo>
                  <a:pt x="472" y="10"/>
                </a:lnTo>
                <a:lnTo>
                  <a:pt x="444" y="6"/>
                </a:lnTo>
                <a:lnTo>
                  <a:pt x="414" y="2"/>
                </a:lnTo>
                <a:lnTo>
                  <a:pt x="385" y="0"/>
                </a:lnTo>
                <a:lnTo>
                  <a:pt x="356" y="0"/>
                </a:lnTo>
                <a:lnTo>
                  <a:pt x="333" y="0"/>
                </a:lnTo>
                <a:lnTo>
                  <a:pt x="311" y="2"/>
                </a:lnTo>
                <a:lnTo>
                  <a:pt x="289" y="5"/>
                </a:lnTo>
                <a:lnTo>
                  <a:pt x="267" y="9"/>
                </a:lnTo>
                <a:lnTo>
                  <a:pt x="245" y="14"/>
                </a:lnTo>
                <a:lnTo>
                  <a:pt x="224" y="20"/>
                </a:lnTo>
                <a:lnTo>
                  <a:pt x="204" y="28"/>
                </a:lnTo>
                <a:lnTo>
                  <a:pt x="185" y="37"/>
                </a:lnTo>
                <a:lnTo>
                  <a:pt x="165" y="47"/>
                </a:lnTo>
                <a:lnTo>
                  <a:pt x="147" y="59"/>
                </a:lnTo>
                <a:lnTo>
                  <a:pt x="132" y="71"/>
                </a:lnTo>
                <a:lnTo>
                  <a:pt x="116" y="85"/>
                </a:lnTo>
                <a:lnTo>
                  <a:pt x="102" y="100"/>
                </a:lnTo>
                <a:lnTo>
                  <a:pt x="90" y="117"/>
                </a:lnTo>
                <a:lnTo>
                  <a:pt x="79" y="134"/>
                </a:lnTo>
                <a:lnTo>
                  <a:pt x="70" y="153"/>
                </a:lnTo>
                <a:lnTo>
                  <a:pt x="65" y="163"/>
                </a:lnTo>
                <a:lnTo>
                  <a:pt x="62" y="175"/>
                </a:lnTo>
                <a:lnTo>
                  <a:pt x="60" y="185"/>
                </a:lnTo>
                <a:lnTo>
                  <a:pt x="57" y="196"/>
                </a:lnTo>
                <a:lnTo>
                  <a:pt x="54" y="220"/>
                </a:lnTo>
                <a:lnTo>
                  <a:pt x="53" y="245"/>
                </a:lnTo>
                <a:lnTo>
                  <a:pt x="53" y="266"/>
                </a:lnTo>
                <a:lnTo>
                  <a:pt x="56" y="286"/>
                </a:lnTo>
                <a:lnTo>
                  <a:pt x="60" y="305"/>
                </a:lnTo>
                <a:lnTo>
                  <a:pt x="65" y="322"/>
                </a:lnTo>
                <a:lnTo>
                  <a:pt x="73" y="337"/>
                </a:lnTo>
                <a:lnTo>
                  <a:pt x="81" y="351"/>
                </a:lnTo>
                <a:lnTo>
                  <a:pt x="90" y="363"/>
                </a:lnTo>
                <a:lnTo>
                  <a:pt x="100" y="374"/>
                </a:lnTo>
                <a:lnTo>
                  <a:pt x="111" y="383"/>
                </a:lnTo>
                <a:lnTo>
                  <a:pt x="124" y="392"/>
                </a:lnTo>
                <a:lnTo>
                  <a:pt x="136" y="400"/>
                </a:lnTo>
                <a:lnTo>
                  <a:pt x="150" y="407"/>
                </a:lnTo>
                <a:lnTo>
                  <a:pt x="163" y="413"/>
                </a:lnTo>
                <a:lnTo>
                  <a:pt x="177" y="417"/>
                </a:lnTo>
                <a:lnTo>
                  <a:pt x="191" y="422"/>
                </a:lnTo>
                <a:lnTo>
                  <a:pt x="206" y="426"/>
                </a:lnTo>
                <a:lnTo>
                  <a:pt x="219" y="429"/>
                </a:lnTo>
                <a:lnTo>
                  <a:pt x="234" y="433"/>
                </a:lnTo>
                <a:lnTo>
                  <a:pt x="248" y="436"/>
                </a:lnTo>
                <a:lnTo>
                  <a:pt x="262" y="438"/>
                </a:lnTo>
                <a:lnTo>
                  <a:pt x="275" y="442"/>
                </a:lnTo>
                <a:lnTo>
                  <a:pt x="288" y="445"/>
                </a:lnTo>
                <a:lnTo>
                  <a:pt x="299" y="449"/>
                </a:lnTo>
                <a:lnTo>
                  <a:pt x="311" y="452"/>
                </a:lnTo>
                <a:lnTo>
                  <a:pt x="321" y="455"/>
                </a:lnTo>
                <a:lnTo>
                  <a:pt x="331" y="460"/>
                </a:lnTo>
                <a:lnTo>
                  <a:pt x="339" y="465"/>
                </a:lnTo>
                <a:lnTo>
                  <a:pt x="346" y="471"/>
                </a:lnTo>
                <a:lnTo>
                  <a:pt x="351" y="477"/>
                </a:lnTo>
                <a:lnTo>
                  <a:pt x="356" y="485"/>
                </a:lnTo>
                <a:lnTo>
                  <a:pt x="358" y="492"/>
                </a:lnTo>
                <a:lnTo>
                  <a:pt x="359" y="503"/>
                </a:lnTo>
                <a:lnTo>
                  <a:pt x="358" y="509"/>
                </a:lnTo>
                <a:lnTo>
                  <a:pt x="357" y="515"/>
                </a:lnTo>
                <a:lnTo>
                  <a:pt x="355" y="522"/>
                </a:lnTo>
                <a:lnTo>
                  <a:pt x="351" y="526"/>
                </a:lnTo>
                <a:lnTo>
                  <a:pt x="347" y="531"/>
                </a:lnTo>
                <a:lnTo>
                  <a:pt x="342" y="535"/>
                </a:lnTo>
                <a:lnTo>
                  <a:pt x="338" y="540"/>
                </a:lnTo>
                <a:lnTo>
                  <a:pt x="332" y="543"/>
                </a:lnTo>
                <a:lnTo>
                  <a:pt x="320" y="548"/>
                </a:lnTo>
                <a:lnTo>
                  <a:pt x="307" y="552"/>
                </a:lnTo>
                <a:lnTo>
                  <a:pt x="294" y="554"/>
                </a:lnTo>
                <a:lnTo>
                  <a:pt x="283" y="554"/>
                </a:lnTo>
                <a:lnTo>
                  <a:pt x="267" y="554"/>
                </a:lnTo>
                <a:lnTo>
                  <a:pt x="250" y="552"/>
                </a:lnTo>
                <a:lnTo>
                  <a:pt x="233" y="549"/>
                </a:lnTo>
                <a:lnTo>
                  <a:pt x="216" y="544"/>
                </a:lnTo>
                <a:lnTo>
                  <a:pt x="198" y="539"/>
                </a:lnTo>
                <a:lnTo>
                  <a:pt x="181" y="533"/>
                </a:lnTo>
                <a:lnTo>
                  <a:pt x="164" y="526"/>
                </a:lnTo>
                <a:lnTo>
                  <a:pt x="147" y="518"/>
                </a:lnTo>
                <a:lnTo>
                  <a:pt x="132" y="511"/>
                </a:lnTo>
                <a:lnTo>
                  <a:pt x="116" y="503"/>
                </a:lnTo>
                <a:lnTo>
                  <a:pt x="102" y="494"/>
                </a:lnTo>
                <a:lnTo>
                  <a:pt x="89" y="485"/>
                </a:lnTo>
                <a:lnTo>
                  <a:pt x="0" y="656"/>
                </a:lnTo>
                <a:lnTo>
                  <a:pt x="16" y="665"/>
                </a:lnTo>
                <a:lnTo>
                  <a:pt x="31" y="674"/>
                </a:lnTo>
                <a:lnTo>
                  <a:pt x="48" y="682"/>
                </a:lnTo>
                <a:lnTo>
                  <a:pt x="65" y="690"/>
                </a:lnTo>
                <a:lnTo>
                  <a:pt x="82" y="696"/>
                </a:lnTo>
                <a:lnTo>
                  <a:pt x="99" y="703"/>
                </a:lnTo>
                <a:lnTo>
                  <a:pt x="116" y="709"/>
                </a:lnTo>
                <a:lnTo>
                  <a:pt x="134" y="714"/>
                </a:lnTo>
                <a:lnTo>
                  <a:pt x="151" y="719"/>
                </a:lnTo>
                <a:lnTo>
                  <a:pt x="169" y="723"/>
                </a:lnTo>
                <a:lnTo>
                  <a:pt x="187" y="727"/>
                </a:lnTo>
                <a:lnTo>
                  <a:pt x="205" y="730"/>
                </a:lnTo>
                <a:lnTo>
                  <a:pt x="223" y="732"/>
                </a:lnTo>
                <a:lnTo>
                  <a:pt x="241" y="734"/>
                </a:lnTo>
                <a:lnTo>
                  <a:pt x="260" y="735"/>
                </a:lnTo>
                <a:lnTo>
                  <a:pt x="278" y="735"/>
                </a:lnTo>
                <a:lnTo>
                  <a:pt x="302" y="735"/>
                </a:lnTo>
                <a:lnTo>
                  <a:pt x="326" y="732"/>
                </a:lnTo>
                <a:lnTo>
                  <a:pt x="350" y="730"/>
                </a:lnTo>
                <a:lnTo>
                  <a:pt x="374" y="726"/>
                </a:lnTo>
                <a:lnTo>
                  <a:pt x="396" y="720"/>
                </a:lnTo>
                <a:lnTo>
                  <a:pt x="419" y="713"/>
                </a:lnTo>
                <a:lnTo>
                  <a:pt x="440" y="705"/>
                </a:lnTo>
                <a:lnTo>
                  <a:pt x="462" y="696"/>
                </a:lnTo>
                <a:lnTo>
                  <a:pt x="482" y="686"/>
                </a:lnTo>
                <a:lnTo>
                  <a:pt x="501" y="675"/>
                </a:lnTo>
                <a:lnTo>
                  <a:pt x="518" y="662"/>
                </a:lnTo>
                <a:lnTo>
                  <a:pt x="535" y="647"/>
                </a:lnTo>
                <a:lnTo>
                  <a:pt x="549" y="631"/>
                </a:lnTo>
                <a:lnTo>
                  <a:pt x="563" y="614"/>
                </a:lnTo>
                <a:lnTo>
                  <a:pt x="575" y="595"/>
                </a:lnTo>
                <a:lnTo>
                  <a:pt x="585" y="575"/>
                </a:lnTo>
                <a:lnTo>
                  <a:pt x="589" y="563"/>
                </a:lnTo>
                <a:lnTo>
                  <a:pt x="593" y="553"/>
                </a:lnTo>
                <a:lnTo>
                  <a:pt x="596" y="541"/>
                </a:lnTo>
                <a:lnTo>
                  <a:pt x="599" y="530"/>
                </a:lnTo>
                <a:lnTo>
                  <a:pt x="600" y="517"/>
                </a:lnTo>
                <a:lnTo>
                  <a:pt x="602" y="505"/>
                </a:lnTo>
                <a:lnTo>
                  <a:pt x="602" y="491"/>
                </a:lnTo>
                <a:lnTo>
                  <a:pt x="603" y="478"/>
                </a:lnTo>
                <a:lnTo>
                  <a:pt x="602" y="463"/>
                </a:lnTo>
                <a:lnTo>
                  <a:pt x="601" y="447"/>
                </a:lnTo>
                <a:lnTo>
                  <a:pt x="599" y="434"/>
                </a:lnTo>
                <a:lnTo>
                  <a:pt x="597" y="420"/>
                </a:lnTo>
                <a:lnTo>
                  <a:pt x="592" y="408"/>
                </a:lnTo>
                <a:lnTo>
                  <a:pt x="588" y="396"/>
                </a:lnTo>
                <a:lnTo>
                  <a:pt x="583" y="384"/>
                </a:lnTo>
                <a:lnTo>
                  <a:pt x="576" y="373"/>
                </a:lnTo>
                <a:lnTo>
                  <a:pt x="570" y="364"/>
                </a:lnTo>
                <a:lnTo>
                  <a:pt x="563" y="354"/>
                </a:lnTo>
                <a:lnTo>
                  <a:pt x="555" y="345"/>
                </a:lnTo>
                <a:lnTo>
                  <a:pt x="546" y="337"/>
                </a:lnTo>
                <a:lnTo>
                  <a:pt x="537" y="329"/>
                </a:lnTo>
                <a:lnTo>
                  <a:pt x="527" y="321"/>
                </a:lnTo>
                <a:lnTo>
                  <a:pt x="517" y="314"/>
                </a:lnTo>
                <a:lnTo>
                  <a:pt x="505" y="309"/>
                </a:lnTo>
                <a:lnTo>
                  <a:pt x="483" y="298"/>
                </a:lnTo>
                <a:lnTo>
                  <a:pt x="457" y="289"/>
                </a:lnTo>
                <a:lnTo>
                  <a:pt x="431" y="281"/>
                </a:lnTo>
                <a:lnTo>
                  <a:pt x="403" y="274"/>
                </a:lnTo>
                <a:lnTo>
                  <a:pt x="388" y="272"/>
                </a:lnTo>
                <a:lnTo>
                  <a:pt x="371" y="268"/>
                </a:lnTo>
                <a:lnTo>
                  <a:pt x="362" y="266"/>
                </a:lnTo>
                <a:lnTo>
                  <a:pt x="353" y="264"/>
                </a:lnTo>
                <a:lnTo>
                  <a:pt x="344" y="262"/>
                </a:lnTo>
                <a:lnTo>
                  <a:pt x="335" y="259"/>
                </a:lnTo>
                <a:lnTo>
                  <a:pt x="326" y="256"/>
                </a:lnTo>
                <a:lnTo>
                  <a:pt x="319" y="251"/>
                </a:lnTo>
                <a:lnTo>
                  <a:pt x="312" y="247"/>
                </a:lnTo>
                <a:lnTo>
                  <a:pt x="305" y="241"/>
                </a:lnTo>
                <a:lnTo>
                  <a:pt x="301" y="236"/>
                </a:lnTo>
                <a:lnTo>
                  <a:pt x="296" y="229"/>
                </a:lnTo>
                <a:lnTo>
                  <a:pt x="294" y="222"/>
                </a:lnTo>
                <a:lnTo>
                  <a:pt x="293" y="213"/>
                </a:lnTo>
                <a:lnTo>
                  <a:pt x="294" y="207"/>
                </a:lnTo>
                <a:lnTo>
                  <a:pt x="295" y="202"/>
                </a:lnTo>
                <a:lnTo>
                  <a:pt x="297" y="196"/>
                </a:lnTo>
                <a:lnTo>
                  <a:pt x="301" y="192"/>
                </a:lnTo>
                <a:lnTo>
                  <a:pt x="305" y="187"/>
                </a:lnTo>
                <a:lnTo>
                  <a:pt x="310" y="183"/>
                </a:lnTo>
                <a:lnTo>
                  <a:pt x="315" y="179"/>
                </a:lnTo>
                <a:lnTo>
                  <a:pt x="321" y="177"/>
                </a:lnTo>
                <a:lnTo>
                  <a:pt x="333" y="173"/>
                </a:lnTo>
                <a:lnTo>
                  <a:pt x="346" y="169"/>
                </a:lnTo>
                <a:lnTo>
                  <a:pt x="358" y="167"/>
                </a:lnTo>
                <a:lnTo>
                  <a:pt x="369" y="167"/>
                </a:lnTo>
                <a:lnTo>
                  <a:pt x="381" y="167"/>
                </a:lnTo>
                <a:lnTo>
                  <a:pt x="391" y="168"/>
                </a:lnTo>
                <a:lnTo>
                  <a:pt x="402" y="169"/>
                </a:lnTo>
                <a:lnTo>
                  <a:pt x="414" y="170"/>
                </a:lnTo>
                <a:lnTo>
                  <a:pt x="426" y="173"/>
                </a:lnTo>
                <a:lnTo>
                  <a:pt x="437" y="176"/>
                </a:lnTo>
                <a:lnTo>
                  <a:pt x="448" y="179"/>
                </a:lnTo>
                <a:lnTo>
                  <a:pt x="459" y="183"/>
                </a:lnTo>
                <a:lnTo>
                  <a:pt x="471" y="186"/>
                </a:lnTo>
                <a:lnTo>
                  <a:pt x="481" y="191"/>
                </a:lnTo>
                <a:lnTo>
                  <a:pt x="491" y="195"/>
                </a:lnTo>
                <a:lnTo>
                  <a:pt x="501" y="200"/>
                </a:lnTo>
                <a:lnTo>
                  <a:pt x="583" y="44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59" name="Freeform 127"/>
          <p:cNvSpPr>
            <a:spLocks noEditPoints="1"/>
          </p:cNvSpPr>
          <p:nvPr userDrawn="1"/>
        </p:nvSpPr>
        <p:spPr bwMode="auto">
          <a:xfrm>
            <a:off x="9749200" y="6483355"/>
            <a:ext cx="201101" cy="144463"/>
          </a:xfrm>
          <a:custGeom>
            <a:avLst/>
            <a:gdLst>
              <a:gd name="T0" fmla="*/ 2047551739 w 759"/>
              <a:gd name="T1" fmla="*/ 1776727637 h 735"/>
              <a:gd name="T2" fmla="*/ 2147483647 w 759"/>
              <a:gd name="T3" fmla="*/ 1488191000 h 735"/>
              <a:gd name="T4" fmla="*/ 2147483647 w 759"/>
              <a:gd name="T5" fmla="*/ 1290785357 h 735"/>
              <a:gd name="T6" fmla="*/ 2147483647 w 759"/>
              <a:gd name="T7" fmla="*/ 1207264712 h 735"/>
              <a:gd name="T8" fmla="*/ 2147483647 w 759"/>
              <a:gd name="T9" fmla="*/ 1230057042 h 735"/>
              <a:gd name="T10" fmla="*/ 2147483647 w 759"/>
              <a:gd name="T11" fmla="*/ 1359124021 h 735"/>
              <a:gd name="T12" fmla="*/ 2147483647 w 759"/>
              <a:gd name="T13" fmla="*/ 1594504171 h 735"/>
              <a:gd name="T14" fmla="*/ 2147483647 w 759"/>
              <a:gd name="T15" fmla="*/ 1905833336 h 735"/>
              <a:gd name="T16" fmla="*/ 2147483647 w 759"/>
              <a:gd name="T17" fmla="*/ 2147483647 h 735"/>
              <a:gd name="T18" fmla="*/ 2147483647 w 759"/>
              <a:gd name="T19" fmla="*/ 2147483647 h 735"/>
              <a:gd name="T20" fmla="*/ 2147483647 w 759"/>
              <a:gd name="T21" fmla="*/ 1700817343 h 735"/>
              <a:gd name="T22" fmla="*/ 2147483647 w 759"/>
              <a:gd name="T23" fmla="*/ 1199692885 h 735"/>
              <a:gd name="T24" fmla="*/ 2147483647 w 759"/>
              <a:gd name="T25" fmla="*/ 782050745 h 735"/>
              <a:gd name="T26" fmla="*/ 2147483647 w 759"/>
              <a:gd name="T27" fmla="*/ 447967774 h 735"/>
              <a:gd name="T28" fmla="*/ 2147483647 w 759"/>
              <a:gd name="T29" fmla="*/ 197405643 h 735"/>
              <a:gd name="T30" fmla="*/ 2147483647 w 759"/>
              <a:gd name="T31" fmla="*/ 53156488 h 735"/>
              <a:gd name="T32" fmla="*/ 2147483647 w 759"/>
              <a:gd name="T33" fmla="*/ 0 h 735"/>
              <a:gd name="T34" fmla="*/ 2147483647 w 759"/>
              <a:gd name="T35" fmla="*/ 30364157 h 735"/>
              <a:gd name="T36" fmla="*/ 2071082740 w 759"/>
              <a:gd name="T37" fmla="*/ 106313172 h 735"/>
              <a:gd name="T38" fmla="*/ 1655302823 w 759"/>
              <a:gd name="T39" fmla="*/ 242990500 h 735"/>
              <a:gd name="T40" fmla="*/ 1278727928 w 759"/>
              <a:gd name="T41" fmla="*/ 417603616 h 735"/>
              <a:gd name="T42" fmla="*/ 949254576 w 759"/>
              <a:gd name="T43" fmla="*/ 652983767 h 735"/>
              <a:gd name="T44" fmla="*/ 658986246 w 759"/>
              <a:gd name="T45" fmla="*/ 933910054 h 735"/>
              <a:gd name="T46" fmla="*/ 415780115 w 759"/>
              <a:gd name="T47" fmla="*/ 1260421199 h 735"/>
              <a:gd name="T48" fmla="*/ 227492568 w 759"/>
              <a:gd name="T49" fmla="*/ 1617296698 h 735"/>
              <a:gd name="T50" fmla="*/ 94124003 w 759"/>
              <a:gd name="T51" fmla="*/ 2027289964 h 735"/>
              <a:gd name="T52" fmla="*/ 23531001 w 759"/>
              <a:gd name="T53" fmla="*/ 2147483647 h 735"/>
              <a:gd name="T54" fmla="*/ 15674220 w 759"/>
              <a:gd name="T55" fmla="*/ 2147483647 h 735"/>
              <a:gd name="T56" fmla="*/ 62775564 w 759"/>
              <a:gd name="T57" fmla="*/ 2147483647 h 735"/>
              <a:gd name="T58" fmla="*/ 188287348 w 759"/>
              <a:gd name="T59" fmla="*/ 2147483647 h 735"/>
              <a:gd name="T60" fmla="*/ 376574895 w 759"/>
              <a:gd name="T61" fmla="*/ 2147483647 h 735"/>
              <a:gd name="T62" fmla="*/ 611924244 w 759"/>
              <a:gd name="T63" fmla="*/ 2147483647 h 735"/>
              <a:gd name="T64" fmla="*/ 902153034 w 759"/>
              <a:gd name="T65" fmla="*/ 2147483647 h 735"/>
              <a:gd name="T66" fmla="*/ 1239522708 w 759"/>
              <a:gd name="T67" fmla="*/ 2147483647 h 735"/>
              <a:gd name="T68" fmla="*/ 1616058062 w 759"/>
              <a:gd name="T69" fmla="*/ 2147483647 h 735"/>
              <a:gd name="T70" fmla="*/ 2031838177 w 759"/>
              <a:gd name="T71" fmla="*/ 2147483647 h 735"/>
              <a:gd name="T72" fmla="*/ 2147483647 w 759"/>
              <a:gd name="T73" fmla="*/ 2147483647 h 735"/>
              <a:gd name="T74" fmla="*/ 2147483647 w 759"/>
              <a:gd name="T75" fmla="*/ 2147483647 h 735"/>
              <a:gd name="T76" fmla="*/ 2147483647 w 759"/>
              <a:gd name="T77" fmla="*/ 2147483647 h 735"/>
              <a:gd name="T78" fmla="*/ 2147483647 w 759"/>
              <a:gd name="T79" fmla="*/ 2147483647 h 735"/>
              <a:gd name="T80" fmla="*/ 2147483647 w 759"/>
              <a:gd name="T81" fmla="*/ 2147483647 h 735"/>
              <a:gd name="T82" fmla="*/ 2147483647 w 759"/>
              <a:gd name="T83" fmla="*/ 2147483647 h 735"/>
              <a:gd name="T84" fmla="*/ 2147483647 w 759"/>
              <a:gd name="T85" fmla="*/ 2147483647 h 735"/>
              <a:gd name="T86" fmla="*/ 2147483647 w 759"/>
              <a:gd name="T87" fmla="*/ 2147483647 h 735"/>
              <a:gd name="T88" fmla="*/ 2147483647 w 759"/>
              <a:gd name="T89" fmla="*/ 2147483647 h 735"/>
              <a:gd name="T90" fmla="*/ 2147483647 w 759"/>
              <a:gd name="T91" fmla="*/ 2147483647 h 735"/>
              <a:gd name="T92" fmla="*/ 2147483647 w 759"/>
              <a:gd name="T93" fmla="*/ 2147483647 h 735"/>
              <a:gd name="T94" fmla="*/ 2147483647 w 759"/>
              <a:gd name="T95" fmla="*/ 2147483647 h 735"/>
              <a:gd name="T96" fmla="*/ 2147483647 w 759"/>
              <a:gd name="T97" fmla="*/ 2147483647 h 735"/>
              <a:gd name="T98" fmla="*/ 2147483647 w 759"/>
              <a:gd name="T99" fmla="*/ 2147483647 h 735"/>
              <a:gd name="T100" fmla="*/ 2147483647 w 759"/>
              <a:gd name="T101" fmla="*/ 2147483647 h 735"/>
              <a:gd name="T102" fmla="*/ 2147483647 w 759"/>
              <a:gd name="T103" fmla="*/ 2147483647 h 735"/>
              <a:gd name="T104" fmla="*/ 2147483647 w 759"/>
              <a:gd name="T105" fmla="*/ 2147483647 h 735"/>
              <a:gd name="T106" fmla="*/ 2094613740 w 759"/>
              <a:gd name="T107" fmla="*/ 2147483647 h 735"/>
              <a:gd name="T108" fmla="*/ 1961245175 w 759"/>
              <a:gd name="T109" fmla="*/ 2147483647 h 735"/>
              <a:gd name="T110" fmla="*/ 1929857393 w 759"/>
              <a:gd name="T111" fmla="*/ 2147483647 h 7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59" h="735">
                <a:moveTo>
                  <a:pt x="249" y="267"/>
                </a:moveTo>
                <a:lnTo>
                  <a:pt x="254" y="250"/>
                </a:lnTo>
                <a:lnTo>
                  <a:pt x="261" y="234"/>
                </a:lnTo>
                <a:lnTo>
                  <a:pt x="268" y="220"/>
                </a:lnTo>
                <a:lnTo>
                  <a:pt x="277" y="207"/>
                </a:lnTo>
                <a:lnTo>
                  <a:pt x="289" y="196"/>
                </a:lnTo>
                <a:lnTo>
                  <a:pt x="301" y="186"/>
                </a:lnTo>
                <a:lnTo>
                  <a:pt x="315" y="178"/>
                </a:lnTo>
                <a:lnTo>
                  <a:pt x="328" y="170"/>
                </a:lnTo>
                <a:lnTo>
                  <a:pt x="344" y="166"/>
                </a:lnTo>
                <a:lnTo>
                  <a:pt x="360" y="161"/>
                </a:lnTo>
                <a:lnTo>
                  <a:pt x="376" y="159"/>
                </a:lnTo>
                <a:lnTo>
                  <a:pt x="394" y="158"/>
                </a:lnTo>
                <a:lnTo>
                  <a:pt x="411" y="159"/>
                </a:lnTo>
                <a:lnTo>
                  <a:pt x="427" y="162"/>
                </a:lnTo>
                <a:lnTo>
                  <a:pt x="442" y="166"/>
                </a:lnTo>
                <a:lnTo>
                  <a:pt x="456" y="173"/>
                </a:lnTo>
                <a:lnTo>
                  <a:pt x="471" y="179"/>
                </a:lnTo>
                <a:lnTo>
                  <a:pt x="483" y="188"/>
                </a:lnTo>
                <a:lnTo>
                  <a:pt x="496" y="198"/>
                </a:lnTo>
                <a:lnTo>
                  <a:pt x="506" y="210"/>
                </a:lnTo>
                <a:lnTo>
                  <a:pt x="515" y="222"/>
                </a:lnTo>
                <a:lnTo>
                  <a:pt x="523" y="237"/>
                </a:lnTo>
                <a:lnTo>
                  <a:pt x="528" y="251"/>
                </a:lnTo>
                <a:lnTo>
                  <a:pt x="533" y="267"/>
                </a:lnTo>
                <a:lnTo>
                  <a:pt x="249" y="267"/>
                </a:lnTo>
                <a:close/>
                <a:moveTo>
                  <a:pt x="759" y="383"/>
                </a:moveTo>
                <a:lnTo>
                  <a:pt x="759" y="354"/>
                </a:lnTo>
                <a:lnTo>
                  <a:pt x="757" y="326"/>
                </a:lnTo>
                <a:lnTo>
                  <a:pt x="754" y="299"/>
                </a:lnTo>
                <a:lnTo>
                  <a:pt x="748" y="273"/>
                </a:lnTo>
                <a:lnTo>
                  <a:pt x="742" y="248"/>
                </a:lnTo>
                <a:lnTo>
                  <a:pt x="735" y="224"/>
                </a:lnTo>
                <a:lnTo>
                  <a:pt x="726" y="201"/>
                </a:lnTo>
                <a:lnTo>
                  <a:pt x="715" y="179"/>
                </a:lnTo>
                <a:lnTo>
                  <a:pt x="703" y="158"/>
                </a:lnTo>
                <a:lnTo>
                  <a:pt x="691" y="139"/>
                </a:lnTo>
                <a:lnTo>
                  <a:pt x="676" y="121"/>
                </a:lnTo>
                <a:lnTo>
                  <a:pt x="661" y="103"/>
                </a:lnTo>
                <a:lnTo>
                  <a:pt x="644" y="87"/>
                </a:lnTo>
                <a:lnTo>
                  <a:pt x="626" y="72"/>
                </a:lnTo>
                <a:lnTo>
                  <a:pt x="607" y="59"/>
                </a:lnTo>
                <a:lnTo>
                  <a:pt x="587" y="46"/>
                </a:lnTo>
                <a:lnTo>
                  <a:pt x="565" y="36"/>
                </a:lnTo>
                <a:lnTo>
                  <a:pt x="542" y="26"/>
                </a:lnTo>
                <a:lnTo>
                  <a:pt x="518" y="18"/>
                </a:lnTo>
                <a:lnTo>
                  <a:pt x="494" y="11"/>
                </a:lnTo>
                <a:lnTo>
                  <a:pt x="468" y="7"/>
                </a:lnTo>
                <a:lnTo>
                  <a:pt x="440" y="4"/>
                </a:lnTo>
                <a:lnTo>
                  <a:pt x="411" y="0"/>
                </a:lnTo>
                <a:lnTo>
                  <a:pt x="382" y="0"/>
                </a:lnTo>
                <a:lnTo>
                  <a:pt x="362" y="0"/>
                </a:lnTo>
                <a:lnTo>
                  <a:pt x="340" y="1"/>
                </a:lnTo>
                <a:lnTo>
                  <a:pt x="321" y="4"/>
                </a:lnTo>
                <a:lnTo>
                  <a:pt x="301" y="6"/>
                </a:lnTo>
                <a:lnTo>
                  <a:pt x="283" y="10"/>
                </a:lnTo>
                <a:lnTo>
                  <a:pt x="264" y="14"/>
                </a:lnTo>
                <a:lnTo>
                  <a:pt x="246" y="19"/>
                </a:lnTo>
                <a:lnTo>
                  <a:pt x="228" y="25"/>
                </a:lnTo>
                <a:lnTo>
                  <a:pt x="211" y="32"/>
                </a:lnTo>
                <a:lnTo>
                  <a:pt x="194" y="38"/>
                </a:lnTo>
                <a:lnTo>
                  <a:pt x="178" y="47"/>
                </a:lnTo>
                <a:lnTo>
                  <a:pt x="163" y="55"/>
                </a:lnTo>
                <a:lnTo>
                  <a:pt x="148" y="65"/>
                </a:lnTo>
                <a:lnTo>
                  <a:pt x="134" y="76"/>
                </a:lnTo>
                <a:lnTo>
                  <a:pt x="121" y="86"/>
                </a:lnTo>
                <a:lnTo>
                  <a:pt x="107" y="98"/>
                </a:lnTo>
                <a:lnTo>
                  <a:pt x="95" y="109"/>
                </a:lnTo>
                <a:lnTo>
                  <a:pt x="84" y="123"/>
                </a:lnTo>
                <a:lnTo>
                  <a:pt x="72" y="136"/>
                </a:lnTo>
                <a:lnTo>
                  <a:pt x="62" y="150"/>
                </a:lnTo>
                <a:lnTo>
                  <a:pt x="53" y="166"/>
                </a:lnTo>
                <a:lnTo>
                  <a:pt x="44" y="180"/>
                </a:lnTo>
                <a:lnTo>
                  <a:pt x="36" y="197"/>
                </a:lnTo>
                <a:lnTo>
                  <a:pt x="29" y="213"/>
                </a:lnTo>
                <a:lnTo>
                  <a:pt x="23" y="231"/>
                </a:lnTo>
                <a:lnTo>
                  <a:pt x="17" y="249"/>
                </a:lnTo>
                <a:lnTo>
                  <a:pt x="12" y="267"/>
                </a:lnTo>
                <a:lnTo>
                  <a:pt x="8" y="286"/>
                </a:lnTo>
                <a:lnTo>
                  <a:pt x="5" y="305"/>
                </a:lnTo>
                <a:lnTo>
                  <a:pt x="3" y="326"/>
                </a:lnTo>
                <a:lnTo>
                  <a:pt x="2" y="347"/>
                </a:lnTo>
                <a:lnTo>
                  <a:pt x="0" y="369"/>
                </a:lnTo>
                <a:lnTo>
                  <a:pt x="2" y="390"/>
                </a:lnTo>
                <a:lnTo>
                  <a:pt x="3" y="411"/>
                </a:lnTo>
                <a:lnTo>
                  <a:pt x="5" y="432"/>
                </a:lnTo>
                <a:lnTo>
                  <a:pt x="8" y="452"/>
                </a:lnTo>
                <a:lnTo>
                  <a:pt x="13" y="471"/>
                </a:lnTo>
                <a:lnTo>
                  <a:pt x="18" y="490"/>
                </a:lnTo>
                <a:lnTo>
                  <a:pt x="24" y="508"/>
                </a:lnTo>
                <a:lnTo>
                  <a:pt x="31" y="525"/>
                </a:lnTo>
                <a:lnTo>
                  <a:pt x="39" y="542"/>
                </a:lnTo>
                <a:lnTo>
                  <a:pt x="48" y="559"/>
                </a:lnTo>
                <a:lnTo>
                  <a:pt x="57" y="574"/>
                </a:lnTo>
                <a:lnTo>
                  <a:pt x="67" y="588"/>
                </a:lnTo>
                <a:lnTo>
                  <a:pt x="78" y="603"/>
                </a:lnTo>
                <a:lnTo>
                  <a:pt x="89" y="616"/>
                </a:lnTo>
                <a:lnTo>
                  <a:pt x="102" y="629"/>
                </a:lnTo>
                <a:lnTo>
                  <a:pt x="115" y="640"/>
                </a:lnTo>
                <a:lnTo>
                  <a:pt x="129" y="652"/>
                </a:lnTo>
                <a:lnTo>
                  <a:pt x="143" y="663"/>
                </a:lnTo>
                <a:lnTo>
                  <a:pt x="158" y="673"/>
                </a:lnTo>
                <a:lnTo>
                  <a:pt x="174" y="682"/>
                </a:lnTo>
                <a:lnTo>
                  <a:pt x="190" y="690"/>
                </a:lnTo>
                <a:lnTo>
                  <a:pt x="206" y="698"/>
                </a:lnTo>
                <a:lnTo>
                  <a:pt x="223" y="704"/>
                </a:lnTo>
                <a:lnTo>
                  <a:pt x="241" y="711"/>
                </a:lnTo>
                <a:lnTo>
                  <a:pt x="259" y="717"/>
                </a:lnTo>
                <a:lnTo>
                  <a:pt x="279" y="721"/>
                </a:lnTo>
                <a:lnTo>
                  <a:pt x="298" y="726"/>
                </a:lnTo>
                <a:lnTo>
                  <a:pt x="317" y="729"/>
                </a:lnTo>
                <a:lnTo>
                  <a:pt x="337" y="731"/>
                </a:lnTo>
                <a:lnTo>
                  <a:pt x="357" y="734"/>
                </a:lnTo>
                <a:lnTo>
                  <a:pt x="379" y="735"/>
                </a:lnTo>
                <a:lnTo>
                  <a:pt x="400" y="735"/>
                </a:lnTo>
                <a:lnTo>
                  <a:pt x="429" y="734"/>
                </a:lnTo>
                <a:lnTo>
                  <a:pt x="459" y="731"/>
                </a:lnTo>
                <a:lnTo>
                  <a:pt x="488" y="727"/>
                </a:lnTo>
                <a:lnTo>
                  <a:pt x="516" y="720"/>
                </a:lnTo>
                <a:lnTo>
                  <a:pt x="544" y="712"/>
                </a:lnTo>
                <a:lnTo>
                  <a:pt x="570" y="703"/>
                </a:lnTo>
                <a:lnTo>
                  <a:pt x="596" y="691"/>
                </a:lnTo>
                <a:lnTo>
                  <a:pt x="620" y="677"/>
                </a:lnTo>
                <a:lnTo>
                  <a:pt x="632" y="669"/>
                </a:lnTo>
                <a:lnTo>
                  <a:pt x="643" y="662"/>
                </a:lnTo>
                <a:lnTo>
                  <a:pt x="653" y="654"/>
                </a:lnTo>
                <a:lnTo>
                  <a:pt x="665" y="645"/>
                </a:lnTo>
                <a:lnTo>
                  <a:pt x="675" y="634"/>
                </a:lnTo>
                <a:lnTo>
                  <a:pt x="684" y="624"/>
                </a:lnTo>
                <a:lnTo>
                  <a:pt x="693" y="614"/>
                </a:lnTo>
                <a:lnTo>
                  <a:pt x="702" y="603"/>
                </a:lnTo>
                <a:lnTo>
                  <a:pt x="710" y="592"/>
                </a:lnTo>
                <a:lnTo>
                  <a:pt x="718" y="580"/>
                </a:lnTo>
                <a:lnTo>
                  <a:pt x="724" y="568"/>
                </a:lnTo>
                <a:lnTo>
                  <a:pt x="731" y="554"/>
                </a:lnTo>
                <a:lnTo>
                  <a:pt x="737" y="542"/>
                </a:lnTo>
                <a:lnTo>
                  <a:pt x="742" y="527"/>
                </a:lnTo>
                <a:lnTo>
                  <a:pt x="747" y="513"/>
                </a:lnTo>
                <a:lnTo>
                  <a:pt x="750" y="498"/>
                </a:lnTo>
                <a:lnTo>
                  <a:pt x="515" y="498"/>
                </a:lnTo>
                <a:lnTo>
                  <a:pt x="510" y="507"/>
                </a:lnTo>
                <a:lnTo>
                  <a:pt x="505" y="514"/>
                </a:lnTo>
                <a:lnTo>
                  <a:pt x="499" y="521"/>
                </a:lnTo>
                <a:lnTo>
                  <a:pt x="494" y="527"/>
                </a:lnTo>
                <a:lnTo>
                  <a:pt x="487" y="533"/>
                </a:lnTo>
                <a:lnTo>
                  <a:pt x="480" y="539"/>
                </a:lnTo>
                <a:lnTo>
                  <a:pt x="473" y="543"/>
                </a:lnTo>
                <a:lnTo>
                  <a:pt x="467" y="548"/>
                </a:lnTo>
                <a:lnTo>
                  <a:pt x="452" y="553"/>
                </a:lnTo>
                <a:lnTo>
                  <a:pt x="435" y="558"/>
                </a:lnTo>
                <a:lnTo>
                  <a:pt x="417" y="561"/>
                </a:lnTo>
                <a:lnTo>
                  <a:pt x="399" y="561"/>
                </a:lnTo>
                <a:lnTo>
                  <a:pt x="380" y="561"/>
                </a:lnTo>
                <a:lnTo>
                  <a:pt x="363" y="559"/>
                </a:lnTo>
                <a:lnTo>
                  <a:pt x="347" y="556"/>
                </a:lnTo>
                <a:lnTo>
                  <a:pt x="333" y="551"/>
                </a:lnTo>
                <a:lnTo>
                  <a:pt x="318" y="547"/>
                </a:lnTo>
                <a:lnTo>
                  <a:pt x="306" y="540"/>
                </a:lnTo>
                <a:lnTo>
                  <a:pt x="294" y="532"/>
                </a:lnTo>
                <a:lnTo>
                  <a:pt x="284" y="523"/>
                </a:lnTo>
                <a:lnTo>
                  <a:pt x="275" y="512"/>
                </a:lnTo>
                <a:lnTo>
                  <a:pt x="267" y="500"/>
                </a:lnTo>
                <a:lnTo>
                  <a:pt x="261" y="488"/>
                </a:lnTo>
                <a:lnTo>
                  <a:pt x="255" y="474"/>
                </a:lnTo>
                <a:lnTo>
                  <a:pt x="250" y="460"/>
                </a:lnTo>
                <a:lnTo>
                  <a:pt x="248" y="444"/>
                </a:lnTo>
                <a:lnTo>
                  <a:pt x="246" y="426"/>
                </a:lnTo>
                <a:lnTo>
                  <a:pt x="246" y="408"/>
                </a:lnTo>
                <a:lnTo>
                  <a:pt x="759" y="408"/>
                </a:lnTo>
                <a:lnTo>
                  <a:pt x="759" y="383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0" name="Freeform 128"/>
          <p:cNvSpPr>
            <a:spLocks noEditPoints="1"/>
          </p:cNvSpPr>
          <p:nvPr userDrawn="1"/>
        </p:nvSpPr>
        <p:spPr bwMode="auto">
          <a:xfrm>
            <a:off x="9965120" y="6483355"/>
            <a:ext cx="201101" cy="144463"/>
          </a:xfrm>
          <a:custGeom>
            <a:avLst/>
            <a:gdLst>
              <a:gd name="T0" fmla="*/ 2039694958 w 759"/>
              <a:gd name="T1" fmla="*/ 1776727637 h 735"/>
              <a:gd name="T2" fmla="*/ 2147483647 w 759"/>
              <a:gd name="T3" fmla="*/ 1488191000 h 735"/>
              <a:gd name="T4" fmla="*/ 2147483647 w 759"/>
              <a:gd name="T5" fmla="*/ 1290785357 h 735"/>
              <a:gd name="T6" fmla="*/ 2147483647 w 759"/>
              <a:gd name="T7" fmla="*/ 1207264712 h 735"/>
              <a:gd name="T8" fmla="*/ 2147483647 w 759"/>
              <a:gd name="T9" fmla="*/ 1230057042 h 735"/>
              <a:gd name="T10" fmla="*/ 2147483647 w 759"/>
              <a:gd name="T11" fmla="*/ 1359124021 h 735"/>
              <a:gd name="T12" fmla="*/ 2147483647 w 759"/>
              <a:gd name="T13" fmla="*/ 1594504171 h 735"/>
              <a:gd name="T14" fmla="*/ 2147483647 w 759"/>
              <a:gd name="T15" fmla="*/ 1905833336 h 735"/>
              <a:gd name="T16" fmla="*/ 2147483647 w 759"/>
              <a:gd name="T17" fmla="*/ 2147483647 h 735"/>
              <a:gd name="T18" fmla="*/ 2147483647 w 759"/>
              <a:gd name="T19" fmla="*/ 2147483647 h 735"/>
              <a:gd name="T20" fmla="*/ 2147483647 w 759"/>
              <a:gd name="T21" fmla="*/ 1700817343 h 735"/>
              <a:gd name="T22" fmla="*/ 2147483647 w 759"/>
              <a:gd name="T23" fmla="*/ 1199692885 h 735"/>
              <a:gd name="T24" fmla="*/ 2147483647 w 759"/>
              <a:gd name="T25" fmla="*/ 782050745 h 735"/>
              <a:gd name="T26" fmla="*/ 2147483647 w 759"/>
              <a:gd name="T27" fmla="*/ 447967774 h 735"/>
              <a:gd name="T28" fmla="*/ 2147483647 w 759"/>
              <a:gd name="T29" fmla="*/ 197405643 h 735"/>
              <a:gd name="T30" fmla="*/ 2147483647 w 759"/>
              <a:gd name="T31" fmla="*/ 53156488 h 735"/>
              <a:gd name="T32" fmla="*/ 2147483647 w 759"/>
              <a:gd name="T33" fmla="*/ 0 h 735"/>
              <a:gd name="T34" fmla="*/ 2147483647 w 759"/>
              <a:gd name="T35" fmla="*/ 30364157 h 735"/>
              <a:gd name="T36" fmla="*/ 2071082740 w 759"/>
              <a:gd name="T37" fmla="*/ 106313172 h 735"/>
              <a:gd name="T38" fmla="*/ 1655302823 w 759"/>
              <a:gd name="T39" fmla="*/ 242990500 h 735"/>
              <a:gd name="T40" fmla="*/ 1270871147 w 759"/>
              <a:gd name="T41" fmla="*/ 417603616 h 735"/>
              <a:gd name="T42" fmla="*/ 933540815 w 759"/>
              <a:gd name="T43" fmla="*/ 652983767 h 735"/>
              <a:gd name="T44" fmla="*/ 651129465 w 759"/>
              <a:gd name="T45" fmla="*/ 933910054 h 735"/>
              <a:gd name="T46" fmla="*/ 407923135 w 759"/>
              <a:gd name="T47" fmla="*/ 1260421199 h 735"/>
              <a:gd name="T48" fmla="*/ 219675329 w 759"/>
              <a:gd name="T49" fmla="*/ 1617296698 h 735"/>
              <a:gd name="T50" fmla="*/ 86306564 w 759"/>
              <a:gd name="T51" fmla="*/ 2027289964 h 735"/>
              <a:gd name="T52" fmla="*/ 15674220 w 759"/>
              <a:gd name="T53" fmla="*/ 2147483647 h 735"/>
              <a:gd name="T54" fmla="*/ 7856781 w 759"/>
              <a:gd name="T55" fmla="*/ 2147483647 h 735"/>
              <a:gd name="T56" fmla="*/ 62775564 w 759"/>
              <a:gd name="T57" fmla="*/ 2147483647 h 735"/>
              <a:gd name="T58" fmla="*/ 188287348 w 759"/>
              <a:gd name="T59" fmla="*/ 2147483647 h 735"/>
              <a:gd name="T60" fmla="*/ 368718114 w 759"/>
              <a:gd name="T61" fmla="*/ 2147483647 h 735"/>
              <a:gd name="T62" fmla="*/ 604067463 w 759"/>
              <a:gd name="T63" fmla="*/ 2147483647 h 735"/>
              <a:gd name="T64" fmla="*/ 894335595 w 759"/>
              <a:gd name="T65" fmla="*/ 2147483647 h 735"/>
              <a:gd name="T66" fmla="*/ 1239522708 w 759"/>
              <a:gd name="T67" fmla="*/ 2147483647 h 735"/>
              <a:gd name="T68" fmla="*/ 1608201281 w 759"/>
              <a:gd name="T69" fmla="*/ 2147483647 h 735"/>
              <a:gd name="T70" fmla="*/ 2031838177 w 759"/>
              <a:gd name="T71" fmla="*/ 2147483647 h 735"/>
              <a:gd name="T72" fmla="*/ 2147483647 w 759"/>
              <a:gd name="T73" fmla="*/ 2147483647 h 735"/>
              <a:gd name="T74" fmla="*/ 2147483647 w 759"/>
              <a:gd name="T75" fmla="*/ 2147483647 h 735"/>
              <a:gd name="T76" fmla="*/ 2147483647 w 759"/>
              <a:gd name="T77" fmla="*/ 2147483647 h 735"/>
              <a:gd name="T78" fmla="*/ 2147483647 w 759"/>
              <a:gd name="T79" fmla="*/ 2147483647 h 735"/>
              <a:gd name="T80" fmla="*/ 2147483647 w 759"/>
              <a:gd name="T81" fmla="*/ 2147483647 h 735"/>
              <a:gd name="T82" fmla="*/ 2147483647 w 759"/>
              <a:gd name="T83" fmla="*/ 2147483647 h 735"/>
              <a:gd name="T84" fmla="*/ 2147483647 w 759"/>
              <a:gd name="T85" fmla="*/ 2147483647 h 735"/>
              <a:gd name="T86" fmla="*/ 2147483647 w 759"/>
              <a:gd name="T87" fmla="*/ 2147483647 h 735"/>
              <a:gd name="T88" fmla="*/ 2147483647 w 759"/>
              <a:gd name="T89" fmla="*/ 2147483647 h 735"/>
              <a:gd name="T90" fmla="*/ 2147483647 w 759"/>
              <a:gd name="T91" fmla="*/ 2147483647 h 735"/>
              <a:gd name="T92" fmla="*/ 2147483647 w 759"/>
              <a:gd name="T93" fmla="*/ 2147483647 h 735"/>
              <a:gd name="T94" fmla="*/ 2147483647 w 759"/>
              <a:gd name="T95" fmla="*/ 2147483647 h 735"/>
              <a:gd name="T96" fmla="*/ 2147483647 w 759"/>
              <a:gd name="T97" fmla="*/ 2147483647 h 735"/>
              <a:gd name="T98" fmla="*/ 2147483647 w 759"/>
              <a:gd name="T99" fmla="*/ 2147483647 h 735"/>
              <a:gd name="T100" fmla="*/ 2147483647 w 759"/>
              <a:gd name="T101" fmla="*/ 2147483647 h 735"/>
              <a:gd name="T102" fmla="*/ 2147483647 w 759"/>
              <a:gd name="T103" fmla="*/ 2147483647 h 735"/>
              <a:gd name="T104" fmla="*/ 2147483647 w 759"/>
              <a:gd name="T105" fmla="*/ 2147483647 h 735"/>
              <a:gd name="T106" fmla="*/ 2094613740 w 759"/>
              <a:gd name="T107" fmla="*/ 2147483647 h 735"/>
              <a:gd name="T108" fmla="*/ 1961245175 w 759"/>
              <a:gd name="T109" fmla="*/ 2147483647 h 735"/>
              <a:gd name="T110" fmla="*/ 1914183173 w 759"/>
              <a:gd name="T111" fmla="*/ 2147483647 h 7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59" h="735">
                <a:moveTo>
                  <a:pt x="249" y="267"/>
                </a:moveTo>
                <a:lnTo>
                  <a:pt x="253" y="250"/>
                </a:lnTo>
                <a:lnTo>
                  <a:pt x="260" y="234"/>
                </a:lnTo>
                <a:lnTo>
                  <a:pt x="268" y="220"/>
                </a:lnTo>
                <a:lnTo>
                  <a:pt x="277" y="207"/>
                </a:lnTo>
                <a:lnTo>
                  <a:pt x="288" y="196"/>
                </a:lnTo>
                <a:lnTo>
                  <a:pt x="301" y="186"/>
                </a:lnTo>
                <a:lnTo>
                  <a:pt x="313" y="178"/>
                </a:lnTo>
                <a:lnTo>
                  <a:pt x="328" y="170"/>
                </a:lnTo>
                <a:lnTo>
                  <a:pt x="344" y="166"/>
                </a:lnTo>
                <a:lnTo>
                  <a:pt x="359" y="161"/>
                </a:lnTo>
                <a:lnTo>
                  <a:pt x="376" y="159"/>
                </a:lnTo>
                <a:lnTo>
                  <a:pt x="394" y="158"/>
                </a:lnTo>
                <a:lnTo>
                  <a:pt x="410" y="159"/>
                </a:lnTo>
                <a:lnTo>
                  <a:pt x="426" y="162"/>
                </a:lnTo>
                <a:lnTo>
                  <a:pt x="442" y="166"/>
                </a:lnTo>
                <a:lnTo>
                  <a:pt x="456" y="173"/>
                </a:lnTo>
                <a:lnTo>
                  <a:pt x="471" y="179"/>
                </a:lnTo>
                <a:lnTo>
                  <a:pt x="483" y="188"/>
                </a:lnTo>
                <a:lnTo>
                  <a:pt x="496" y="198"/>
                </a:lnTo>
                <a:lnTo>
                  <a:pt x="506" y="210"/>
                </a:lnTo>
                <a:lnTo>
                  <a:pt x="515" y="222"/>
                </a:lnTo>
                <a:lnTo>
                  <a:pt x="523" y="237"/>
                </a:lnTo>
                <a:lnTo>
                  <a:pt x="528" y="251"/>
                </a:lnTo>
                <a:lnTo>
                  <a:pt x="533" y="267"/>
                </a:lnTo>
                <a:lnTo>
                  <a:pt x="249" y="267"/>
                </a:lnTo>
                <a:close/>
                <a:moveTo>
                  <a:pt x="759" y="383"/>
                </a:moveTo>
                <a:lnTo>
                  <a:pt x="759" y="354"/>
                </a:lnTo>
                <a:lnTo>
                  <a:pt x="757" y="326"/>
                </a:lnTo>
                <a:lnTo>
                  <a:pt x="753" y="299"/>
                </a:lnTo>
                <a:lnTo>
                  <a:pt x="748" y="273"/>
                </a:lnTo>
                <a:lnTo>
                  <a:pt x="742" y="248"/>
                </a:lnTo>
                <a:lnTo>
                  <a:pt x="734" y="224"/>
                </a:lnTo>
                <a:lnTo>
                  <a:pt x="725" y="201"/>
                </a:lnTo>
                <a:lnTo>
                  <a:pt x="714" y="179"/>
                </a:lnTo>
                <a:lnTo>
                  <a:pt x="703" y="158"/>
                </a:lnTo>
                <a:lnTo>
                  <a:pt x="690" y="139"/>
                </a:lnTo>
                <a:lnTo>
                  <a:pt x="676" y="121"/>
                </a:lnTo>
                <a:lnTo>
                  <a:pt x="660" y="103"/>
                </a:lnTo>
                <a:lnTo>
                  <a:pt x="643" y="87"/>
                </a:lnTo>
                <a:lnTo>
                  <a:pt x="626" y="72"/>
                </a:lnTo>
                <a:lnTo>
                  <a:pt x="607" y="59"/>
                </a:lnTo>
                <a:lnTo>
                  <a:pt x="586" y="46"/>
                </a:lnTo>
                <a:lnTo>
                  <a:pt x="564" y="36"/>
                </a:lnTo>
                <a:lnTo>
                  <a:pt x="542" y="26"/>
                </a:lnTo>
                <a:lnTo>
                  <a:pt x="518" y="18"/>
                </a:lnTo>
                <a:lnTo>
                  <a:pt x="493" y="11"/>
                </a:lnTo>
                <a:lnTo>
                  <a:pt x="466" y="7"/>
                </a:lnTo>
                <a:lnTo>
                  <a:pt x="439" y="4"/>
                </a:lnTo>
                <a:lnTo>
                  <a:pt x="411" y="0"/>
                </a:lnTo>
                <a:lnTo>
                  <a:pt x="382" y="0"/>
                </a:lnTo>
                <a:lnTo>
                  <a:pt x="360" y="0"/>
                </a:lnTo>
                <a:lnTo>
                  <a:pt x="340" y="1"/>
                </a:lnTo>
                <a:lnTo>
                  <a:pt x="321" y="4"/>
                </a:lnTo>
                <a:lnTo>
                  <a:pt x="301" y="6"/>
                </a:lnTo>
                <a:lnTo>
                  <a:pt x="282" y="10"/>
                </a:lnTo>
                <a:lnTo>
                  <a:pt x="264" y="14"/>
                </a:lnTo>
                <a:lnTo>
                  <a:pt x="246" y="19"/>
                </a:lnTo>
                <a:lnTo>
                  <a:pt x="228" y="25"/>
                </a:lnTo>
                <a:lnTo>
                  <a:pt x="211" y="32"/>
                </a:lnTo>
                <a:lnTo>
                  <a:pt x="194" y="38"/>
                </a:lnTo>
                <a:lnTo>
                  <a:pt x="178" y="47"/>
                </a:lnTo>
                <a:lnTo>
                  <a:pt x="162" y="55"/>
                </a:lnTo>
                <a:lnTo>
                  <a:pt x="148" y="65"/>
                </a:lnTo>
                <a:lnTo>
                  <a:pt x="134" y="76"/>
                </a:lnTo>
                <a:lnTo>
                  <a:pt x="119" y="86"/>
                </a:lnTo>
                <a:lnTo>
                  <a:pt x="107" y="98"/>
                </a:lnTo>
                <a:lnTo>
                  <a:pt x="95" y="109"/>
                </a:lnTo>
                <a:lnTo>
                  <a:pt x="83" y="123"/>
                </a:lnTo>
                <a:lnTo>
                  <a:pt x="72" y="136"/>
                </a:lnTo>
                <a:lnTo>
                  <a:pt x="62" y="150"/>
                </a:lnTo>
                <a:lnTo>
                  <a:pt x="52" y="166"/>
                </a:lnTo>
                <a:lnTo>
                  <a:pt x="44" y="180"/>
                </a:lnTo>
                <a:lnTo>
                  <a:pt x="36" y="197"/>
                </a:lnTo>
                <a:lnTo>
                  <a:pt x="28" y="213"/>
                </a:lnTo>
                <a:lnTo>
                  <a:pt x="22" y="231"/>
                </a:lnTo>
                <a:lnTo>
                  <a:pt x="16" y="249"/>
                </a:lnTo>
                <a:lnTo>
                  <a:pt x="11" y="267"/>
                </a:lnTo>
                <a:lnTo>
                  <a:pt x="8" y="286"/>
                </a:lnTo>
                <a:lnTo>
                  <a:pt x="5" y="305"/>
                </a:lnTo>
                <a:lnTo>
                  <a:pt x="2" y="326"/>
                </a:lnTo>
                <a:lnTo>
                  <a:pt x="1" y="347"/>
                </a:lnTo>
                <a:lnTo>
                  <a:pt x="0" y="369"/>
                </a:lnTo>
                <a:lnTo>
                  <a:pt x="1" y="390"/>
                </a:lnTo>
                <a:lnTo>
                  <a:pt x="2" y="411"/>
                </a:lnTo>
                <a:lnTo>
                  <a:pt x="5" y="432"/>
                </a:lnTo>
                <a:lnTo>
                  <a:pt x="8" y="452"/>
                </a:lnTo>
                <a:lnTo>
                  <a:pt x="13" y="471"/>
                </a:lnTo>
                <a:lnTo>
                  <a:pt x="17" y="490"/>
                </a:lnTo>
                <a:lnTo>
                  <a:pt x="24" y="508"/>
                </a:lnTo>
                <a:lnTo>
                  <a:pt x="31" y="525"/>
                </a:lnTo>
                <a:lnTo>
                  <a:pt x="38" y="542"/>
                </a:lnTo>
                <a:lnTo>
                  <a:pt x="47" y="559"/>
                </a:lnTo>
                <a:lnTo>
                  <a:pt x="56" y="574"/>
                </a:lnTo>
                <a:lnTo>
                  <a:pt x="67" y="588"/>
                </a:lnTo>
                <a:lnTo>
                  <a:pt x="77" y="603"/>
                </a:lnTo>
                <a:lnTo>
                  <a:pt x="89" y="616"/>
                </a:lnTo>
                <a:lnTo>
                  <a:pt x="101" y="629"/>
                </a:lnTo>
                <a:lnTo>
                  <a:pt x="114" y="640"/>
                </a:lnTo>
                <a:lnTo>
                  <a:pt x="128" y="652"/>
                </a:lnTo>
                <a:lnTo>
                  <a:pt x="142" y="663"/>
                </a:lnTo>
                <a:lnTo>
                  <a:pt x="158" y="673"/>
                </a:lnTo>
                <a:lnTo>
                  <a:pt x="172" y="682"/>
                </a:lnTo>
                <a:lnTo>
                  <a:pt x="189" y="690"/>
                </a:lnTo>
                <a:lnTo>
                  <a:pt x="205" y="698"/>
                </a:lnTo>
                <a:lnTo>
                  <a:pt x="223" y="704"/>
                </a:lnTo>
                <a:lnTo>
                  <a:pt x="241" y="711"/>
                </a:lnTo>
                <a:lnTo>
                  <a:pt x="259" y="717"/>
                </a:lnTo>
                <a:lnTo>
                  <a:pt x="278" y="721"/>
                </a:lnTo>
                <a:lnTo>
                  <a:pt x="297" y="726"/>
                </a:lnTo>
                <a:lnTo>
                  <a:pt x="317" y="729"/>
                </a:lnTo>
                <a:lnTo>
                  <a:pt x="337" y="731"/>
                </a:lnTo>
                <a:lnTo>
                  <a:pt x="357" y="734"/>
                </a:lnTo>
                <a:lnTo>
                  <a:pt x="378" y="735"/>
                </a:lnTo>
                <a:lnTo>
                  <a:pt x="400" y="735"/>
                </a:lnTo>
                <a:lnTo>
                  <a:pt x="429" y="734"/>
                </a:lnTo>
                <a:lnTo>
                  <a:pt x="458" y="731"/>
                </a:lnTo>
                <a:lnTo>
                  <a:pt x="487" y="727"/>
                </a:lnTo>
                <a:lnTo>
                  <a:pt x="516" y="720"/>
                </a:lnTo>
                <a:lnTo>
                  <a:pt x="543" y="712"/>
                </a:lnTo>
                <a:lnTo>
                  <a:pt x="570" y="703"/>
                </a:lnTo>
                <a:lnTo>
                  <a:pt x="596" y="691"/>
                </a:lnTo>
                <a:lnTo>
                  <a:pt x="619" y="677"/>
                </a:lnTo>
                <a:lnTo>
                  <a:pt x="632" y="669"/>
                </a:lnTo>
                <a:lnTo>
                  <a:pt x="643" y="662"/>
                </a:lnTo>
                <a:lnTo>
                  <a:pt x="653" y="654"/>
                </a:lnTo>
                <a:lnTo>
                  <a:pt x="664" y="645"/>
                </a:lnTo>
                <a:lnTo>
                  <a:pt x="673" y="634"/>
                </a:lnTo>
                <a:lnTo>
                  <a:pt x="684" y="624"/>
                </a:lnTo>
                <a:lnTo>
                  <a:pt x="693" y="614"/>
                </a:lnTo>
                <a:lnTo>
                  <a:pt x="702" y="603"/>
                </a:lnTo>
                <a:lnTo>
                  <a:pt x="710" y="592"/>
                </a:lnTo>
                <a:lnTo>
                  <a:pt x="717" y="580"/>
                </a:lnTo>
                <a:lnTo>
                  <a:pt x="724" y="568"/>
                </a:lnTo>
                <a:lnTo>
                  <a:pt x="731" y="554"/>
                </a:lnTo>
                <a:lnTo>
                  <a:pt x="737" y="542"/>
                </a:lnTo>
                <a:lnTo>
                  <a:pt x="741" y="527"/>
                </a:lnTo>
                <a:lnTo>
                  <a:pt x="746" y="513"/>
                </a:lnTo>
                <a:lnTo>
                  <a:pt x="750" y="498"/>
                </a:lnTo>
                <a:lnTo>
                  <a:pt x="515" y="498"/>
                </a:lnTo>
                <a:lnTo>
                  <a:pt x="510" y="507"/>
                </a:lnTo>
                <a:lnTo>
                  <a:pt x="505" y="514"/>
                </a:lnTo>
                <a:lnTo>
                  <a:pt x="499" y="521"/>
                </a:lnTo>
                <a:lnTo>
                  <a:pt x="492" y="527"/>
                </a:lnTo>
                <a:lnTo>
                  <a:pt x="487" y="533"/>
                </a:lnTo>
                <a:lnTo>
                  <a:pt x="480" y="539"/>
                </a:lnTo>
                <a:lnTo>
                  <a:pt x="473" y="543"/>
                </a:lnTo>
                <a:lnTo>
                  <a:pt x="466" y="548"/>
                </a:lnTo>
                <a:lnTo>
                  <a:pt x="451" y="553"/>
                </a:lnTo>
                <a:lnTo>
                  <a:pt x="435" y="558"/>
                </a:lnTo>
                <a:lnTo>
                  <a:pt x="417" y="561"/>
                </a:lnTo>
                <a:lnTo>
                  <a:pt x="398" y="561"/>
                </a:lnTo>
                <a:lnTo>
                  <a:pt x="380" y="561"/>
                </a:lnTo>
                <a:lnTo>
                  <a:pt x="363" y="559"/>
                </a:lnTo>
                <a:lnTo>
                  <a:pt x="347" y="556"/>
                </a:lnTo>
                <a:lnTo>
                  <a:pt x="331" y="551"/>
                </a:lnTo>
                <a:lnTo>
                  <a:pt x="318" y="547"/>
                </a:lnTo>
                <a:lnTo>
                  <a:pt x="305" y="540"/>
                </a:lnTo>
                <a:lnTo>
                  <a:pt x="294" y="532"/>
                </a:lnTo>
                <a:lnTo>
                  <a:pt x="284" y="523"/>
                </a:lnTo>
                <a:lnTo>
                  <a:pt x="275" y="512"/>
                </a:lnTo>
                <a:lnTo>
                  <a:pt x="267" y="500"/>
                </a:lnTo>
                <a:lnTo>
                  <a:pt x="260" y="488"/>
                </a:lnTo>
                <a:lnTo>
                  <a:pt x="255" y="474"/>
                </a:lnTo>
                <a:lnTo>
                  <a:pt x="250" y="460"/>
                </a:lnTo>
                <a:lnTo>
                  <a:pt x="247" y="444"/>
                </a:lnTo>
                <a:lnTo>
                  <a:pt x="246" y="426"/>
                </a:lnTo>
                <a:lnTo>
                  <a:pt x="244" y="408"/>
                </a:lnTo>
                <a:lnTo>
                  <a:pt x="759" y="408"/>
                </a:lnTo>
                <a:lnTo>
                  <a:pt x="759" y="383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1" name="Freeform 129"/>
          <p:cNvSpPr>
            <a:spLocks/>
          </p:cNvSpPr>
          <p:nvPr userDrawn="1"/>
        </p:nvSpPr>
        <p:spPr bwMode="auto">
          <a:xfrm>
            <a:off x="10181042" y="6446837"/>
            <a:ext cx="122777" cy="177800"/>
          </a:xfrm>
          <a:custGeom>
            <a:avLst/>
            <a:gdLst>
              <a:gd name="T0" fmla="*/ 2147483647 w 463"/>
              <a:gd name="T1" fmla="*/ 2147483647 h 897"/>
              <a:gd name="T2" fmla="*/ 2147483647 w 463"/>
              <a:gd name="T3" fmla="*/ 2147483647 h 897"/>
              <a:gd name="T4" fmla="*/ 2147483647 w 463"/>
              <a:gd name="T5" fmla="*/ 1619874749 h 897"/>
              <a:gd name="T6" fmla="*/ 2147483647 w 463"/>
              <a:gd name="T7" fmla="*/ 1619874749 h 897"/>
              <a:gd name="T8" fmla="*/ 2147483647 w 463"/>
              <a:gd name="T9" fmla="*/ 0 h 897"/>
              <a:gd name="T10" fmla="*/ 629164782 w 463"/>
              <a:gd name="T11" fmla="*/ 0 h 897"/>
              <a:gd name="T12" fmla="*/ 629164782 w 463"/>
              <a:gd name="T13" fmla="*/ 1619874749 h 897"/>
              <a:gd name="T14" fmla="*/ 0 w 463"/>
              <a:gd name="T15" fmla="*/ 1619874749 h 897"/>
              <a:gd name="T16" fmla="*/ 0 w 463"/>
              <a:gd name="T17" fmla="*/ 2147483647 h 897"/>
              <a:gd name="T18" fmla="*/ 629164782 w 463"/>
              <a:gd name="T19" fmla="*/ 2147483647 h 897"/>
              <a:gd name="T20" fmla="*/ 629164782 w 463"/>
              <a:gd name="T21" fmla="*/ 2147483647 h 897"/>
              <a:gd name="T22" fmla="*/ 2147483647 w 463"/>
              <a:gd name="T23" fmla="*/ 2147483647 h 897"/>
              <a:gd name="T24" fmla="*/ 2147483647 w 463"/>
              <a:gd name="T25" fmla="*/ 2147483647 h 8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63" h="897">
                <a:moveTo>
                  <a:pt x="325" y="409"/>
                </a:moveTo>
                <a:lnTo>
                  <a:pt x="463" y="409"/>
                </a:lnTo>
                <a:lnTo>
                  <a:pt x="463" y="208"/>
                </a:lnTo>
                <a:lnTo>
                  <a:pt x="325" y="208"/>
                </a:lnTo>
                <a:lnTo>
                  <a:pt x="325" y="0"/>
                </a:lnTo>
                <a:lnTo>
                  <a:pt x="80" y="0"/>
                </a:lnTo>
                <a:lnTo>
                  <a:pt x="80" y="208"/>
                </a:lnTo>
                <a:lnTo>
                  <a:pt x="0" y="208"/>
                </a:lnTo>
                <a:lnTo>
                  <a:pt x="0" y="409"/>
                </a:lnTo>
                <a:lnTo>
                  <a:pt x="80" y="409"/>
                </a:lnTo>
                <a:lnTo>
                  <a:pt x="80" y="897"/>
                </a:lnTo>
                <a:lnTo>
                  <a:pt x="325" y="897"/>
                </a:lnTo>
                <a:lnTo>
                  <a:pt x="325" y="409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2" name="Freeform 130"/>
          <p:cNvSpPr>
            <a:spLocks noEditPoints="1"/>
          </p:cNvSpPr>
          <p:nvPr userDrawn="1"/>
        </p:nvSpPr>
        <p:spPr bwMode="auto">
          <a:xfrm>
            <a:off x="10310169" y="6483355"/>
            <a:ext cx="213803" cy="144463"/>
          </a:xfrm>
          <a:custGeom>
            <a:avLst/>
            <a:gdLst>
              <a:gd name="T0" fmla="*/ 2147483647 w 803"/>
              <a:gd name="T1" fmla="*/ 1617296698 h 735"/>
              <a:gd name="T2" fmla="*/ 2147483647 w 803"/>
              <a:gd name="T3" fmla="*/ 1678024816 h 735"/>
              <a:gd name="T4" fmla="*/ 2147483647 w 803"/>
              <a:gd name="T5" fmla="*/ 1769156007 h 735"/>
              <a:gd name="T6" fmla="*/ 2147483647 w 803"/>
              <a:gd name="T7" fmla="*/ 1905833336 h 735"/>
              <a:gd name="T8" fmla="*/ 2147483647 w 803"/>
              <a:gd name="T9" fmla="*/ 2072874822 h 735"/>
              <a:gd name="T10" fmla="*/ 2147483647 w 803"/>
              <a:gd name="T11" fmla="*/ 2147483647 h 735"/>
              <a:gd name="T12" fmla="*/ 2147483647 w 803"/>
              <a:gd name="T13" fmla="*/ 2147483647 h 735"/>
              <a:gd name="T14" fmla="*/ 2147483647 w 803"/>
              <a:gd name="T15" fmla="*/ 2147483647 h 735"/>
              <a:gd name="T16" fmla="*/ 2147483647 w 803"/>
              <a:gd name="T17" fmla="*/ 2147483647 h 735"/>
              <a:gd name="T18" fmla="*/ 2147483647 w 803"/>
              <a:gd name="T19" fmla="*/ 2147483647 h 735"/>
              <a:gd name="T20" fmla="*/ 2147483647 w 803"/>
              <a:gd name="T21" fmla="*/ 2147483647 h 735"/>
              <a:gd name="T22" fmla="*/ 2147483647 w 803"/>
              <a:gd name="T23" fmla="*/ 2147483647 h 735"/>
              <a:gd name="T24" fmla="*/ 2147483647 w 803"/>
              <a:gd name="T25" fmla="*/ 2147483647 h 735"/>
              <a:gd name="T26" fmla="*/ 2147483647 w 803"/>
              <a:gd name="T27" fmla="*/ 2147483647 h 735"/>
              <a:gd name="T28" fmla="*/ 2147483647 w 803"/>
              <a:gd name="T29" fmla="*/ 2147483647 h 735"/>
              <a:gd name="T30" fmla="*/ 2147483647 w 803"/>
              <a:gd name="T31" fmla="*/ 2147483647 h 735"/>
              <a:gd name="T32" fmla="*/ 2147483647 w 803"/>
              <a:gd name="T33" fmla="*/ 2147483647 h 735"/>
              <a:gd name="T34" fmla="*/ 2147483647 w 803"/>
              <a:gd name="T35" fmla="*/ 2147483647 h 735"/>
              <a:gd name="T36" fmla="*/ 2147483647 w 803"/>
              <a:gd name="T37" fmla="*/ 2147483647 h 735"/>
              <a:gd name="T38" fmla="*/ 2147483647 w 803"/>
              <a:gd name="T39" fmla="*/ 2147483647 h 735"/>
              <a:gd name="T40" fmla="*/ 2147483647 w 803"/>
              <a:gd name="T41" fmla="*/ 2147483647 h 735"/>
              <a:gd name="T42" fmla="*/ 2125567720 w 803"/>
              <a:gd name="T43" fmla="*/ 2147483647 h 735"/>
              <a:gd name="T44" fmla="*/ 2045948222 w 803"/>
              <a:gd name="T45" fmla="*/ 2147483647 h 735"/>
              <a:gd name="T46" fmla="*/ 2006158241 w 803"/>
              <a:gd name="T47" fmla="*/ 2147483647 h 735"/>
              <a:gd name="T48" fmla="*/ 2022066247 w 803"/>
              <a:gd name="T49" fmla="*/ 2147483647 h 735"/>
              <a:gd name="T50" fmla="*/ 2061856228 w 803"/>
              <a:gd name="T51" fmla="*/ 2147483647 h 735"/>
              <a:gd name="T52" fmla="*/ 2147483647 w 803"/>
              <a:gd name="T53" fmla="*/ 2147483647 h 735"/>
              <a:gd name="T54" fmla="*/ 2147483647 w 803"/>
              <a:gd name="T55" fmla="*/ 2019718138 h 735"/>
              <a:gd name="T56" fmla="*/ 2147483647 w 803"/>
              <a:gd name="T57" fmla="*/ 1860248479 h 735"/>
              <a:gd name="T58" fmla="*/ 2147483647 w 803"/>
              <a:gd name="T59" fmla="*/ 1738791850 h 735"/>
              <a:gd name="T60" fmla="*/ 2147483647 w 803"/>
              <a:gd name="T61" fmla="*/ 1655271205 h 735"/>
              <a:gd name="T62" fmla="*/ 2147483647 w 803"/>
              <a:gd name="T63" fmla="*/ 1617296698 h 735"/>
              <a:gd name="T64" fmla="*/ 2147483647 w 803"/>
              <a:gd name="T65" fmla="*/ 174651836 h 735"/>
              <a:gd name="T66" fmla="*/ 2147483647 w 803"/>
              <a:gd name="T67" fmla="*/ 470760301 h 735"/>
              <a:gd name="T68" fmla="*/ 2147483647 w 803"/>
              <a:gd name="T69" fmla="*/ 235380150 h 735"/>
              <a:gd name="T70" fmla="*/ 2147483647 w 803"/>
              <a:gd name="T71" fmla="*/ 68338664 h 735"/>
              <a:gd name="T72" fmla="*/ 2147483647 w 803"/>
              <a:gd name="T73" fmla="*/ 0 h 735"/>
              <a:gd name="T74" fmla="*/ 2147483647 w 803"/>
              <a:gd name="T75" fmla="*/ 15181980 h 735"/>
              <a:gd name="T76" fmla="*/ 2030040217 w 803"/>
              <a:gd name="T77" fmla="*/ 83520645 h 735"/>
              <a:gd name="T78" fmla="*/ 1631982263 w 803"/>
              <a:gd name="T79" fmla="*/ 220197973 h 735"/>
              <a:gd name="T80" fmla="*/ 1273753825 w 803"/>
              <a:gd name="T81" fmla="*/ 410031986 h 735"/>
              <a:gd name="T82" fmla="*/ 955315369 w 803"/>
              <a:gd name="T83" fmla="*/ 645411940 h 735"/>
              <a:gd name="T84" fmla="*/ 676666694 w 803"/>
              <a:gd name="T85" fmla="*/ 926338424 h 735"/>
              <a:gd name="T86" fmla="*/ 437847935 w 803"/>
              <a:gd name="T87" fmla="*/ 1237628869 h 735"/>
              <a:gd name="T88" fmla="*/ 254766699 w 803"/>
              <a:gd name="T89" fmla="*/ 1594504171 h 735"/>
              <a:gd name="T90" fmla="*/ 111435509 w 803"/>
              <a:gd name="T91" fmla="*/ 1966561650 h 735"/>
              <a:gd name="T92" fmla="*/ 31855746 w 803"/>
              <a:gd name="T93" fmla="*/ 2147483647 h 735"/>
              <a:gd name="T94" fmla="*/ 0 w 803"/>
              <a:gd name="T95" fmla="*/ 2147483647 h 735"/>
              <a:gd name="T96" fmla="*/ 71645727 w 803"/>
              <a:gd name="T97" fmla="*/ 2147483647 h 735"/>
              <a:gd name="T98" fmla="*/ 286582710 w 803"/>
              <a:gd name="T99" fmla="*/ 2147483647 h 735"/>
              <a:gd name="T100" fmla="*/ 628902942 w 803"/>
              <a:gd name="T101" fmla="*/ 2147483647 h 735"/>
              <a:gd name="T102" fmla="*/ 1098606624 w 803"/>
              <a:gd name="T103" fmla="*/ 2147483647 h 735"/>
              <a:gd name="T104" fmla="*/ 1353373523 w 803"/>
              <a:gd name="T105" fmla="*/ 2147483647 h 735"/>
              <a:gd name="T106" fmla="*/ 1854893016 w 803"/>
              <a:gd name="T107" fmla="*/ 2147483647 h 735"/>
              <a:gd name="T108" fmla="*/ 2147483647 w 803"/>
              <a:gd name="T109" fmla="*/ 2147483647 h 735"/>
              <a:gd name="T110" fmla="*/ 2147483647 w 803"/>
              <a:gd name="T111" fmla="*/ 2147483647 h 735"/>
              <a:gd name="T112" fmla="*/ 2147483647 w 803"/>
              <a:gd name="T113" fmla="*/ 2147483647 h 735"/>
              <a:gd name="T114" fmla="*/ 2147483647 w 803"/>
              <a:gd name="T115" fmla="*/ 2147483647 h 735"/>
              <a:gd name="T116" fmla="*/ 2147483647 w 803"/>
              <a:gd name="T117" fmla="*/ 2147483647 h 735"/>
              <a:gd name="T118" fmla="*/ 2147483647 w 803"/>
              <a:gd name="T119" fmla="*/ 2147483647 h 735"/>
              <a:gd name="T120" fmla="*/ 2147483647 w 803"/>
              <a:gd name="T121" fmla="*/ 2147483647 h 735"/>
              <a:gd name="T122" fmla="*/ 2147483647 w 803"/>
              <a:gd name="T123" fmla="*/ 174651836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803" h="735">
                <a:moveTo>
                  <a:pt x="410" y="212"/>
                </a:moveTo>
                <a:lnTo>
                  <a:pt x="421" y="213"/>
                </a:lnTo>
                <a:lnTo>
                  <a:pt x="434" y="213"/>
                </a:lnTo>
                <a:lnTo>
                  <a:pt x="445" y="215"/>
                </a:lnTo>
                <a:lnTo>
                  <a:pt x="456" y="218"/>
                </a:lnTo>
                <a:lnTo>
                  <a:pt x="466" y="221"/>
                </a:lnTo>
                <a:lnTo>
                  <a:pt x="476" y="224"/>
                </a:lnTo>
                <a:lnTo>
                  <a:pt x="485" y="229"/>
                </a:lnTo>
                <a:lnTo>
                  <a:pt x="494" y="233"/>
                </a:lnTo>
                <a:lnTo>
                  <a:pt x="503" y="239"/>
                </a:lnTo>
                <a:lnTo>
                  <a:pt x="511" y="245"/>
                </a:lnTo>
                <a:lnTo>
                  <a:pt x="518" y="251"/>
                </a:lnTo>
                <a:lnTo>
                  <a:pt x="525" y="258"/>
                </a:lnTo>
                <a:lnTo>
                  <a:pt x="532" y="266"/>
                </a:lnTo>
                <a:lnTo>
                  <a:pt x="537" y="273"/>
                </a:lnTo>
                <a:lnTo>
                  <a:pt x="543" y="282"/>
                </a:lnTo>
                <a:lnTo>
                  <a:pt x="549" y="290"/>
                </a:lnTo>
                <a:lnTo>
                  <a:pt x="552" y="299"/>
                </a:lnTo>
                <a:lnTo>
                  <a:pt x="556" y="308"/>
                </a:lnTo>
                <a:lnTo>
                  <a:pt x="560" y="318"/>
                </a:lnTo>
                <a:lnTo>
                  <a:pt x="562" y="327"/>
                </a:lnTo>
                <a:lnTo>
                  <a:pt x="564" y="337"/>
                </a:lnTo>
                <a:lnTo>
                  <a:pt x="565" y="347"/>
                </a:lnTo>
                <a:lnTo>
                  <a:pt x="567" y="357"/>
                </a:lnTo>
                <a:lnTo>
                  <a:pt x="567" y="369"/>
                </a:lnTo>
                <a:lnTo>
                  <a:pt x="567" y="379"/>
                </a:lnTo>
                <a:lnTo>
                  <a:pt x="565" y="390"/>
                </a:lnTo>
                <a:lnTo>
                  <a:pt x="564" y="400"/>
                </a:lnTo>
                <a:lnTo>
                  <a:pt x="562" y="410"/>
                </a:lnTo>
                <a:lnTo>
                  <a:pt x="560" y="419"/>
                </a:lnTo>
                <a:lnTo>
                  <a:pt x="556" y="429"/>
                </a:lnTo>
                <a:lnTo>
                  <a:pt x="552" y="438"/>
                </a:lnTo>
                <a:lnTo>
                  <a:pt x="549" y="447"/>
                </a:lnTo>
                <a:lnTo>
                  <a:pt x="543" y="455"/>
                </a:lnTo>
                <a:lnTo>
                  <a:pt x="537" y="463"/>
                </a:lnTo>
                <a:lnTo>
                  <a:pt x="532" y="471"/>
                </a:lnTo>
                <a:lnTo>
                  <a:pt x="525" y="478"/>
                </a:lnTo>
                <a:lnTo>
                  <a:pt x="518" y="485"/>
                </a:lnTo>
                <a:lnTo>
                  <a:pt x="511" y="491"/>
                </a:lnTo>
                <a:lnTo>
                  <a:pt x="503" y="497"/>
                </a:lnTo>
                <a:lnTo>
                  <a:pt x="494" y="502"/>
                </a:lnTo>
                <a:lnTo>
                  <a:pt x="485" y="507"/>
                </a:lnTo>
                <a:lnTo>
                  <a:pt x="476" y="511"/>
                </a:lnTo>
                <a:lnTo>
                  <a:pt x="466" y="514"/>
                </a:lnTo>
                <a:lnTo>
                  <a:pt x="456" y="517"/>
                </a:lnTo>
                <a:lnTo>
                  <a:pt x="445" y="520"/>
                </a:lnTo>
                <a:lnTo>
                  <a:pt x="434" y="521"/>
                </a:lnTo>
                <a:lnTo>
                  <a:pt x="421" y="522"/>
                </a:lnTo>
                <a:lnTo>
                  <a:pt x="410" y="523"/>
                </a:lnTo>
                <a:lnTo>
                  <a:pt x="398" y="522"/>
                </a:lnTo>
                <a:lnTo>
                  <a:pt x="385" y="521"/>
                </a:lnTo>
                <a:lnTo>
                  <a:pt x="374" y="520"/>
                </a:lnTo>
                <a:lnTo>
                  <a:pt x="364" y="517"/>
                </a:lnTo>
                <a:lnTo>
                  <a:pt x="353" y="514"/>
                </a:lnTo>
                <a:lnTo>
                  <a:pt x="344" y="511"/>
                </a:lnTo>
                <a:lnTo>
                  <a:pt x="333" y="507"/>
                </a:lnTo>
                <a:lnTo>
                  <a:pt x="324" y="502"/>
                </a:lnTo>
                <a:lnTo>
                  <a:pt x="317" y="497"/>
                </a:lnTo>
                <a:lnTo>
                  <a:pt x="308" y="491"/>
                </a:lnTo>
                <a:lnTo>
                  <a:pt x="301" y="485"/>
                </a:lnTo>
                <a:lnTo>
                  <a:pt x="294" y="478"/>
                </a:lnTo>
                <a:lnTo>
                  <a:pt x="287" y="471"/>
                </a:lnTo>
                <a:lnTo>
                  <a:pt x="282" y="463"/>
                </a:lnTo>
                <a:lnTo>
                  <a:pt x="276" y="455"/>
                </a:lnTo>
                <a:lnTo>
                  <a:pt x="270" y="447"/>
                </a:lnTo>
                <a:lnTo>
                  <a:pt x="267" y="438"/>
                </a:lnTo>
                <a:lnTo>
                  <a:pt x="263" y="429"/>
                </a:lnTo>
                <a:lnTo>
                  <a:pt x="259" y="419"/>
                </a:lnTo>
                <a:lnTo>
                  <a:pt x="257" y="410"/>
                </a:lnTo>
                <a:lnTo>
                  <a:pt x="255" y="400"/>
                </a:lnTo>
                <a:lnTo>
                  <a:pt x="254" y="390"/>
                </a:lnTo>
                <a:lnTo>
                  <a:pt x="252" y="379"/>
                </a:lnTo>
                <a:lnTo>
                  <a:pt x="252" y="369"/>
                </a:lnTo>
                <a:lnTo>
                  <a:pt x="252" y="357"/>
                </a:lnTo>
                <a:lnTo>
                  <a:pt x="254" y="347"/>
                </a:lnTo>
                <a:lnTo>
                  <a:pt x="255" y="337"/>
                </a:lnTo>
                <a:lnTo>
                  <a:pt x="257" y="327"/>
                </a:lnTo>
                <a:lnTo>
                  <a:pt x="259" y="318"/>
                </a:lnTo>
                <a:lnTo>
                  <a:pt x="263" y="308"/>
                </a:lnTo>
                <a:lnTo>
                  <a:pt x="267" y="299"/>
                </a:lnTo>
                <a:lnTo>
                  <a:pt x="270" y="290"/>
                </a:lnTo>
                <a:lnTo>
                  <a:pt x="276" y="282"/>
                </a:lnTo>
                <a:lnTo>
                  <a:pt x="282" y="273"/>
                </a:lnTo>
                <a:lnTo>
                  <a:pt x="287" y="266"/>
                </a:lnTo>
                <a:lnTo>
                  <a:pt x="294" y="258"/>
                </a:lnTo>
                <a:lnTo>
                  <a:pt x="301" y="251"/>
                </a:lnTo>
                <a:lnTo>
                  <a:pt x="308" y="245"/>
                </a:lnTo>
                <a:lnTo>
                  <a:pt x="317" y="239"/>
                </a:lnTo>
                <a:lnTo>
                  <a:pt x="324" y="233"/>
                </a:lnTo>
                <a:lnTo>
                  <a:pt x="333" y="229"/>
                </a:lnTo>
                <a:lnTo>
                  <a:pt x="344" y="224"/>
                </a:lnTo>
                <a:lnTo>
                  <a:pt x="353" y="221"/>
                </a:lnTo>
                <a:lnTo>
                  <a:pt x="364" y="218"/>
                </a:lnTo>
                <a:lnTo>
                  <a:pt x="374" y="215"/>
                </a:lnTo>
                <a:lnTo>
                  <a:pt x="385" y="213"/>
                </a:lnTo>
                <a:lnTo>
                  <a:pt x="398" y="213"/>
                </a:lnTo>
                <a:lnTo>
                  <a:pt x="410" y="212"/>
                </a:lnTo>
                <a:close/>
                <a:moveTo>
                  <a:pt x="803" y="23"/>
                </a:moveTo>
                <a:lnTo>
                  <a:pt x="559" y="23"/>
                </a:lnTo>
                <a:lnTo>
                  <a:pt x="559" y="90"/>
                </a:lnTo>
                <a:lnTo>
                  <a:pt x="545" y="76"/>
                </a:lnTo>
                <a:lnTo>
                  <a:pt x="531" y="62"/>
                </a:lnTo>
                <a:lnTo>
                  <a:pt x="515" y="50"/>
                </a:lnTo>
                <a:lnTo>
                  <a:pt x="498" y="40"/>
                </a:lnTo>
                <a:lnTo>
                  <a:pt x="481" y="31"/>
                </a:lnTo>
                <a:lnTo>
                  <a:pt x="463" y="23"/>
                </a:lnTo>
                <a:lnTo>
                  <a:pt x="444" y="15"/>
                </a:lnTo>
                <a:lnTo>
                  <a:pt x="425" y="9"/>
                </a:lnTo>
                <a:lnTo>
                  <a:pt x="404" y="6"/>
                </a:lnTo>
                <a:lnTo>
                  <a:pt x="385" y="2"/>
                </a:lnTo>
                <a:lnTo>
                  <a:pt x="365" y="0"/>
                </a:lnTo>
                <a:lnTo>
                  <a:pt x="345" y="0"/>
                </a:lnTo>
                <a:lnTo>
                  <a:pt x="326" y="0"/>
                </a:lnTo>
                <a:lnTo>
                  <a:pt x="308" y="2"/>
                </a:lnTo>
                <a:lnTo>
                  <a:pt x="290" y="5"/>
                </a:lnTo>
                <a:lnTo>
                  <a:pt x="272" y="8"/>
                </a:lnTo>
                <a:lnTo>
                  <a:pt x="255" y="11"/>
                </a:lnTo>
                <a:lnTo>
                  <a:pt x="238" y="17"/>
                </a:lnTo>
                <a:lnTo>
                  <a:pt x="221" y="23"/>
                </a:lnTo>
                <a:lnTo>
                  <a:pt x="205" y="29"/>
                </a:lnTo>
                <a:lnTo>
                  <a:pt x="189" y="37"/>
                </a:lnTo>
                <a:lnTo>
                  <a:pt x="175" y="45"/>
                </a:lnTo>
                <a:lnTo>
                  <a:pt x="160" y="54"/>
                </a:lnTo>
                <a:lnTo>
                  <a:pt x="147" y="63"/>
                </a:lnTo>
                <a:lnTo>
                  <a:pt x="133" y="74"/>
                </a:lnTo>
                <a:lnTo>
                  <a:pt x="120" y="85"/>
                </a:lnTo>
                <a:lnTo>
                  <a:pt x="107" y="97"/>
                </a:lnTo>
                <a:lnTo>
                  <a:pt x="96" y="109"/>
                </a:lnTo>
                <a:lnTo>
                  <a:pt x="85" y="122"/>
                </a:lnTo>
                <a:lnTo>
                  <a:pt x="74" y="135"/>
                </a:lnTo>
                <a:lnTo>
                  <a:pt x="64" y="149"/>
                </a:lnTo>
                <a:lnTo>
                  <a:pt x="55" y="163"/>
                </a:lnTo>
                <a:lnTo>
                  <a:pt x="46" y="178"/>
                </a:lnTo>
                <a:lnTo>
                  <a:pt x="38" y="194"/>
                </a:lnTo>
                <a:lnTo>
                  <a:pt x="32" y="210"/>
                </a:lnTo>
                <a:lnTo>
                  <a:pt x="25" y="225"/>
                </a:lnTo>
                <a:lnTo>
                  <a:pt x="19" y="242"/>
                </a:lnTo>
                <a:lnTo>
                  <a:pt x="14" y="259"/>
                </a:lnTo>
                <a:lnTo>
                  <a:pt x="10" y="276"/>
                </a:lnTo>
                <a:lnTo>
                  <a:pt x="6" y="294"/>
                </a:lnTo>
                <a:lnTo>
                  <a:pt x="4" y="312"/>
                </a:lnTo>
                <a:lnTo>
                  <a:pt x="1" y="330"/>
                </a:lnTo>
                <a:lnTo>
                  <a:pt x="0" y="348"/>
                </a:lnTo>
                <a:lnTo>
                  <a:pt x="0" y="366"/>
                </a:lnTo>
                <a:lnTo>
                  <a:pt x="1" y="396"/>
                </a:lnTo>
                <a:lnTo>
                  <a:pt x="4" y="425"/>
                </a:lnTo>
                <a:lnTo>
                  <a:pt x="9" y="453"/>
                </a:lnTo>
                <a:lnTo>
                  <a:pt x="16" y="481"/>
                </a:lnTo>
                <a:lnTo>
                  <a:pt x="25" y="507"/>
                </a:lnTo>
                <a:lnTo>
                  <a:pt x="36" y="533"/>
                </a:lnTo>
                <a:lnTo>
                  <a:pt x="49" y="558"/>
                </a:lnTo>
                <a:lnTo>
                  <a:pt x="63" y="582"/>
                </a:lnTo>
                <a:lnTo>
                  <a:pt x="79" y="604"/>
                </a:lnTo>
                <a:lnTo>
                  <a:pt x="97" y="624"/>
                </a:lnTo>
                <a:lnTo>
                  <a:pt x="116" y="645"/>
                </a:lnTo>
                <a:lnTo>
                  <a:pt x="138" y="663"/>
                </a:lnTo>
                <a:lnTo>
                  <a:pt x="148" y="671"/>
                </a:lnTo>
                <a:lnTo>
                  <a:pt x="159" y="678"/>
                </a:lnTo>
                <a:lnTo>
                  <a:pt x="170" y="686"/>
                </a:lnTo>
                <a:lnTo>
                  <a:pt x="183" y="693"/>
                </a:lnTo>
                <a:lnTo>
                  <a:pt x="207" y="705"/>
                </a:lnTo>
                <a:lnTo>
                  <a:pt x="233" y="716"/>
                </a:lnTo>
                <a:lnTo>
                  <a:pt x="247" y="720"/>
                </a:lnTo>
                <a:lnTo>
                  <a:pt x="260" y="723"/>
                </a:lnTo>
                <a:lnTo>
                  <a:pt x="274" y="727"/>
                </a:lnTo>
                <a:lnTo>
                  <a:pt x="288" y="730"/>
                </a:lnTo>
                <a:lnTo>
                  <a:pt x="303" y="732"/>
                </a:lnTo>
                <a:lnTo>
                  <a:pt x="318" y="734"/>
                </a:lnTo>
                <a:lnTo>
                  <a:pt x="332" y="735"/>
                </a:lnTo>
                <a:lnTo>
                  <a:pt x="348" y="735"/>
                </a:lnTo>
                <a:lnTo>
                  <a:pt x="368" y="735"/>
                </a:lnTo>
                <a:lnTo>
                  <a:pt x="389" y="732"/>
                </a:lnTo>
                <a:lnTo>
                  <a:pt x="408" y="729"/>
                </a:lnTo>
                <a:lnTo>
                  <a:pt x="428" y="725"/>
                </a:lnTo>
                <a:lnTo>
                  <a:pt x="447" y="718"/>
                </a:lnTo>
                <a:lnTo>
                  <a:pt x="466" y="711"/>
                </a:lnTo>
                <a:lnTo>
                  <a:pt x="484" y="702"/>
                </a:lnTo>
                <a:lnTo>
                  <a:pt x="501" y="692"/>
                </a:lnTo>
                <a:lnTo>
                  <a:pt x="517" y="680"/>
                </a:lnTo>
                <a:lnTo>
                  <a:pt x="532" y="667"/>
                </a:lnTo>
                <a:lnTo>
                  <a:pt x="544" y="651"/>
                </a:lnTo>
                <a:lnTo>
                  <a:pt x="556" y="636"/>
                </a:lnTo>
                <a:lnTo>
                  <a:pt x="559" y="636"/>
                </a:lnTo>
                <a:lnTo>
                  <a:pt x="559" y="712"/>
                </a:lnTo>
                <a:lnTo>
                  <a:pt x="803" y="712"/>
                </a:lnTo>
                <a:lnTo>
                  <a:pt x="803" y="23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3" name="Rectangle 131"/>
          <p:cNvSpPr>
            <a:spLocks noChangeArrowheads="1"/>
          </p:cNvSpPr>
          <p:nvPr userDrawn="1"/>
        </p:nvSpPr>
        <p:spPr bwMode="auto">
          <a:xfrm>
            <a:off x="10566404" y="6402388"/>
            <a:ext cx="65617" cy="222250"/>
          </a:xfrm>
          <a:prstGeom prst="rect">
            <a:avLst/>
          </a:prstGeom>
          <a:solidFill>
            <a:srgbClr val="274C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solidFill>
                <a:srgbClr val="CD0920"/>
              </a:solidFill>
            </a:endParaRPr>
          </a:p>
        </p:txBody>
      </p:sp>
      <p:sp>
        <p:nvSpPr>
          <p:cNvPr id="64" name="Freeform 132"/>
          <p:cNvSpPr>
            <a:spLocks/>
          </p:cNvSpPr>
          <p:nvPr userDrawn="1"/>
        </p:nvSpPr>
        <p:spPr bwMode="auto">
          <a:xfrm>
            <a:off x="10672153" y="6567492"/>
            <a:ext cx="82559" cy="61913"/>
          </a:xfrm>
          <a:custGeom>
            <a:avLst/>
            <a:gdLst>
              <a:gd name="T0" fmla="*/ 1119221019 w 314"/>
              <a:gd name="T1" fmla="*/ 0 h 314"/>
              <a:gd name="T2" fmla="*/ 958227107 w 314"/>
              <a:gd name="T3" fmla="*/ 15317947 h 314"/>
              <a:gd name="T4" fmla="*/ 804892069 w 314"/>
              <a:gd name="T5" fmla="*/ 61310630 h 314"/>
              <a:gd name="T6" fmla="*/ 666914020 w 314"/>
              <a:gd name="T7" fmla="*/ 122660300 h 314"/>
              <a:gd name="T8" fmla="*/ 528935773 w 314"/>
              <a:gd name="T9" fmla="*/ 199327720 h 314"/>
              <a:gd name="T10" fmla="*/ 406275472 w 314"/>
              <a:gd name="T11" fmla="*/ 291313087 h 314"/>
              <a:gd name="T12" fmla="*/ 298972159 w 314"/>
              <a:gd name="T13" fmla="*/ 406275472 h 314"/>
              <a:gd name="T14" fmla="*/ 206986792 w 314"/>
              <a:gd name="T15" fmla="*/ 528935773 h 314"/>
              <a:gd name="T16" fmla="*/ 122660300 w 314"/>
              <a:gd name="T17" fmla="*/ 666914020 h 314"/>
              <a:gd name="T18" fmla="*/ 61310630 w 314"/>
              <a:gd name="T19" fmla="*/ 804892069 h 314"/>
              <a:gd name="T20" fmla="*/ 23015862 w 314"/>
              <a:gd name="T21" fmla="*/ 958227107 h 314"/>
              <a:gd name="T22" fmla="*/ 0 w 314"/>
              <a:gd name="T23" fmla="*/ 1119221019 h 314"/>
              <a:gd name="T24" fmla="*/ 0 w 314"/>
              <a:gd name="T25" fmla="*/ 1287835159 h 314"/>
              <a:gd name="T26" fmla="*/ 23015862 w 314"/>
              <a:gd name="T27" fmla="*/ 1441170196 h 314"/>
              <a:gd name="T28" fmla="*/ 61310630 w 314"/>
              <a:gd name="T29" fmla="*/ 1594466390 h 314"/>
              <a:gd name="T30" fmla="*/ 122660300 w 314"/>
              <a:gd name="T31" fmla="*/ 1732483283 h 314"/>
              <a:gd name="T32" fmla="*/ 206986792 w 314"/>
              <a:gd name="T33" fmla="*/ 1870461530 h 314"/>
              <a:gd name="T34" fmla="*/ 298972159 w 314"/>
              <a:gd name="T35" fmla="*/ 1993121830 h 314"/>
              <a:gd name="T36" fmla="*/ 406275472 w 314"/>
              <a:gd name="T37" fmla="*/ 2108084216 h 314"/>
              <a:gd name="T38" fmla="*/ 528935773 w 314"/>
              <a:gd name="T39" fmla="*/ 2147483647 h 314"/>
              <a:gd name="T40" fmla="*/ 666914020 w 314"/>
              <a:gd name="T41" fmla="*/ 2147483647 h 314"/>
              <a:gd name="T42" fmla="*/ 804892069 w 314"/>
              <a:gd name="T43" fmla="*/ 2147483647 h 314"/>
              <a:gd name="T44" fmla="*/ 958227107 w 314"/>
              <a:gd name="T45" fmla="*/ 2147483647 h 314"/>
              <a:gd name="T46" fmla="*/ 1119221019 w 314"/>
              <a:gd name="T47" fmla="*/ 2147483647 h 314"/>
              <a:gd name="T48" fmla="*/ 1287835159 w 314"/>
              <a:gd name="T49" fmla="*/ 2147483647 h 314"/>
              <a:gd name="T50" fmla="*/ 1448829071 w 314"/>
              <a:gd name="T51" fmla="*/ 2147483647 h 314"/>
              <a:gd name="T52" fmla="*/ 1594466390 w 314"/>
              <a:gd name="T53" fmla="*/ 2147483647 h 314"/>
              <a:gd name="T54" fmla="*/ 1740142355 w 314"/>
              <a:gd name="T55" fmla="*/ 2147483647 h 314"/>
              <a:gd name="T56" fmla="*/ 1878120602 w 314"/>
              <a:gd name="T57" fmla="*/ 2147483647 h 314"/>
              <a:gd name="T58" fmla="*/ 2000780705 w 314"/>
              <a:gd name="T59" fmla="*/ 2108084216 h 314"/>
              <a:gd name="T60" fmla="*/ 2108084216 w 314"/>
              <a:gd name="T61" fmla="*/ 1993121830 h 314"/>
              <a:gd name="T62" fmla="*/ 2147483647 w 314"/>
              <a:gd name="T63" fmla="*/ 1870461530 h 314"/>
              <a:gd name="T64" fmla="*/ 2147483647 w 314"/>
              <a:gd name="T65" fmla="*/ 1732483283 h 314"/>
              <a:gd name="T66" fmla="*/ 2147483647 w 314"/>
              <a:gd name="T67" fmla="*/ 1594466390 h 314"/>
              <a:gd name="T68" fmla="*/ 2147483647 w 314"/>
              <a:gd name="T69" fmla="*/ 1441170196 h 314"/>
              <a:gd name="T70" fmla="*/ 2147483647 w 314"/>
              <a:gd name="T71" fmla="*/ 1287835159 h 314"/>
              <a:gd name="T72" fmla="*/ 2147483647 w 314"/>
              <a:gd name="T73" fmla="*/ 1119221019 h 314"/>
              <a:gd name="T74" fmla="*/ 2147483647 w 314"/>
              <a:gd name="T75" fmla="*/ 958227107 h 314"/>
              <a:gd name="T76" fmla="*/ 2147483647 w 314"/>
              <a:gd name="T77" fmla="*/ 804892069 h 314"/>
              <a:gd name="T78" fmla="*/ 2147483647 w 314"/>
              <a:gd name="T79" fmla="*/ 666914020 h 314"/>
              <a:gd name="T80" fmla="*/ 2147483647 w 314"/>
              <a:gd name="T81" fmla="*/ 528935773 h 314"/>
              <a:gd name="T82" fmla="*/ 2108084216 w 314"/>
              <a:gd name="T83" fmla="*/ 406275472 h 314"/>
              <a:gd name="T84" fmla="*/ 2000780705 w 314"/>
              <a:gd name="T85" fmla="*/ 291313087 h 314"/>
              <a:gd name="T86" fmla="*/ 1878120602 w 314"/>
              <a:gd name="T87" fmla="*/ 199327720 h 314"/>
              <a:gd name="T88" fmla="*/ 1740142355 w 314"/>
              <a:gd name="T89" fmla="*/ 122660300 h 314"/>
              <a:gd name="T90" fmla="*/ 1594466390 w 314"/>
              <a:gd name="T91" fmla="*/ 61310630 h 314"/>
              <a:gd name="T92" fmla="*/ 1448829071 w 314"/>
              <a:gd name="T93" fmla="*/ 15317947 h 314"/>
              <a:gd name="T94" fmla="*/ 1287835159 w 314"/>
              <a:gd name="T95" fmla="*/ 0 h 31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14" h="314">
                <a:moveTo>
                  <a:pt x="156" y="0"/>
                </a:moveTo>
                <a:lnTo>
                  <a:pt x="146" y="0"/>
                </a:lnTo>
                <a:lnTo>
                  <a:pt x="135" y="1"/>
                </a:lnTo>
                <a:lnTo>
                  <a:pt x="125" y="2"/>
                </a:lnTo>
                <a:lnTo>
                  <a:pt x="115" y="6"/>
                </a:lnTo>
                <a:lnTo>
                  <a:pt x="105" y="8"/>
                </a:lnTo>
                <a:lnTo>
                  <a:pt x="96" y="11"/>
                </a:lnTo>
                <a:lnTo>
                  <a:pt x="87" y="16"/>
                </a:lnTo>
                <a:lnTo>
                  <a:pt x="78" y="21"/>
                </a:lnTo>
                <a:lnTo>
                  <a:pt x="69" y="26"/>
                </a:lnTo>
                <a:lnTo>
                  <a:pt x="61" y="33"/>
                </a:lnTo>
                <a:lnTo>
                  <a:pt x="53" y="38"/>
                </a:lnTo>
                <a:lnTo>
                  <a:pt x="46" y="45"/>
                </a:lnTo>
                <a:lnTo>
                  <a:pt x="39" y="53"/>
                </a:lnTo>
                <a:lnTo>
                  <a:pt x="33" y="61"/>
                </a:lnTo>
                <a:lnTo>
                  <a:pt x="27" y="69"/>
                </a:lnTo>
                <a:lnTo>
                  <a:pt x="21" y="78"/>
                </a:lnTo>
                <a:lnTo>
                  <a:pt x="16" y="87"/>
                </a:lnTo>
                <a:lnTo>
                  <a:pt x="12" y="96"/>
                </a:lnTo>
                <a:lnTo>
                  <a:pt x="8" y="105"/>
                </a:lnTo>
                <a:lnTo>
                  <a:pt x="5" y="115"/>
                </a:lnTo>
                <a:lnTo>
                  <a:pt x="3" y="125"/>
                </a:lnTo>
                <a:lnTo>
                  <a:pt x="1" y="135"/>
                </a:lnTo>
                <a:lnTo>
                  <a:pt x="0" y="146"/>
                </a:lnTo>
                <a:lnTo>
                  <a:pt x="0" y="157"/>
                </a:lnTo>
                <a:lnTo>
                  <a:pt x="0" y="168"/>
                </a:lnTo>
                <a:lnTo>
                  <a:pt x="1" y="178"/>
                </a:lnTo>
                <a:lnTo>
                  <a:pt x="3" y="188"/>
                </a:lnTo>
                <a:lnTo>
                  <a:pt x="5" y="198"/>
                </a:lnTo>
                <a:lnTo>
                  <a:pt x="8" y="208"/>
                </a:lnTo>
                <a:lnTo>
                  <a:pt x="12" y="217"/>
                </a:lnTo>
                <a:lnTo>
                  <a:pt x="16" y="226"/>
                </a:lnTo>
                <a:lnTo>
                  <a:pt x="21" y="235"/>
                </a:lnTo>
                <a:lnTo>
                  <a:pt x="27" y="244"/>
                </a:lnTo>
                <a:lnTo>
                  <a:pt x="33" y="252"/>
                </a:lnTo>
                <a:lnTo>
                  <a:pt x="39" y="260"/>
                </a:lnTo>
                <a:lnTo>
                  <a:pt x="46" y="268"/>
                </a:lnTo>
                <a:lnTo>
                  <a:pt x="53" y="275"/>
                </a:lnTo>
                <a:lnTo>
                  <a:pt x="61" y="280"/>
                </a:lnTo>
                <a:lnTo>
                  <a:pt x="69" y="287"/>
                </a:lnTo>
                <a:lnTo>
                  <a:pt x="78" y="292"/>
                </a:lnTo>
                <a:lnTo>
                  <a:pt x="87" y="297"/>
                </a:lnTo>
                <a:lnTo>
                  <a:pt x="96" y="302"/>
                </a:lnTo>
                <a:lnTo>
                  <a:pt x="105" y="305"/>
                </a:lnTo>
                <a:lnTo>
                  <a:pt x="115" y="309"/>
                </a:lnTo>
                <a:lnTo>
                  <a:pt x="125" y="311"/>
                </a:lnTo>
                <a:lnTo>
                  <a:pt x="135" y="312"/>
                </a:lnTo>
                <a:lnTo>
                  <a:pt x="146" y="313"/>
                </a:lnTo>
                <a:lnTo>
                  <a:pt x="156" y="314"/>
                </a:lnTo>
                <a:lnTo>
                  <a:pt x="168" y="313"/>
                </a:lnTo>
                <a:lnTo>
                  <a:pt x="178" y="312"/>
                </a:lnTo>
                <a:lnTo>
                  <a:pt x="189" y="311"/>
                </a:lnTo>
                <a:lnTo>
                  <a:pt x="199" y="309"/>
                </a:lnTo>
                <a:lnTo>
                  <a:pt x="208" y="305"/>
                </a:lnTo>
                <a:lnTo>
                  <a:pt x="218" y="302"/>
                </a:lnTo>
                <a:lnTo>
                  <a:pt x="227" y="297"/>
                </a:lnTo>
                <a:lnTo>
                  <a:pt x="236" y="292"/>
                </a:lnTo>
                <a:lnTo>
                  <a:pt x="245" y="287"/>
                </a:lnTo>
                <a:lnTo>
                  <a:pt x="253" y="280"/>
                </a:lnTo>
                <a:lnTo>
                  <a:pt x="261" y="275"/>
                </a:lnTo>
                <a:lnTo>
                  <a:pt x="268" y="268"/>
                </a:lnTo>
                <a:lnTo>
                  <a:pt x="275" y="260"/>
                </a:lnTo>
                <a:lnTo>
                  <a:pt x="281" y="252"/>
                </a:lnTo>
                <a:lnTo>
                  <a:pt x="287" y="244"/>
                </a:lnTo>
                <a:lnTo>
                  <a:pt x="293" y="235"/>
                </a:lnTo>
                <a:lnTo>
                  <a:pt x="297" y="226"/>
                </a:lnTo>
                <a:lnTo>
                  <a:pt x="302" y="217"/>
                </a:lnTo>
                <a:lnTo>
                  <a:pt x="305" y="208"/>
                </a:lnTo>
                <a:lnTo>
                  <a:pt x="308" y="198"/>
                </a:lnTo>
                <a:lnTo>
                  <a:pt x="311" y="188"/>
                </a:lnTo>
                <a:lnTo>
                  <a:pt x="313" y="178"/>
                </a:lnTo>
                <a:lnTo>
                  <a:pt x="314" y="168"/>
                </a:lnTo>
                <a:lnTo>
                  <a:pt x="314" y="157"/>
                </a:lnTo>
                <a:lnTo>
                  <a:pt x="314" y="146"/>
                </a:lnTo>
                <a:lnTo>
                  <a:pt x="313" y="135"/>
                </a:lnTo>
                <a:lnTo>
                  <a:pt x="311" y="125"/>
                </a:lnTo>
                <a:lnTo>
                  <a:pt x="308" y="115"/>
                </a:lnTo>
                <a:lnTo>
                  <a:pt x="305" y="105"/>
                </a:lnTo>
                <a:lnTo>
                  <a:pt x="302" y="96"/>
                </a:lnTo>
                <a:lnTo>
                  <a:pt x="297" y="87"/>
                </a:lnTo>
                <a:lnTo>
                  <a:pt x="293" y="78"/>
                </a:lnTo>
                <a:lnTo>
                  <a:pt x="287" y="69"/>
                </a:lnTo>
                <a:lnTo>
                  <a:pt x="281" y="61"/>
                </a:lnTo>
                <a:lnTo>
                  <a:pt x="275" y="53"/>
                </a:lnTo>
                <a:lnTo>
                  <a:pt x="268" y="45"/>
                </a:lnTo>
                <a:lnTo>
                  <a:pt x="261" y="38"/>
                </a:lnTo>
                <a:lnTo>
                  <a:pt x="253" y="33"/>
                </a:lnTo>
                <a:lnTo>
                  <a:pt x="245" y="26"/>
                </a:lnTo>
                <a:lnTo>
                  <a:pt x="236" y="21"/>
                </a:lnTo>
                <a:lnTo>
                  <a:pt x="227" y="16"/>
                </a:lnTo>
                <a:lnTo>
                  <a:pt x="218" y="11"/>
                </a:lnTo>
                <a:lnTo>
                  <a:pt x="208" y="8"/>
                </a:lnTo>
                <a:lnTo>
                  <a:pt x="199" y="6"/>
                </a:lnTo>
                <a:lnTo>
                  <a:pt x="189" y="2"/>
                </a:lnTo>
                <a:lnTo>
                  <a:pt x="178" y="1"/>
                </a:lnTo>
                <a:lnTo>
                  <a:pt x="168" y="0"/>
                </a:lnTo>
                <a:lnTo>
                  <a:pt x="156" y="0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5" name="Rectangle 133"/>
          <p:cNvSpPr>
            <a:spLocks noChangeArrowheads="1"/>
          </p:cNvSpPr>
          <p:nvPr userDrawn="1"/>
        </p:nvSpPr>
        <p:spPr bwMode="auto">
          <a:xfrm>
            <a:off x="10795004" y="6402388"/>
            <a:ext cx="65617" cy="222250"/>
          </a:xfrm>
          <a:prstGeom prst="rect">
            <a:avLst/>
          </a:prstGeom>
          <a:solidFill>
            <a:srgbClr val="274C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solidFill>
                <a:srgbClr val="CD0920"/>
              </a:solidFill>
            </a:endParaRPr>
          </a:p>
        </p:txBody>
      </p:sp>
      <p:sp>
        <p:nvSpPr>
          <p:cNvPr id="66" name="Freeform 134"/>
          <p:cNvSpPr>
            <a:spLocks/>
          </p:cNvSpPr>
          <p:nvPr userDrawn="1"/>
        </p:nvSpPr>
        <p:spPr bwMode="auto">
          <a:xfrm>
            <a:off x="10902889" y="6486525"/>
            <a:ext cx="192635" cy="141288"/>
          </a:xfrm>
          <a:custGeom>
            <a:avLst/>
            <a:gdLst>
              <a:gd name="T0" fmla="*/ 0 w 733"/>
              <a:gd name="T1" fmla="*/ 2147483647 h 712"/>
              <a:gd name="T2" fmla="*/ 7652006 w 733"/>
              <a:gd name="T3" fmla="*/ 2147483647 h 712"/>
              <a:gd name="T4" fmla="*/ 53602474 w 733"/>
              <a:gd name="T5" fmla="*/ 2147483647 h 712"/>
              <a:gd name="T6" fmla="*/ 122469937 w 733"/>
              <a:gd name="T7" fmla="*/ 2147483647 h 712"/>
              <a:gd name="T8" fmla="*/ 214332047 w 733"/>
              <a:gd name="T9" fmla="*/ 2147483647 h 712"/>
              <a:gd name="T10" fmla="*/ 329188804 w 733"/>
              <a:gd name="T11" fmla="*/ 2147483647 h 712"/>
              <a:gd name="T12" fmla="*/ 466962556 w 733"/>
              <a:gd name="T13" fmla="*/ 2147483647 h 712"/>
              <a:gd name="T14" fmla="*/ 627730955 w 733"/>
              <a:gd name="T15" fmla="*/ 2147483647 h 712"/>
              <a:gd name="T16" fmla="*/ 811455175 w 733"/>
              <a:gd name="T17" fmla="*/ 2147483647 h 712"/>
              <a:gd name="T18" fmla="*/ 1010483210 w 733"/>
              <a:gd name="T19" fmla="*/ 2147483647 h 712"/>
              <a:gd name="T20" fmla="*/ 1224854083 w 733"/>
              <a:gd name="T21" fmla="*/ 2147483647 h 712"/>
              <a:gd name="T22" fmla="*/ 1446838136 w 733"/>
              <a:gd name="T23" fmla="*/ 2147483647 h 712"/>
              <a:gd name="T24" fmla="*/ 1699468645 w 733"/>
              <a:gd name="T25" fmla="*/ 2147483647 h 712"/>
              <a:gd name="T26" fmla="*/ 2147483647 w 733"/>
              <a:gd name="T27" fmla="*/ 2147483647 h 712"/>
              <a:gd name="T28" fmla="*/ 2147483647 w 733"/>
              <a:gd name="T29" fmla="*/ 2147483647 h 712"/>
              <a:gd name="T30" fmla="*/ 2147483647 w 733"/>
              <a:gd name="T31" fmla="*/ 2147483647 h 712"/>
              <a:gd name="T32" fmla="*/ 2147483647 w 733"/>
              <a:gd name="T33" fmla="*/ 2147483647 h 712"/>
              <a:gd name="T34" fmla="*/ 2147483647 w 733"/>
              <a:gd name="T35" fmla="*/ 2147483647 h 712"/>
              <a:gd name="T36" fmla="*/ 2147483647 w 733"/>
              <a:gd name="T37" fmla="*/ 2147483647 h 712"/>
              <a:gd name="T38" fmla="*/ 2147483647 w 733"/>
              <a:gd name="T39" fmla="*/ 2147483647 h 712"/>
              <a:gd name="T40" fmla="*/ 2147483647 w 733"/>
              <a:gd name="T41" fmla="*/ 2147483647 h 712"/>
              <a:gd name="T42" fmla="*/ 2147483647 w 733"/>
              <a:gd name="T43" fmla="*/ 2147483647 h 712"/>
              <a:gd name="T44" fmla="*/ 2147483647 w 733"/>
              <a:gd name="T45" fmla="*/ 2147483647 h 712"/>
              <a:gd name="T46" fmla="*/ 2147483647 w 733"/>
              <a:gd name="T47" fmla="*/ 2147483647 h 712"/>
              <a:gd name="T48" fmla="*/ 2147483647 w 733"/>
              <a:gd name="T49" fmla="*/ 2147483647 h 712"/>
              <a:gd name="T50" fmla="*/ 2147483647 w 733"/>
              <a:gd name="T51" fmla="*/ 2147483647 h 712"/>
              <a:gd name="T52" fmla="*/ 2147483647 w 733"/>
              <a:gd name="T53" fmla="*/ 2147483647 h 712"/>
              <a:gd name="T54" fmla="*/ 2147483647 w 733"/>
              <a:gd name="T55" fmla="*/ 2147483647 h 712"/>
              <a:gd name="T56" fmla="*/ 2147483647 w 733"/>
              <a:gd name="T57" fmla="*/ 2147483647 h 712"/>
              <a:gd name="T58" fmla="*/ 2147483647 w 733"/>
              <a:gd name="T59" fmla="*/ 0 h 712"/>
              <a:gd name="T60" fmla="*/ 2147483647 w 733"/>
              <a:gd name="T61" fmla="*/ 2147483647 h 712"/>
              <a:gd name="T62" fmla="*/ 2147483647 w 733"/>
              <a:gd name="T63" fmla="*/ 2147483647 h 712"/>
              <a:gd name="T64" fmla="*/ 2147483647 w 733"/>
              <a:gd name="T65" fmla="*/ 2147483647 h 712"/>
              <a:gd name="T66" fmla="*/ 2147483647 w 733"/>
              <a:gd name="T67" fmla="*/ 2147483647 h 712"/>
              <a:gd name="T68" fmla="*/ 2147483647 w 733"/>
              <a:gd name="T69" fmla="*/ 2147483647 h 712"/>
              <a:gd name="T70" fmla="*/ 2147483647 w 733"/>
              <a:gd name="T71" fmla="*/ 2147483647 h 712"/>
              <a:gd name="T72" fmla="*/ 2147483647 w 733"/>
              <a:gd name="T73" fmla="*/ 2147483647 h 712"/>
              <a:gd name="T74" fmla="*/ 2147483647 w 733"/>
              <a:gd name="T75" fmla="*/ 2147483647 h 712"/>
              <a:gd name="T76" fmla="*/ 2147483647 w 733"/>
              <a:gd name="T77" fmla="*/ 2147483647 h 712"/>
              <a:gd name="T78" fmla="*/ 2147483647 w 733"/>
              <a:gd name="T79" fmla="*/ 2147483647 h 712"/>
              <a:gd name="T80" fmla="*/ 2147483647 w 733"/>
              <a:gd name="T81" fmla="*/ 2147483647 h 712"/>
              <a:gd name="T82" fmla="*/ 2147483647 w 733"/>
              <a:gd name="T83" fmla="*/ 2147483647 h 712"/>
              <a:gd name="T84" fmla="*/ 2147483647 w 733"/>
              <a:gd name="T85" fmla="*/ 2147483647 h 712"/>
              <a:gd name="T86" fmla="*/ 2147483647 w 733"/>
              <a:gd name="T87" fmla="*/ 2147483647 h 712"/>
              <a:gd name="T88" fmla="*/ 2147483647 w 733"/>
              <a:gd name="T89" fmla="*/ 2147483647 h 712"/>
              <a:gd name="T90" fmla="*/ 2089872906 w 733"/>
              <a:gd name="T91" fmla="*/ 2147483647 h 712"/>
              <a:gd name="T92" fmla="*/ 2020966617 w 733"/>
              <a:gd name="T93" fmla="*/ 2147483647 h 712"/>
              <a:gd name="T94" fmla="*/ 1967402968 w 733"/>
              <a:gd name="T95" fmla="*/ 2147483647 h 712"/>
              <a:gd name="T96" fmla="*/ 1906148686 w 733"/>
              <a:gd name="T97" fmla="*/ 2147483647 h 712"/>
              <a:gd name="T98" fmla="*/ 1867889049 w 733"/>
              <a:gd name="T99" fmla="*/ 2147483647 h 712"/>
              <a:gd name="T100" fmla="*/ 1867889049 w 733"/>
              <a:gd name="T101" fmla="*/ 0 h 7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33" h="712">
                <a:moveTo>
                  <a:pt x="0" y="0"/>
                </a:moveTo>
                <a:lnTo>
                  <a:pt x="0" y="415"/>
                </a:lnTo>
                <a:lnTo>
                  <a:pt x="0" y="436"/>
                </a:lnTo>
                <a:lnTo>
                  <a:pt x="1" y="456"/>
                </a:lnTo>
                <a:lnTo>
                  <a:pt x="4" y="475"/>
                </a:lnTo>
                <a:lnTo>
                  <a:pt x="7" y="493"/>
                </a:lnTo>
                <a:lnTo>
                  <a:pt x="11" y="510"/>
                </a:lnTo>
                <a:lnTo>
                  <a:pt x="16" y="527"/>
                </a:lnTo>
                <a:lnTo>
                  <a:pt x="22" y="543"/>
                </a:lnTo>
                <a:lnTo>
                  <a:pt x="28" y="557"/>
                </a:lnTo>
                <a:lnTo>
                  <a:pt x="35" y="571"/>
                </a:lnTo>
                <a:lnTo>
                  <a:pt x="43" y="584"/>
                </a:lnTo>
                <a:lnTo>
                  <a:pt x="52" y="597"/>
                </a:lnTo>
                <a:lnTo>
                  <a:pt x="61" y="609"/>
                </a:lnTo>
                <a:lnTo>
                  <a:pt x="71" y="619"/>
                </a:lnTo>
                <a:lnTo>
                  <a:pt x="82" y="631"/>
                </a:lnTo>
                <a:lnTo>
                  <a:pt x="94" y="640"/>
                </a:lnTo>
                <a:lnTo>
                  <a:pt x="106" y="649"/>
                </a:lnTo>
                <a:lnTo>
                  <a:pt x="118" y="657"/>
                </a:lnTo>
                <a:lnTo>
                  <a:pt x="132" y="664"/>
                </a:lnTo>
                <a:lnTo>
                  <a:pt x="145" y="671"/>
                </a:lnTo>
                <a:lnTo>
                  <a:pt x="160" y="678"/>
                </a:lnTo>
                <a:lnTo>
                  <a:pt x="175" y="684"/>
                </a:lnTo>
                <a:lnTo>
                  <a:pt x="189" y="689"/>
                </a:lnTo>
                <a:lnTo>
                  <a:pt x="205" y="694"/>
                </a:lnTo>
                <a:lnTo>
                  <a:pt x="222" y="697"/>
                </a:lnTo>
                <a:lnTo>
                  <a:pt x="256" y="704"/>
                </a:lnTo>
                <a:lnTo>
                  <a:pt x="292" y="708"/>
                </a:lnTo>
                <a:lnTo>
                  <a:pt x="328" y="711"/>
                </a:lnTo>
                <a:lnTo>
                  <a:pt x="366" y="712"/>
                </a:lnTo>
                <a:lnTo>
                  <a:pt x="404" y="711"/>
                </a:lnTo>
                <a:lnTo>
                  <a:pt x="442" y="708"/>
                </a:lnTo>
                <a:lnTo>
                  <a:pt x="478" y="704"/>
                </a:lnTo>
                <a:lnTo>
                  <a:pt x="511" y="697"/>
                </a:lnTo>
                <a:lnTo>
                  <a:pt x="527" y="694"/>
                </a:lnTo>
                <a:lnTo>
                  <a:pt x="543" y="689"/>
                </a:lnTo>
                <a:lnTo>
                  <a:pt x="559" y="684"/>
                </a:lnTo>
                <a:lnTo>
                  <a:pt x="573" y="678"/>
                </a:lnTo>
                <a:lnTo>
                  <a:pt x="588" y="671"/>
                </a:lnTo>
                <a:lnTo>
                  <a:pt x="601" y="664"/>
                </a:lnTo>
                <a:lnTo>
                  <a:pt x="615" y="657"/>
                </a:lnTo>
                <a:lnTo>
                  <a:pt x="627" y="649"/>
                </a:lnTo>
                <a:lnTo>
                  <a:pt x="640" y="640"/>
                </a:lnTo>
                <a:lnTo>
                  <a:pt x="651" y="631"/>
                </a:lnTo>
                <a:lnTo>
                  <a:pt x="662" y="619"/>
                </a:lnTo>
                <a:lnTo>
                  <a:pt x="672" y="609"/>
                </a:lnTo>
                <a:lnTo>
                  <a:pt x="681" y="597"/>
                </a:lnTo>
                <a:lnTo>
                  <a:pt x="690" y="584"/>
                </a:lnTo>
                <a:lnTo>
                  <a:pt x="698" y="571"/>
                </a:lnTo>
                <a:lnTo>
                  <a:pt x="705" y="557"/>
                </a:lnTo>
                <a:lnTo>
                  <a:pt x="712" y="543"/>
                </a:lnTo>
                <a:lnTo>
                  <a:pt x="717" y="527"/>
                </a:lnTo>
                <a:lnTo>
                  <a:pt x="722" y="510"/>
                </a:lnTo>
                <a:lnTo>
                  <a:pt x="726" y="493"/>
                </a:lnTo>
                <a:lnTo>
                  <a:pt x="729" y="475"/>
                </a:lnTo>
                <a:lnTo>
                  <a:pt x="731" y="456"/>
                </a:lnTo>
                <a:lnTo>
                  <a:pt x="733" y="436"/>
                </a:lnTo>
                <a:lnTo>
                  <a:pt x="733" y="415"/>
                </a:lnTo>
                <a:lnTo>
                  <a:pt x="733" y="0"/>
                </a:lnTo>
                <a:lnTo>
                  <a:pt x="489" y="0"/>
                </a:lnTo>
                <a:lnTo>
                  <a:pt x="489" y="368"/>
                </a:lnTo>
                <a:lnTo>
                  <a:pt x="489" y="390"/>
                </a:lnTo>
                <a:lnTo>
                  <a:pt x="487" y="410"/>
                </a:lnTo>
                <a:lnTo>
                  <a:pt x="484" y="428"/>
                </a:lnTo>
                <a:lnTo>
                  <a:pt x="480" y="446"/>
                </a:lnTo>
                <a:lnTo>
                  <a:pt x="476" y="454"/>
                </a:lnTo>
                <a:lnTo>
                  <a:pt x="473" y="462"/>
                </a:lnTo>
                <a:lnTo>
                  <a:pt x="470" y="468"/>
                </a:lnTo>
                <a:lnTo>
                  <a:pt x="465" y="475"/>
                </a:lnTo>
                <a:lnTo>
                  <a:pt x="461" y="482"/>
                </a:lnTo>
                <a:lnTo>
                  <a:pt x="455" y="488"/>
                </a:lnTo>
                <a:lnTo>
                  <a:pt x="449" y="493"/>
                </a:lnTo>
                <a:lnTo>
                  <a:pt x="443" y="498"/>
                </a:lnTo>
                <a:lnTo>
                  <a:pt x="436" y="502"/>
                </a:lnTo>
                <a:lnTo>
                  <a:pt x="428" y="506"/>
                </a:lnTo>
                <a:lnTo>
                  <a:pt x="420" y="509"/>
                </a:lnTo>
                <a:lnTo>
                  <a:pt x="411" y="512"/>
                </a:lnTo>
                <a:lnTo>
                  <a:pt x="401" y="515"/>
                </a:lnTo>
                <a:lnTo>
                  <a:pt x="390" y="516"/>
                </a:lnTo>
                <a:lnTo>
                  <a:pt x="378" y="517"/>
                </a:lnTo>
                <a:lnTo>
                  <a:pt x="366" y="517"/>
                </a:lnTo>
                <a:lnTo>
                  <a:pt x="355" y="517"/>
                </a:lnTo>
                <a:lnTo>
                  <a:pt x="344" y="516"/>
                </a:lnTo>
                <a:lnTo>
                  <a:pt x="332" y="515"/>
                </a:lnTo>
                <a:lnTo>
                  <a:pt x="322" y="512"/>
                </a:lnTo>
                <a:lnTo>
                  <a:pt x="313" y="509"/>
                </a:lnTo>
                <a:lnTo>
                  <a:pt x="305" y="506"/>
                </a:lnTo>
                <a:lnTo>
                  <a:pt x="297" y="502"/>
                </a:lnTo>
                <a:lnTo>
                  <a:pt x="290" y="498"/>
                </a:lnTo>
                <a:lnTo>
                  <a:pt x="284" y="493"/>
                </a:lnTo>
                <a:lnTo>
                  <a:pt x="278" y="488"/>
                </a:lnTo>
                <a:lnTo>
                  <a:pt x="273" y="482"/>
                </a:lnTo>
                <a:lnTo>
                  <a:pt x="268" y="475"/>
                </a:lnTo>
                <a:lnTo>
                  <a:pt x="264" y="468"/>
                </a:lnTo>
                <a:lnTo>
                  <a:pt x="259" y="462"/>
                </a:lnTo>
                <a:lnTo>
                  <a:pt x="257" y="454"/>
                </a:lnTo>
                <a:lnTo>
                  <a:pt x="253" y="446"/>
                </a:lnTo>
                <a:lnTo>
                  <a:pt x="249" y="428"/>
                </a:lnTo>
                <a:lnTo>
                  <a:pt x="247" y="410"/>
                </a:lnTo>
                <a:lnTo>
                  <a:pt x="244" y="390"/>
                </a:lnTo>
                <a:lnTo>
                  <a:pt x="244" y="368"/>
                </a:lnTo>
                <a:lnTo>
                  <a:pt x="244" y="0"/>
                </a:lnTo>
                <a:lnTo>
                  <a:pt x="0" y="0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7" name="Freeform 135"/>
          <p:cNvSpPr>
            <a:spLocks/>
          </p:cNvSpPr>
          <p:nvPr userDrawn="1"/>
        </p:nvSpPr>
        <p:spPr bwMode="auto">
          <a:xfrm>
            <a:off x="11135745" y="6567492"/>
            <a:ext cx="82559" cy="61913"/>
          </a:xfrm>
          <a:custGeom>
            <a:avLst/>
            <a:gdLst>
              <a:gd name="T0" fmla="*/ 1119221019 w 314"/>
              <a:gd name="T1" fmla="*/ 0 h 314"/>
              <a:gd name="T2" fmla="*/ 958227107 w 314"/>
              <a:gd name="T3" fmla="*/ 15317947 h 314"/>
              <a:gd name="T4" fmla="*/ 804892069 w 314"/>
              <a:gd name="T5" fmla="*/ 61310630 h 314"/>
              <a:gd name="T6" fmla="*/ 666914020 w 314"/>
              <a:gd name="T7" fmla="*/ 122660300 h 314"/>
              <a:gd name="T8" fmla="*/ 528935773 w 314"/>
              <a:gd name="T9" fmla="*/ 199327720 h 314"/>
              <a:gd name="T10" fmla="*/ 406275472 w 314"/>
              <a:gd name="T11" fmla="*/ 291313087 h 314"/>
              <a:gd name="T12" fmla="*/ 291313087 w 314"/>
              <a:gd name="T13" fmla="*/ 406275472 h 314"/>
              <a:gd name="T14" fmla="*/ 199327720 w 314"/>
              <a:gd name="T15" fmla="*/ 528935773 h 314"/>
              <a:gd name="T16" fmla="*/ 122660300 w 314"/>
              <a:gd name="T17" fmla="*/ 666914020 h 314"/>
              <a:gd name="T18" fmla="*/ 61310630 w 314"/>
              <a:gd name="T19" fmla="*/ 804892069 h 314"/>
              <a:gd name="T20" fmla="*/ 15317947 w 314"/>
              <a:gd name="T21" fmla="*/ 958227107 h 314"/>
              <a:gd name="T22" fmla="*/ 0 w 314"/>
              <a:gd name="T23" fmla="*/ 1119221019 h 314"/>
              <a:gd name="T24" fmla="*/ 0 w 314"/>
              <a:gd name="T25" fmla="*/ 1287835159 h 314"/>
              <a:gd name="T26" fmla="*/ 15317947 w 314"/>
              <a:gd name="T27" fmla="*/ 1441170196 h 314"/>
              <a:gd name="T28" fmla="*/ 61310630 w 314"/>
              <a:gd name="T29" fmla="*/ 1594466390 h 314"/>
              <a:gd name="T30" fmla="*/ 122660300 w 314"/>
              <a:gd name="T31" fmla="*/ 1732483283 h 314"/>
              <a:gd name="T32" fmla="*/ 199327720 w 314"/>
              <a:gd name="T33" fmla="*/ 1870461530 h 314"/>
              <a:gd name="T34" fmla="*/ 291313087 w 314"/>
              <a:gd name="T35" fmla="*/ 1993121830 h 314"/>
              <a:gd name="T36" fmla="*/ 406275472 w 314"/>
              <a:gd name="T37" fmla="*/ 2108084216 h 314"/>
              <a:gd name="T38" fmla="*/ 528935773 w 314"/>
              <a:gd name="T39" fmla="*/ 2147483647 h 314"/>
              <a:gd name="T40" fmla="*/ 666914020 w 314"/>
              <a:gd name="T41" fmla="*/ 2147483647 h 314"/>
              <a:gd name="T42" fmla="*/ 804892069 w 314"/>
              <a:gd name="T43" fmla="*/ 2147483647 h 314"/>
              <a:gd name="T44" fmla="*/ 958227107 w 314"/>
              <a:gd name="T45" fmla="*/ 2147483647 h 314"/>
              <a:gd name="T46" fmla="*/ 1119221019 w 314"/>
              <a:gd name="T47" fmla="*/ 2147483647 h 314"/>
              <a:gd name="T48" fmla="*/ 1287835159 w 314"/>
              <a:gd name="T49" fmla="*/ 2147483647 h 314"/>
              <a:gd name="T50" fmla="*/ 1441170196 w 314"/>
              <a:gd name="T51" fmla="*/ 2147483647 h 314"/>
              <a:gd name="T52" fmla="*/ 1594466390 w 314"/>
              <a:gd name="T53" fmla="*/ 2147483647 h 314"/>
              <a:gd name="T54" fmla="*/ 1740142355 w 314"/>
              <a:gd name="T55" fmla="*/ 2147483647 h 314"/>
              <a:gd name="T56" fmla="*/ 1870461530 w 314"/>
              <a:gd name="T57" fmla="*/ 2147483647 h 314"/>
              <a:gd name="T58" fmla="*/ 2000780705 w 314"/>
              <a:gd name="T59" fmla="*/ 2108084216 h 314"/>
              <a:gd name="T60" fmla="*/ 2108084216 w 314"/>
              <a:gd name="T61" fmla="*/ 1993121830 h 314"/>
              <a:gd name="T62" fmla="*/ 2147483647 w 314"/>
              <a:gd name="T63" fmla="*/ 1870461530 h 314"/>
              <a:gd name="T64" fmla="*/ 2147483647 w 314"/>
              <a:gd name="T65" fmla="*/ 1732483283 h 314"/>
              <a:gd name="T66" fmla="*/ 2147483647 w 314"/>
              <a:gd name="T67" fmla="*/ 1594466390 h 314"/>
              <a:gd name="T68" fmla="*/ 2147483647 w 314"/>
              <a:gd name="T69" fmla="*/ 1441170196 h 314"/>
              <a:gd name="T70" fmla="*/ 2147483647 w 314"/>
              <a:gd name="T71" fmla="*/ 1287835159 h 314"/>
              <a:gd name="T72" fmla="*/ 2147483647 w 314"/>
              <a:gd name="T73" fmla="*/ 1119221019 h 314"/>
              <a:gd name="T74" fmla="*/ 2147483647 w 314"/>
              <a:gd name="T75" fmla="*/ 958227107 h 314"/>
              <a:gd name="T76" fmla="*/ 2147483647 w 314"/>
              <a:gd name="T77" fmla="*/ 804892069 h 314"/>
              <a:gd name="T78" fmla="*/ 2147483647 w 314"/>
              <a:gd name="T79" fmla="*/ 666914020 h 314"/>
              <a:gd name="T80" fmla="*/ 2147483647 w 314"/>
              <a:gd name="T81" fmla="*/ 528935773 h 314"/>
              <a:gd name="T82" fmla="*/ 2108084216 w 314"/>
              <a:gd name="T83" fmla="*/ 406275472 h 314"/>
              <a:gd name="T84" fmla="*/ 2000780705 w 314"/>
              <a:gd name="T85" fmla="*/ 291313087 h 314"/>
              <a:gd name="T86" fmla="*/ 1870461530 w 314"/>
              <a:gd name="T87" fmla="*/ 199327720 h 314"/>
              <a:gd name="T88" fmla="*/ 1740142355 w 314"/>
              <a:gd name="T89" fmla="*/ 122660300 h 314"/>
              <a:gd name="T90" fmla="*/ 1594466390 w 314"/>
              <a:gd name="T91" fmla="*/ 61310630 h 314"/>
              <a:gd name="T92" fmla="*/ 1441170196 w 314"/>
              <a:gd name="T93" fmla="*/ 15317947 h 314"/>
              <a:gd name="T94" fmla="*/ 1287835159 w 314"/>
              <a:gd name="T95" fmla="*/ 0 h 31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14" h="314">
                <a:moveTo>
                  <a:pt x="156" y="0"/>
                </a:moveTo>
                <a:lnTo>
                  <a:pt x="146" y="0"/>
                </a:lnTo>
                <a:lnTo>
                  <a:pt x="135" y="1"/>
                </a:lnTo>
                <a:lnTo>
                  <a:pt x="125" y="2"/>
                </a:lnTo>
                <a:lnTo>
                  <a:pt x="115" y="6"/>
                </a:lnTo>
                <a:lnTo>
                  <a:pt x="105" y="8"/>
                </a:lnTo>
                <a:lnTo>
                  <a:pt x="96" y="11"/>
                </a:lnTo>
                <a:lnTo>
                  <a:pt x="87" y="16"/>
                </a:lnTo>
                <a:lnTo>
                  <a:pt x="78" y="21"/>
                </a:lnTo>
                <a:lnTo>
                  <a:pt x="69" y="26"/>
                </a:lnTo>
                <a:lnTo>
                  <a:pt x="61" y="33"/>
                </a:lnTo>
                <a:lnTo>
                  <a:pt x="53" y="38"/>
                </a:lnTo>
                <a:lnTo>
                  <a:pt x="45" y="45"/>
                </a:lnTo>
                <a:lnTo>
                  <a:pt x="38" y="53"/>
                </a:lnTo>
                <a:lnTo>
                  <a:pt x="33" y="61"/>
                </a:lnTo>
                <a:lnTo>
                  <a:pt x="26" y="69"/>
                </a:lnTo>
                <a:lnTo>
                  <a:pt x="20" y="78"/>
                </a:lnTo>
                <a:lnTo>
                  <a:pt x="16" y="87"/>
                </a:lnTo>
                <a:lnTo>
                  <a:pt x="11" y="96"/>
                </a:lnTo>
                <a:lnTo>
                  <a:pt x="8" y="105"/>
                </a:lnTo>
                <a:lnTo>
                  <a:pt x="6" y="115"/>
                </a:lnTo>
                <a:lnTo>
                  <a:pt x="2" y="125"/>
                </a:lnTo>
                <a:lnTo>
                  <a:pt x="1" y="135"/>
                </a:lnTo>
                <a:lnTo>
                  <a:pt x="0" y="146"/>
                </a:lnTo>
                <a:lnTo>
                  <a:pt x="0" y="157"/>
                </a:lnTo>
                <a:lnTo>
                  <a:pt x="0" y="168"/>
                </a:lnTo>
                <a:lnTo>
                  <a:pt x="1" y="178"/>
                </a:lnTo>
                <a:lnTo>
                  <a:pt x="2" y="188"/>
                </a:lnTo>
                <a:lnTo>
                  <a:pt x="6" y="198"/>
                </a:lnTo>
                <a:lnTo>
                  <a:pt x="8" y="208"/>
                </a:lnTo>
                <a:lnTo>
                  <a:pt x="11" y="217"/>
                </a:lnTo>
                <a:lnTo>
                  <a:pt x="16" y="226"/>
                </a:lnTo>
                <a:lnTo>
                  <a:pt x="20" y="235"/>
                </a:lnTo>
                <a:lnTo>
                  <a:pt x="26" y="244"/>
                </a:lnTo>
                <a:lnTo>
                  <a:pt x="33" y="252"/>
                </a:lnTo>
                <a:lnTo>
                  <a:pt x="38" y="260"/>
                </a:lnTo>
                <a:lnTo>
                  <a:pt x="45" y="268"/>
                </a:lnTo>
                <a:lnTo>
                  <a:pt x="53" y="275"/>
                </a:lnTo>
                <a:lnTo>
                  <a:pt x="61" y="280"/>
                </a:lnTo>
                <a:lnTo>
                  <a:pt x="69" y="287"/>
                </a:lnTo>
                <a:lnTo>
                  <a:pt x="78" y="292"/>
                </a:lnTo>
                <a:lnTo>
                  <a:pt x="87" y="297"/>
                </a:lnTo>
                <a:lnTo>
                  <a:pt x="96" y="302"/>
                </a:lnTo>
                <a:lnTo>
                  <a:pt x="105" y="305"/>
                </a:lnTo>
                <a:lnTo>
                  <a:pt x="115" y="309"/>
                </a:lnTo>
                <a:lnTo>
                  <a:pt x="125" y="311"/>
                </a:lnTo>
                <a:lnTo>
                  <a:pt x="135" y="312"/>
                </a:lnTo>
                <a:lnTo>
                  <a:pt x="146" y="313"/>
                </a:lnTo>
                <a:lnTo>
                  <a:pt x="156" y="314"/>
                </a:lnTo>
                <a:lnTo>
                  <a:pt x="168" y="313"/>
                </a:lnTo>
                <a:lnTo>
                  <a:pt x="178" y="312"/>
                </a:lnTo>
                <a:lnTo>
                  <a:pt x="188" y="311"/>
                </a:lnTo>
                <a:lnTo>
                  <a:pt x="198" y="309"/>
                </a:lnTo>
                <a:lnTo>
                  <a:pt x="208" y="305"/>
                </a:lnTo>
                <a:lnTo>
                  <a:pt x="218" y="302"/>
                </a:lnTo>
                <a:lnTo>
                  <a:pt x="227" y="297"/>
                </a:lnTo>
                <a:lnTo>
                  <a:pt x="236" y="292"/>
                </a:lnTo>
                <a:lnTo>
                  <a:pt x="244" y="287"/>
                </a:lnTo>
                <a:lnTo>
                  <a:pt x="253" y="280"/>
                </a:lnTo>
                <a:lnTo>
                  <a:pt x="261" y="275"/>
                </a:lnTo>
                <a:lnTo>
                  <a:pt x="268" y="268"/>
                </a:lnTo>
                <a:lnTo>
                  <a:pt x="275" y="260"/>
                </a:lnTo>
                <a:lnTo>
                  <a:pt x="281" y="252"/>
                </a:lnTo>
                <a:lnTo>
                  <a:pt x="287" y="244"/>
                </a:lnTo>
                <a:lnTo>
                  <a:pt x="293" y="235"/>
                </a:lnTo>
                <a:lnTo>
                  <a:pt x="297" y="226"/>
                </a:lnTo>
                <a:lnTo>
                  <a:pt x="302" y="217"/>
                </a:lnTo>
                <a:lnTo>
                  <a:pt x="305" y="208"/>
                </a:lnTo>
                <a:lnTo>
                  <a:pt x="308" y="198"/>
                </a:lnTo>
                <a:lnTo>
                  <a:pt x="311" y="188"/>
                </a:lnTo>
                <a:lnTo>
                  <a:pt x="312" y="178"/>
                </a:lnTo>
                <a:lnTo>
                  <a:pt x="313" y="168"/>
                </a:lnTo>
                <a:lnTo>
                  <a:pt x="314" y="157"/>
                </a:lnTo>
                <a:lnTo>
                  <a:pt x="313" y="146"/>
                </a:lnTo>
                <a:lnTo>
                  <a:pt x="312" y="135"/>
                </a:lnTo>
                <a:lnTo>
                  <a:pt x="311" y="125"/>
                </a:lnTo>
                <a:lnTo>
                  <a:pt x="308" y="115"/>
                </a:lnTo>
                <a:lnTo>
                  <a:pt x="305" y="105"/>
                </a:lnTo>
                <a:lnTo>
                  <a:pt x="302" y="96"/>
                </a:lnTo>
                <a:lnTo>
                  <a:pt x="297" y="87"/>
                </a:lnTo>
                <a:lnTo>
                  <a:pt x="293" y="78"/>
                </a:lnTo>
                <a:lnTo>
                  <a:pt x="287" y="69"/>
                </a:lnTo>
                <a:lnTo>
                  <a:pt x="281" y="61"/>
                </a:lnTo>
                <a:lnTo>
                  <a:pt x="275" y="53"/>
                </a:lnTo>
                <a:lnTo>
                  <a:pt x="268" y="45"/>
                </a:lnTo>
                <a:lnTo>
                  <a:pt x="261" y="38"/>
                </a:lnTo>
                <a:lnTo>
                  <a:pt x="253" y="33"/>
                </a:lnTo>
                <a:lnTo>
                  <a:pt x="244" y="26"/>
                </a:lnTo>
                <a:lnTo>
                  <a:pt x="236" y="21"/>
                </a:lnTo>
                <a:lnTo>
                  <a:pt x="227" y="16"/>
                </a:lnTo>
                <a:lnTo>
                  <a:pt x="218" y="11"/>
                </a:lnTo>
                <a:lnTo>
                  <a:pt x="208" y="8"/>
                </a:lnTo>
                <a:lnTo>
                  <a:pt x="198" y="6"/>
                </a:lnTo>
                <a:lnTo>
                  <a:pt x="188" y="2"/>
                </a:lnTo>
                <a:lnTo>
                  <a:pt x="178" y="1"/>
                </a:lnTo>
                <a:lnTo>
                  <a:pt x="168" y="0"/>
                </a:lnTo>
                <a:lnTo>
                  <a:pt x="156" y="0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8" name="Freeform 136"/>
          <p:cNvSpPr>
            <a:spLocks/>
          </p:cNvSpPr>
          <p:nvPr userDrawn="1"/>
        </p:nvSpPr>
        <p:spPr bwMode="auto">
          <a:xfrm>
            <a:off x="11250051" y="6483355"/>
            <a:ext cx="167232" cy="144463"/>
          </a:xfrm>
          <a:custGeom>
            <a:avLst/>
            <a:gdLst>
              <a:gd name="T0" fmla="*/ 2147483647 w 637"/>
              <a:gd name="T1" fmla="*/ 2147483647 h 725"/>
              <a:gd name="T2" fmla="*/ 2147483647 w 637"/>
              <a:gd name="T3" fmla="*/ 2147483647 h 725"/>
              <a:gd name="T4" fmla="*/ 2147483647 w 637"/>
              <a:gd name="T5" fmla="*/ 2147483647 h 725"/>
              <a:gd name="T6" fmla="*/ 2147483647 w 637"/>
              <a:gd name="T7" fmla="*/ 2147483647 h 725"/>
              <a:gd name="T8" fmla="*/ 2136833158 w 637"/>
              <a:gd name="T9" fmla="*/ 2147483647 h 725"/>
              <a:gd name="T10" fmla="*/ 1587342891 w 637"/>
              <a:gd name="T11" fmla="*/ 2147483647 h 725"/>
              <a:gd name="T12" fmla="*/ 1213405820 w 637"/>
              <a:gd name="T13" fmla="*/ 2147483647 h 725"/>
              <a:gd name="T14" fmla="*/ 961569034 w 637"/>
              <a:gd name="T15" fmla="*/ 2147483647 h 725"/>
              <a:gd name="T16" fmla="*/ 732640695 w 637"/>
              <a:gd name="T17" fmla="*/ 2147483647 h 725"/>
              <a:gd name="T18" fmla="*/ 534218035 w 637"/>
              <a:gd name="T19" fmla="*/ 2147483647 h 725"/>
              <a:gd name="T20" fmla="*/ 358664839 w 637"/>
              <a:gd name="T21" fmla="*/ 2147483647 h 725"/>
              <a:gd name="T22" fmla="*/ 221331107 w 637"/>
              <a:gd name="T23" fmla="*/ 2147483647 h 725"/>
              <a:gd name="T24" fmla="*/ 122100285 w 637"/>
              <a:gd name="T25" fmla="*/ 2147483647 h 725"/>
              <a:gd name="T26" fmla="*/ 7636018 w 637"/>
              <a:gd name="T27" fmla="*/ 2147483647 h 725"/>
              <a:gd name="T28" fmla="*/ 38141893 w 637"/>
              <a:gd name="T29" fmla="*/ 2147483647 h 725"/>
              <a:gd name="T30" fmla="*/ 198422660 w 637"/>
              <a:gd name="T31" fmla="*/ 2147483647 h 725"/>
              <a:gd name="T32" fmla="*/ 503673571 w 637"/>
              <a:gd name="T33" fmla="*/ 2056959241 h 725"/>
              <a:gd name="T34" fmla="*/ 946296802 w 637"/>
              <a:gd name="T35" fmla="*/ 1424073214 h 725"/>
              <a:gd name="T36" fmla="*/ 1472878623 w 637"/>
              <a:gd name="T37" fmla="*/ 878179020 h 725"/>
              <a:gd name="T38" fmla="*/ 2098652479 w 637"/>
              <a:gd name="T39" fmla="*/ 443060051 h 725"/>
              <a:gd name="T40" fmla="*/ 2147483647 w 637"/>
              <a:gd name="T41" fmla="*/ 142419197 h 725"/>
              <a:gd name="T42" fmla="*/ 2147483647 w 637"/>
              <a:gd name="T43" fmla="*/ 7901229 h 725"/>
              <a:gd name="T44" fmla="*/ 2147483647 w 637"/>
              <a:gd name="T45" fmla="*/ 15841912 h 725"/>
              <a:gd name="T46" fmla="*/ 2147483647 w 637"/>
              <a:gd name="T47" fmla="*/ 110774826 h 725"/>
              <a:gd name="T48" fmla="*/ 2147483647 w 637"/>
              <a:gd name="T49" fmla="*/ 284798742 h 725"/>
              <a:gd name="T50" fmla="*/ 2147483647 w 637"/>
              <a:gd name="T51" fmla="*/ 514249823 h 725"/>
              <a:gd name="T52" fmla="*/ 2147483647 w 637"/>
              <a:gd name="T53" fmla="*/ 775305423 h 725"/>
              <a:gd name="T54" fmla="*/ 2147483647 w 637"/>
              <a:gd name="T55" fmla="*/ 1068044848 h 725"/>
              <a:gd name="T56" fmla="*/ 2147483647 w 637"/>
              <a:gd name="T57" fmla="*/ 1329140300 h 725"/>
              <a:gd name="T58" fmla="*/ 2147483647 w 637"/>
              <a:gd name="T59" fmla="*/ 1558551529 h 725"/>
              <a:gd name="T60" fmla="*/ 2147483647 w 637"/>
              <a:gd name="T61" fmla="*/ 1716772986 h 725"/>
              <a:gd name="T62" fmla="*/ 2147483647 w 637"/>
              <a:gd name="T63" fmla="*/ 1803804870 h 725"/>
              <a:gd name="T64" fmla="*/ 2147483647 w 637"/>
              <a:gd name="T65" fmla="*/ 1835449042 h 725"/>
              <a:gd name="T66" fmla="*/ 2147483647 w 637"/>
              <a:gd name="T67" fmla="*/ 1764259269 h 725"/>
              <a:gd name="T68" fmla="*/ 2147483647 w 637"/>
              <a:gd name="T69" fmla="*/ 1574393441 h 725"/>
              <a:gd name="T70" fmla="*/ 2147483647 w 637"/>
              <a:gd name="T71" fmla="*/ 1344942560 h 725"/>
              <a:gd name="T72" fmla="*/ 2147483647 w 637"/>
              <a:gd name="T73" fmla="*/ 1178819873 h 725"/>
              <a:gd name="T74" fmla="*/ 2147483647 w 637"/>
              <a:gd name="T75" fmla="*/ 1012657534 h 725"/>
              <a:gd name="T76" fmla="*/ 2147483647 w 637"/>
              <a:gd name="T77" fmla="*/ 743661052 h 725"/>
              <a:gd name="T78" fmla="*/ 2147483647 w 637"/>
              <a:gd name="T79" fmla="*/ 561696254 h 725"/>
              <a:gd name="T80" fmla="*/ 2147483647 w 637"/>
              <a:gd name="T81" fmla="*/ 395573767 h 725"/>
              <a:gd name="T82" fmla="*/ 2147483647 w 637"/>
              <a:gd name="T83" fmla="*/ 324383995 h 725"/>
              <a:gd name="T84" fmla="*/ 2147483647 w 637"/>
              <a:gd name="T85" fmla="*/ 276897512 h 725"/>
              <a:gd name="T86" fmla="*/ 2147483647 w 637"/>
              <a:gd name="T87" fmla="*/ 332285025 h 725"/>
              <a:gd name="T88" fmla="*/ 2147483647 w 637"/>
              <a:gd name="T89" fmla="*/ 522150853 h 725"/>
              <a:gd name="T90" fmla="*/ 2147483647 w 637"/>
              <a:gd name="T91" fmla="*/ 814890477 h 725"/>
              <a:gd name="T92" fmla="*/ 1930774283 w 637"/>
              <a:gd name="T93" fmla="*/ 1218365275 h 725"/>
              <a:gd name="T94" fmla="*/ 1587342891 w 637"/>
              <a:gd name="T95" fmla="*/ 1724713868 h 725"/>
              <a:gd name="T96" fmla="*/ 1274455963 w 637"/>
              <a:gd name="T97" fmla="*/ 2147483647 h 725"/>
              <a:gd name="T98" fmla="*/ 1068397088 w 637"/>
              <a:gd name="T99" fmla="*/ 2147483647 h 725"/>
              <a:gd name="T100" fmla="*/ 999710927 w 637"/>
              <a:gd name="T101" fmla="*/ 2147483647 h 725"/>
              <a:gd name="T102" fmla="*/ 1045527624 w 637"/>
              <a:gd name="T103" fmla="*/ 2147483647 h 725"/>
              <a:gd name="T104" fmla="*/ 1198133588 w 637"/>
              <a:gd name="T105" fmla="*/ 2147483647 h 725"/>
              <a:gd name="T106" fmla="*/ 1434736927 w 637"/>
              <a:gd name="T107" fmla="*/ 2147483647 h 725"/>
              <a:gd name="T108" fmla="*/ 1755259872 w 637"/>
              <a:gd name="T109" fmla="*/ 2147483647 h 725"/>
              <a:gd name="T110" fmla="*/ 2136833158 w 637"/>
              <a:gd name="T111" fmla="*/ 2147483647 h 725"/>
              <a:gd name="T112" fmla="*/ 2147483647 w 637"/>
              <a:gd name="T113" fmla="*/ 2147483647 h 725"/>
              <a:gd name="T114" fmla="*/ 2147483647 w 637"/>
              <a:gd name="T115" fmla="*/ 2147483647 h 725"/>
              <a:gd name="T116" fmla="*/ 2147483647 w 637"/>
              <a:gd name="T117" fmla="*/ 2147483647 h 725"/>
              <a:gd name="T118" fmla="*/ 2147483647 w 637"/>
              <a:gd name="T119" fmla="*/ 2147483647 h 725"/>
              <a:gd name="T120" fmla="*/ 2147483647 w 637"/>
              <a:gd name="T121" fmla="*/ 2147483647 h 725"/>
              <a:gd name="T122" fmla="*/ 2147483647 w 637"/>
              <a:gd name="T123" fmla="*/ 2147483647 h 72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37" h="725">
                <a:moveTo>
                  <a:pt x="574" y="537"/>
                </a:moveTo>
                <a:lnTo>
                  <a:pt x="554" y="561"/>
                </a:lnTo>
                <a:lnTo>
                  <a:pt x="534" y="582"/>
                </a:lnTo>
                <a:lnTo>
                  <a:pt x="512" y="602"/>
                </a:lnTo>
                <a:lnTo>
                  <a:pt x="492" y="622"/>
                </a:lnTo>
                <a:lnTo>
                  <a:pt x="472" y="638"/>
                </a:lnTo>
                <a:lnTo>
                  <a:pt x="452" y="654"/>
                </a:lnTo>
                <a:lnTo>
                  <a:pt x="430" y="668"/>
                </a:lnTo>
                <a:lnTo>
                  <a:pt x="410" y="680"/>
                </a:lnTo>
                <a:lnTo>
                  <a:pt x="390" y="690"/>
                </a:lnTo>
                <a:lnTo>
                  <a:pt x="368" y="700"/>
                </a:lnTo>
                <a:lnTo>
                  <a:pt x="347" y="708"/>
                </a:lnTo>
                <a:lnTo>
                  <a:pt x="324" y="714"/>
                </a:lnTo>
                <a:lnTo>
                  <a:pt x="303" y="720"/>
                </a:lnTo>
                <a:lnTo>
                  <a:pt x="280" y="723"/>
                </a:lnTo>
                <a:lnTo>
                  <a:pt x="258" y="725"/>
                </a:lnTo>
                <a:lnTo>
                  <a:pt x="235" y="725"/>
                </a:lnTo>
                <a:lnTo>
                  <a:pt x="208" y="725"/>
                </a:lnTo>
                <a:lnTo>
                  <a:pt x="182" y="722"/>
                </a:lnTo>
                <a:lnTo>
                  <a:pt x="170" y="720"/>
                </a:lnTo>
                <a:lnTo>
                  <a:pt x="159" y="717"/>
                </a:lnTo>
                <a:lnTo>
                  <a:pt x="148" y="714"/>
                </a:lnTo>
                <a:lnTo>
                  <a:pt x="136" y="711"/>
                </a:lnTo>
                <a:lnTo>
                  <a:pt x="126" y="706"/>
                </a:lnTo>
                <a:lnTo>
                  <a:pt x="116" y="702"/>
                </a:lnTo>
                <a:lnTo>
                  <a:pt x="106" y="696"/>
                </a:lnTo>
                <a:lnTo>
                  <a:pt x="96" y="690"/>
                </a:lnTo>
                <a:lnTo>
                  <a:pt x="87" y="685"/>
                </a:lnTo>
                <a:lnTo>
                  <a:pt x="79" y="678"/>
                </a:lnTo>
                <a:lnTo>
                  <a:pt x="70" y="671"/>
                </a:lnTo>
                <a:lnTo>
                  <a:pt x="62" y="663"/>
                </a:lnTo>
                <a:lnTo>
                  <a:pt x="54" y="655"/>
                </a:lnTo>
                <a:lnTo>
                  <a:pt x="47" y="647"/>
                </a:lnTo>
                <a:lnTo>
                  <a:pt x="41" y="638"/>
                </a:lnTo>
                <a:lnTo>
                  <a:pt x="35" y="629"/>
                </a:lnTo>
                <a:lnTo>
                  <a:pt x="29" y="620"/>
                </a:lnTo>
                <a:lnTo>
                  <a:pt x="25" y="610"/>
                </a:lnTo>
                <a:lnTo>
                  <a:pt x="19" y="600"/>
                </a:lnTo>
                <a:lnTo>
                  <a:pt x="16" y="590"/>
                </a:lnTo>
                <a:lnTo>
                  <a:pt x="9" y="569"/>
                </a:lnTo>
                <a:lnTo>
                  <a:pt x="3" y="545"/>
                </a:lnTo>
                <a:lnTo>
                  <a:pt x="1" y="521"/>
                </a:lnTo>
                <a:lnTo>
                  <a:pt x="0" y="495"/>
                </a:lnTo>
                <a:lnTo>
                  <a:pt x="1" y="465"/>
                </a:lnTo>
                <a:lnTo>
                  <a:pt x="5" y="436"/>
                </a:lnTo>
                <a:lnTo>
                  <a:pt x="9" y="406"/>
                </a:lnTo>
                <a:lnTo>
                  <a:pt x="17" y="377"/>
                </a:lnTo>
                <a:lnTo>
                  <a:pt x="26" y="348"/>
                </a:lnTo>
                <a:lnTo>
                  <a:pt x="37" y="318"/>
                </a:lnTo>
                <a:lnTo>
                  <a:pt x="52" y="289"/>
                </a:lnTo>
                <a:lnTo>
                  <a:pt x="66" y="260"/>
                </a:lnTo>
                <a:lnTo>
                  <a:pt x="85" y="232"/>
                </a:lnTo>
                <a:lnTo>
                  <a:pt x="104" y="205"/>
                </a:lnTo>
                <a:lnTo>
                  <a:pt x="124" y="180"/>
                </a:lnTo>
                <a:lnTo>
                  <a:pt x="145" y="155"/>
                </a:lnTo>
                <a:lnTo>
                  <a:pt x="168" y="133"/>
                </a:lnTo>
                <a:lnTo>
                  <a:pt x="193" y="111"/>
                </a:lnTo>
                <a:lnTo>
                  <a:pt x="219" y="91"/>
                </a:lnTo>
                <a:lnTo>
                  <a:pt x="247" y="73"/>
                </a:lnTo>
                <a:lnTo>
                  <a:pt x="275" y="56"/>
                </a:lnTo>
                <a:lnTo>
                  <a:pt x="303" y="41"/>
                </a:lnTo>
                <a:lnTo>
                  <a:pt x="330" y="28"/>
                </a:lnTo>
                <a:lnTo>
                  <a:pt x="358" y="18"/>
                </a:lnTo>
                <a:lnTo>
                  <a:pt x="386" y="10"/>
                </a:lnTo>
                <a:lnTo>
                  <a:pt x="413" y="4"/>
                </a:lnTo>
                <a:lnTo>
                  <a:pt x="440" y="1"/>
                </a:lnTo>
                <a:lnTo>
                  <a:pt x="467" y="0"/>
                </a:lnTo>
                <a:lnTo>
                  <a:pt x="489" y="1"/>
                </a:lnTo>
                <a:lnTo>
                  <a:pt x="508" y="2"/>
                </a:lnTo>
                <a:lnTo>
                  <a:pt x="526" y="5"/>
                </a:lnTo>
                <a:lnTo>
                  <a:pt x="542" y="9"/>
                </a:lnTo>
                <a:lnTo>
                  <a:pt x="557" y="14"/>
                </a:lnTo>
                <a:lnTo>
                  <a:pt x="571" y="20"/>
                </a:lnTo>
                <a:lnTo>
                  <a:pt x="583" y="28"/>
                </a:lnTo>
                <a:lnTo>
                  <a:pt x="595" y="36"/>
                </a:lnTo>
                <a:lnTo>
                  <a:pt x="605" y="45"/>
                </a:lnTo>
                <a:lnTo>
                  <a:pt x="614" y="55"/>
                </a:lnTo>
                <a:lnTo>
                  <a:pt x="620" y="65"/>
                </a:lnTo>
                <a:lnTo>
                  <a:pt x="627" y="75"/>
                </a:lnTo>
                <a:lnTo>
                  <a:pt x="632" y="86"/>
                </a:lnTo>
                <a:lnTo>
                  <a:pt x="635" y="98"/>
                </a:lnTo>
                <a:lnTo>
                  <a:pt x="636" y="110"/>
                </a:lnTo>
                <a:lnTo>
                  <a:pt x="637" y="122"/>
                </a:lnTo>
                <a:lnTo>
                  <a:pt x="637" y="135"/>
                </a:lnTo>
                <a:lnTo>
                  <a:pt x="635" y="146"/>
                </a:lnTo>
                <a:lnTo>
                  <a:pt x="633" y="157"/>
                </a:lnTo>
                <a:lnTo>
                  <a:pt x="629" y="168"/>
                </a:lnTo>
                <a:lnTo>
                  <a:pt x="626" y="178"/>
                </a:lnTo>
                <a:lnTo>
                  <a:pt x="620" y="188"/>
                </a:lnTo>
                <a:lnTo>
                  <a:pt x="615" y="197"/>
                </a:lnTo>
                <a:lnTo>
                  <a:pt x="607" y="206"/>
                </a:lnTo>
                <a:lnTo>
                  <a:pt x="602" y="211"/>
                </a:lnTo>
                <a:lnTo>
                  <a:pt x="596" y="217"/>
                </a:lnTo>
                <a:lnTo>
                  <a:pt x="590" y="222"/>
                </a:lnTo>
                <a:lnTo>
                  <a:pt x="583" y="225"/>
                </a:lnTo>
                <a:lnTo>
                  <a:pt x="577" y="228"/>
                </a:lnTo>
                <a:lnTo>
                  <a:pt x="569" y="231"/>
                </a:lnTo>
                <a:lnTo>
                  <a:pt x="562" y="232"/>
                </a:lnTo>
                <a:lnTo>
                  <a:pt x="554" y="232"/>
                </a:lnTo>
                <a:lnTo>
                  <a:pt x="542" y="231"/>
                </a:lnTo>
                <a:lnTo>
                  <a:pt x="532" y="228"/>
                </a:lnTo>
                <a:lnTo>
                  <a:pt x="523" y="223"/>
                </a:lnTo>
                <a:lnTo>
                  <a:pt x="514" y="216"/>
                </a:lnTo>
                <a:lnTo>
                  <a:pt x="507" y="208"/>
                </a:lnTo>
                <a:lnTo>
                  <a:pt x="501" y="199"/>
                </a:lnTo>
                <a:lnTo>
                  <a:pt x="499" y="189"/>
                </a:lnTo>
                <a:lnTo>
                  <a:pt x="498" y="178"/>
                </a:lnTo>
                <a:lnTo>
                  <a:pt x="498" y="170"/>
                </a:lnTo>
                <a:lnTo>
                  <a:pt x="499" y="163"/>
                </a:lnTo>
                <a:lnTo>
                  <a:pt x="501" y="156"/>
                </a:lnTo>
                <a:lnTo>
                  <a:pt x="503" y="149"/>
                </a:lnTo>
                <a:lnTo>
                  <a:pt x="507" y="144"/>
                </a:lnTo>
                <a:lnTo>
                  <a:pt x="512" y="136"/>
                </a:lnTo>
                <a:lnTo>
                  <a:pt x="519" y="128"/>
                </a:lnTo>
                <a:lnTo>
                  <a:pt x="527" y="120"/>
                </a:lnTo>
                <a:lnTo>
                  <a:pt x="543" y="104"/>
                </a:lnTo>
                <a:lnTo>
                  <a:pt x="550" y="94"/>
                </a:lnTo>
                <a:lnTo>
                  <a:pt x="553" y="86"/>
                </a:lnTo>
                <a:lnTo>
                  <a:pt x="554" y="79"/>
                </a:lnTo>
                <a:lnTo>
                  <a:pt x="553" y="71"/>
                </a:lnTo>
                <a:lnTo>
                  <a:pt x="550" y="63"/>
                </a:lnTo>
                <a:lnTo>
                  <a:pt x="545" y="57"/>
                </a:lnTo>
                <a:lnTo>
                  <a:pt x="539" y="50"/>
                </a:lnTo>
                <a:lnTo>
                  <a:pt x="533" y="47"/>
                </a:lnTo>
                <a:lnTo>
                  <a:pt x="527" y="44"/>
                </a:lnTo>
                <a:lnTo>
                  <a:pt x="519" y="41"/>
                </a:lnTo>
                <a:lnTo>
                  <a:pt x="511" y="39"/>
                </a:lnTo>
                <a:lnTo>
                  <a:pt x="494" y="36"/>
                </a:lnTo>
                <a:lnTo>
                  <a:pt x="475" y="35"/>
                </a:lnTo>
                <a:lnTo>
                  <a:pt x="456" y="36"/>
                </a:lnTo>
                <a:lnTo>
                  <a:pt x="437" y="38"/>
                </a:lnTo>
                <a:lnTo>
                  <a:pt x="418" y="42"/>
                </a:lnTo>
                <a:lnTo>
                  <a:pt x="399" y="49"/>
                </a:lnTo>
                <a:lnTo>
                  <a:pt x="380" y="56"/>
                </a:lnTo>
                <a:lnTo>
                  <a:pt x="360" y="66"/>
                </a:lnTo>
                <a:lnTo>
                  <a:pt x="342" y="76"/>
                </a:lnTo>
                <a:lnTo>
                  <a:pt x="323" y="90"/>
                </a:lnTo>
                <a:lnTo>
                  <a:pt x="305" y="103"/>
                </a:lnTo>
                <a:lnTo>
                  <a:pt x="287" y="119"/>
                </a:lnTo>
                <a:lnTo>
                  <a:pt x="270" y="136"/>
                </a:lnTo>
                <a:lnTo>
                  <a:pt x="253" y="154"/>
                </a:lnTo>
                <a:lnTo>
                  <a:pt x="238" y="174"/>
                </a:lnTo>
                <a:lnTo>
                  <a:pt x="223" y="196"/>
                </a:lnTo>
                <a:lnTo>
                  <a:pt x="208" y="218"/>
                </a:lnTo>
                <a:lnTo>
                  <a:pt x="195" y="242"/>
                </a:lnTo>
                <a:lnTo>
                  <a:pt x="180" y="272"/>
                </a:lnTo>
                <a:lnTo>
                  <a:pt x="167" y="303"/>
                </a:lnTo>
                <a:lnTo>
                  <a:pt x="157" y="332"/>
                </a:lnTo>
                <a:lnTo>
                  <a:pt x="148" y="362"/>
                </a:lnTo>
                <a:lnTo>
                  <a:pt x="140" y="393"/>
                </a:lnTo>
                <a:lnTo>
                  <a:pt x="135" y="422"/>
                </a:lnTo>
                <a:lnTo>
                  <a:pt x="132" y="453"/>
                </a:lnTo>
                <a:lnTo>
                  <a:pt x="131" y="483"/>
                </a:lnTo>
                <a:lnTo>
                  <a:pt x="132" y="502"/>
                </a:lnTo>
                <a:lnTo>
                  <a:pt x="134" y="520"/>
                </a:lnTo>
                <a:lnTo>
                  <a:pt x="137" y="538"/>
                </a:lnTo>
                <a:lnTo>
                  <a:pt x="143" y="554"/>
                </a:lnTo>
                <a:lnTo>
                  <a:pt x="149" y="570"/>
                </a:lnTo>
                <a:lnTo>
                  <a:pt x="157" y="583"/>
                </a:lnTo>
                <a:lnTo>
                  <a:pt x="166" y="597"/>
                </a:lnTo>
                <a:lnTo>
                  <a:pt x="177" y="609"/>
                </a:lnTo>
                <a:lnTo>
                  <a:pt x="188" y="620"/>
                </a:lnTo>
                <a:lnTo>
                  <a:pt x="202" y="629"/>
                </a:lnTo>
                <a:lnTo>
                  <a:pt x="215" y="637"/>
                </a:lnTo>
                <a:lnTo>
                  <a:pt x="230" y="644"/>
                </a:lnTo>
                <a:lnTo>
                  <a:pt x="246" y="649"/>
                </a:lnTo>
                <a:lnTo>
                  <a:pt x="262" y="653"/>
                </a:lnTo>
                <a:lnTo>
                  <a:pt x="280" y="655"/>
                </a:lnTo>
                <a:lnTo>
                  <a:pt x="300" y="655"/>
                </a:lnTo>
                <a:lnTo>
                  <a:pt x="315" y="655"/>
                </a:lnTo>
                <a:lnTo>
                  <a:pt x="330" y="654"/>
                </a:lnTo>
                <a:lnTo>
                  <a:pt x="345" y="651"/>
                </a:lnTo>
                <a:lnTo>
                  <a:pt x="359" y="649"/>
                </a:lnTo>
                <a:lnTo>
                  <a:pt x="375" y="644"/>
                </a:lnTo>
                <a:lnTo>
                  <a:pt x="390" y="638"/>
                </a:lnTo>
                <a:lnTo>
                  <a:pt x="404" y="633"/>
                </a:lnTo>
                <a:lnTo>
                  <a:pt x="419" y="625"/>
                </a:lnTo>
                <a:lnTo>
                  <a:pt x="434" y="617"/>
                </a:lnTo>
                <a:lnTo>
                  <a:pt x="449" y="607"/>
                </a:lnTo>
                <a:lnTo>
                  <a:pt x="465" y="596"/>
                </a:lnTo>
                <a:lnTo>
                  <a:pt x="482" y="583"/>
                </a:lnTo>
                <a:lnTo>
                  <a:pt x="499" y="569"/>
                </a:lnTo>
                <a:lnTo>
                  <a:pt x="516" y="553"/>
                </a:lnTo>
                <a:lnTo>
                  <a:pt x="533" y="536"/>
                </a:lnTo>
                <a:lnTo>
                  <a:pt x="552" y="517"/>
                </a:lnTo>
                <a:lnTo>
                  <a:pt x="574" y="537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9" name="Freeform 137"/>
          <p:cNvSpPr>
            <a:spLocks/>
          </p:cNvSpPr>
          <p:nvPr userDrawn="1"/>
        </p:nvSpPr>
        <p:spPr bwMode="auto">
          <a:xfrm>
            <a:off x="11434217" y="6403975"/>
            <a:ext cx="186283" cy="223838"/>
          </a:xfrm>
          <a:custGeom>
            <a:avLst/>
            <a:gdLst>
              <a:gd name="T0" fmla="*/ 1986007438 w 702"/>
              <a:gd name="T1" fmla="*/ 2147483647 h 1129"/>
              <a:gd name="T2" fmla="*/ 2147483647 w 702"/>
              <a:gd name="T3" fmla="*/ 2147483647 h 1129"/>
              <a:gd name="T4" fmla="*/ 2147483647 w 702"/>
              <a:gd name="T5" fmla="*/ 2147483647 h 1129"/>
              <a:gd name="T6" fmla="*/ 2147483647 w 702"/>
              <a:gd name="T7" fmla="*/ 2147483647 h 1129"/>
              <a:gd name="T8" fmla="*/ 2147483647 w 702"/>
              <a:gd name="T9" fmla="*/ 2147483647 h 1129"/>
              <a:gd name="T10" fmla="*/ 2147483647 w 702"/>
              <a:gd name="T11" fmla="*/ 2147483647 h 1129"/>
              <a:gd name="T12" fmla="*/ 2147483647 w 702"/>
              <a:gd name="T13" fmla="*/ 2147483647 h 1129"/>
              <a:gd name="T14" fmla="*/ 2147483647 w 702"/>
              <a:gd name="T15" fmla="*/ 2147483647 h 1129"/>
              <a:gd name="T16" fmla="*/ 2147483647 w 702"/>
              <a:gd name="T17" fmla="*/ 2147483647 h 1129"/>
              <a:gd name="T18" fmla="*/ 2147483647 w 702"/>
              <a:gd name="T19" fmla="*/ 2147483647 h 1129"/>
              <a:gd name="T20" fmla="*/ 2147483647 w 702"/>
              <a:gd name="T21" fmla="*/ 2147483647 h 1129"/>
              <a:gd name="T22" fmla="*/ 2147483647 w 702"/>
              <a:gd name="T23" fmla="*/ 2147483647 h 1129"/>
              <a:gd name="T24" fmla="*/ 2147483647 w 702"/>
              <a:gd name="T25" fmla="*/ 2147483647 h 1129"/>
              <a:gd name="T26" fmla="*/ 2147483647 w 702"/>
              <a:gd name="T27" fmla="*/ 2147483647 h 1129"/>
              <a:gd name="T28" fmla="*/ 2147483647 w 702"/>
              <a:gd name="T29" fmla="*/ 2147483647 h 1129"/>
              <a:gd name="T30" fmla="*/ 2147483647 w 702"/>
              <a:gd name="T31" fmla="*/ 2147483647 h 1129"/>
              <a:gd name="T32" fmla="*/ 2147483647 w 702"/>
              <a:gd name="T33" fmla="*/ 2147483647 h 1129"/>
              <a:gd name="T34" fmla="*/ 2147483647 w 702"/>
              <a:gd name="T35" fmla="*/ 2147483647 h 1129"/>
              <a:gd name="T36" fmla="*/ 2147483647 w 702"/>
              <a:gd name="T37" fmla="*/ 2147483647 h 1129"/>
              <a:gd name="T38" fmla="*/ 2147483647 w 702"/>
              <a:gd name="T39" fmla="*/ 2147483647 h 1129"/>
              <a:gd name="T40" fmla="*/ 2147483647 w 702"/>
              <a:gd name="T41" fmla="*/ 2147483647 h 1129"/>
              <a:gd name="T42" fmla="*/ 2147483647 w 702"/>
              <a:gd name="T43" fmla="*/ 2147483647 h 1129"/>
              <a:gd name="T44" fmla="*/ 2147483647 w 702"/>
              <a:gd name="T45" fmla="*/ 2147483647 h 1129"/>
              <a:gd name="T46" fmla="*/ 2147483647 w 702"/>
              <a:gd name="T47" fmla="*/ 2147483647 h 1129"/>
              <a:gd name="T48" fmla="*/ 2147483647 w 702"/>
              <a:gd name="T49" fmla="*/ 2147483647 h 1129"/>
              <a:gd name="T50" fmla="*/ 2147483647 w 702"/>
              <a:gd name="T51" fmla="*/ 2147483647 h 1129"/>
              <a:gd name="T52" fmla="*/ 2147483647 w 702"/>
              <a:gd name="T53" fmla="*/ 2147483647 h 1129"/>
              <a:gd name="T54" fmla="*/ 2147483647 w 702"/>
              <a:gd name="T55" fmla="*/ 2147483647 h 1129"/>
              <a:gd name="T56" fmla="*/ 2147483647 w 702"/>
              <a:gd name="T57" fmla="*/ 2147483647 h 1129"/>
              <a:gd name="T58" fmla="*/ 2147483647 w 702"/>
              <a:gd name="T59" fmla="*/ 2147483647 h 1129"/>
              <a:gd name="T60" fmla="*/ 2147483647 w 702"/>
              <a:gd name="T61" fmla="*/ 2147483647 h 1129"/>
              <a:gd name="T62" fmla="*/ 2147483647 w 702"/>
              <a:gd name="T63" fmla="*/ 2147483647 h 1129"/>
              <a:gd name="T64" fmla="*/ 2147483647 w 702"/>
              <a:gd name="T65" fmla="*/ 2147483647 h 1129"/>
              <a:gd name="T66" fmla="*/ 2147483647 w 702"/>
              <a:gd name="T67" fmla="*/ 2147483647 h 1129"/>
              <a:gd name="T68" fmla="*/ 2147483647 w 702"/>
              <a:gd name="T69" fmla="*/ 2147483647 h 1129"/>
              <a:gd name="T70" fmla="*/ 2147483647 w 702"/>
              <a:gd name="T71" fmla="*/ 2147483647 h 1129"/>
              <a:gd name="T72" fmla="*/ 2147483647 w 702"/>
              <a:gd name="T73" fmla="*/ 2147483647 h 1129"/>
              <a:gd name="T74" fmla="*/ 2147483647 w 702"/>
              <a:gd name="T75" fmla="*/ 2147483647 h 1129"/>
              <a:gd name="T76" fmla="*/ 2147483647 w 702"/>
              <a:gd name="T77" fmla="*/ 2147483647 h 1129"/>
              <a:gd name="T78" fmla="*/ 2147483647 w 702"/>
              <a:gd name="T79" fmla="*/ 2147483647 h 1129"/>
              <a:gd name="T80" fmla="*/ 2147483647 w 702"/>
              <a:gd name="T81" fmla="*/ 2147483647 h 1129"/>
              <a:gd name="T82" fmla="*/ 2147483647 w 702"/>
              <a:gd name="T83" fmla="*/ 2147483647 h 1129"/>
              <a:gd name="T84" fmla="*/ 2119981529 w 702"/>
              <a:gd name="T85" fmla="*/ 2147483647 h 1129"/>
              <a:gd name="T86" fmla="*/ 1615608610 w 702"/>
              <a:gd name="T87" fmla="*/ 2147483647 h 1129"/>
              <a:gd name="T88" fmla="*/ 1316097780 w 702"/>
              <a:gd name="T89" fmla="*/ 2147483647 h 1129"/>
              <a:gd name="T90" fmla="*/ 2025411595 w 702"/>
              <a:gd name="T91" fmla="*/ 1698926455 h 1129"/>
              <a:gd name="T92" fmla="*/ 2147483647 w 702"/>
              <a:gd name="T93" fmla="*/ 794923483 h 1129"/>
              <a:gd name="T94" fmla="*/ 2041173217 w 702"/>
              <a:gd name="T95" fmla="*/ 607857169 h 1129"/>
              <a:gd name="T96" fmla="*/ 1788986857 w 702"/>
              <a:gd name="T97" fmla="*/ 537732035 h 1129"/>
              <a:gd name="T98" fmla="*/ 1552562119 w 702"/>
              <a:gd name="T99" fmla="*/ 553337251 h 1129"/>
              <a:gd name="T100" fmla="*/ 1316097780 w 702"/>
              <a:gd name="T101" fmla="*/ 350704977 h 112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02" h="1129">
                <a:moveTo>
                  <a:pt x="437" y="0"/>
                </a:moveTo>
                <a:lnTo>
                  <a:pt x="219" y="759"/>
                </a:lnTo>
                <a:lnTo>
                  <a:pt x="252" y="708"/>
                </a:lnTo>
                <a:lnTo>
                  <a:pt x="285" y="661"/>
                </a:lnTo>
                <a:lnTo>
                  <a:pt x="315" y="619"/>
                </a:lnTo>
                <a:lnTo>
                  <a:pt x="345" y="581"/>
                </a:lnTo>
                <a:lnTo>
                  <a:pt x="372" y="548"/>
                </a:lnTo>
                <a:lnTo>
                  <a:pt x="397" y="519"/>
                </a:lnTo>
                <a:lnTo>
                  <a:pt x="419" y="494"/>
                </a:lnTo>
                <a:lnTo>
                  <a:pt x="440" y="475"/>
                </a:lnTo>
                <a:lnTo>
                  <a:pt x="460" y="458"/>
                </a:lnTo>
                <a:lnTo>
                  <a:pt x="479" y="444"/>
                </a:lnTo>
                <a:lnTo>
                  <a:pt x="499" y="432"/>
                </a:lnTo>
                <a:lnTo>
                  <a:pt x="518" y="422"/>
                </a:lnTo>
                <a:lnTo>
                  <a:pt x="536" y="414"/>
                </a:lnTo>
                <a:lnTo>
                  <a:pt x="555" y="408"/>
                </a:lnTo>
                <a:lnTo>
                  <a:pt x="573" y="405"/>
                </a:lnTo>
                <a:lnTo>
                  <a:pt x="592" y="404"/>
                </a:lnTo>
                <a:lnTo>
                  <a:pt x="601" y="405"/>
                </a:lnTo>
                <a:lnTo>
                  <a:pt x="610" y="406"/>
                </a:lnTo>
                <a:lnTo>
                  <a:pt x="618" y="408"/>
                </a:lnTo>
                <a:lnTo>
                  <a:pt x="626" y="410"/>
                </a:lnTo>
                <a:lnTo>
                  <a:pt x="634" y="414"/>
                </a:lnTo>
                <a:lnTo>
                  <a:pt x="641" y="418"/>
                </a:lnTo>
                <a:lnTo>
                  <a:pt x="648" y="424"/>
                </a:lnTo>
                <a:lnTo>
                  <a:pt x="654" y="430"/>
                </a:lnTo>
                <a:lnTo>
                  <a:pt x="660" y="436"/>
                </a:lnTo>
                <a:lnTo>
                  <a:pt x="666" y="444"/>
                </a:lnTo>
                <a:lnTo>
                  <a:pt x="670" y="452"/>
                </a:lnTo>
                <a:lnTo>
                  <a:pt x="674" y="460"/>
                </a:lnTo>
                <a:lnTo>
                  <a:pt x="676" y="469"/>
                </a:lnTo>
                <a:lnTo>
                  <a:pt x="678" y="478"/>
                </a:lnTo>
                <a:lnTo>
                  <a:pt x="679" y="488"/>
                </a:lnTo>
                <a:lnTo>
                  <a:pt x="679" y="498"/>
                </a:lnTo>
                <a:lnTo>
                  <a:pt x="679" y="512"/>
                </a:lnTo>
                <a:lnTo>
                  <a:pt x="678" y="525"/>
                </a:lnTo>
                <a:lnTo>
                  <a:pt x="677" y="540"/>
                </a:lnTo>
                <a:lnTo>
                  <a:pt x="675" y="556"/>
                </a:lnTo>
                <a:lnTo>
                  <a:pt x="667" y="588"/>
                </a:lnTo>
                <a:lnTo>
                  <a:pt x="658" y="623"/>
                </a:lnTo>
                <a:lnTo>
                  <a:pt x="562" y="951"/>
                </a:lnTo>
                <a:lnTo>
                  <a:pt x="554" y="977"/>
                </a:lnTo>
                <a:lnTo>
                  <a:pt x="549" y="997"/>
                </a:lnTo>
                <a:lnTo>
                  <a:pt x="545" y="1010"/>
                </a:lnTo>
                <a:lnTo>
                  <a:pt x="544" y="1017"/>
                </a:lnTo>
                <a:lnTo>
                  <a:pt x="545" y="1022"/>
                </a:lnTo>
                <a:lnTo>
                  <a:pt x="546" y="1027"/>
                </a:lnTo>
                <a:lnTo>
                  <a:pt x="549" y="1031"/>
                </a:lnTo>
                <a:lnTo>
                  <a:pt x="551" y="1035"/>
                </a:lnTo>
                <a:lnTo>
                  <a:pt x="554" y="1038"/>
                </a:lnTo>
                <a:lnTo>
                  <a:pt x="559" y="1040"/>
                </a:lnTo>
                <a:lnTo>
                  <a:pt x="562" y="1041"/>
                </a:lnTo>
                <a:lnTo>
                  <a:pt x="567" y="1041"/>
                </a:lnTo>
                <a:lnTo>
                  <a:pt x="572" y="1041"/>
                </a:lnTo>
                <a:lnTo>
                  <a:pt x="578" y="1039"/>
                </a:lnTo>
                <a:lnTo>
                  <a:pt x="583" y="1036"/>
                </a:lnTo>
                <a:lnTo>
                  <a:pt x="590" y="1031"/>
                </a:lnTo>
                <a:lnTo>
                  <a:pt x="600" y="1022"/>
                </a:lnTo>
                <a:lnTo>
                  <a:pt x="612" y="1012"/>
                </a:lnTo>
                <a:lnTo>
                  <a:pt x="623" y="1002"/>
                </a:lnTo>
                <a:lnTo>
                  <a:pt x="634" y="991"/>
                </a:lnTo>
                <a:lnTo>
                  <a:pt x="657" y="965"/>
                </a:lnTo>
                <a:lnTo>
                  <a:pt x="678" y="937"/>
                </a:lnTo>
                <a:lnTo>
                  <a:pt x="702" y="951"/>
                </a:lnTo>
                <a:lnTo>
                  <a:pt x="688" y="973"/>
                </a:lnTo>
                <a:lnTo>
                  <a:pt x="670" y="994"/>
                </a:lnTo>
                <a:lnTo>
                  <a:pt x="651" y="1018"/>
                </a:lnTo>
                <a:lnTo>
                  <a:pt x="628" y="1042"/>
                </a:lnTo>
                <a:lnTo>
                  <a:pt x="606" y="1065"/>
                </a:lnTo>
                <a:lnTo>
                  <a:pt x="585" y="1084"/>
                </a:lnTo>
                <a:lnTo>
                  <a:pt x="565" y="1099"/>
                </a:lnTo>
                <a:lnTo>
                  <a:pt x="547" y="1111"/>
                </a:lnTo>
                <a:lnTo>
                  <a:pt x="531" y="1119"/>
                </a:lnTo>
                <a:lnTo>
                  <a:pt x="515" y="1125"/>
                </a:lnTo>
                <a:lnTo>
                  <a:pt x="500" y="1128"/>
                </a:lnTo>
                <a:lnTo>
                  <a:pt x="487" y="1129"/>
                </a:lnTo>
                <a:lnTo>
                  <a:pt x="480" y="1129"/>
                </a:lnTo>
                <a:lnTo>
                  <a:pt x="473" y="1128"/>
                </a:lnTo>
                <a:lnTo>
                  <a:pt x="466" y="1127"/>
                </a:lnTo>
                <a:lnTo>
                  <a:pt x="461" y="1125"/>
                </a:lnTo>
                <a:lnTo>
                  <a:pt x="455" y="1122"/>
                </a:lnTo>
                <a:lnTo>
                  <a:pt x="449" y="1119"/>
                </a:lnTo>
                <a:lnTo>
                  <a:pt x="444" y="1116"/>
                </a:lnTo>
                <a:lnTo>
                  <a:pt x="439" y="1111"/>
                </a:lnTo>
                <a:lnTo>
                  <a:pt x="435" y="1107"/>
                </a:lnTo>
                <a:lnTo>
                  <a:pt x="431" y="1101"/>
                </a:lnTo>
                <a:lnTo>
                  <a:pt x="428" y="1097"/>
                </a:lnTo>
                <a:lnTo>
                  <a:pt x="426" y="1091"/>
                </a:lnTo>
                <a:lnTo>
                  <a:pt x="424" y="1084"/>
                </a:lnTo>
                <a:lnTo>
                  <a:pt x="422" y="1077"/>
                </a:lnTo>
                <a:lnTo>
                  <a:pt x="421" y="1071"/>
                </a:lnTo>
                <a:lnTo>
                  <a:pt x="421" y="1064"/>
                </a:lnTo>
                <a:lnTo>
                  <a:pt x="421" y="1055"/>
                </a:lnTo>
                <a:lnTo>
                  <a:pt x="422" y="1044"/>
                </a:lnTo>
                <a:lnTo>
                  <a:pt x="425" y="1030"/>
                </a:lnTo>
                <a:lnTo>
                  <a:pt x="428" y="1015"/>
                </a:lnTo>
                <a:lnTo>
                  <a:pt x="436" y="979"/>
                </a:lnTo>
                <a:lnTo>
                  <a:pt x="448" y="937"/>
                </a:lnTo>
                <a:lnTo>
                  <a:pt x="538" y="623"/>
                </a:lnTo>
                <a:lnTo>
                  <a:pt x="546" y="596"/>
                </a:lnTo>
                <a:lnTo>
                  <a:pt x="551" y="572"/>
                </a:lnTo>
                <a:lnTo>
                  <a:pt x="554" y="550"/>
                </a:lnTo>
                <a:lnTo>
                  <a:pt x="555" y="531"/>
                </a:lnTo>
                <a:lnTo>
                  <a:pt x="555" y="524"/>
                </a:lnTo>
                <a:lnTo>
                  <a:pt x="553" y="517"/>
                </a:lnTo>
                <a:lnTo>
                  <a:pt x="550" y="512"/>
                </a:lnTo>
                <a:lnTo>
                  <a:pt x="546" y="506"/>
                </a:lnTo>
                <a:lnTo>
                  <a:pt x="541" y="503"/>
                </a:lnTo>
                <a:lnTo>
                  <a:pt x="534" y="499"/>
                </a:lnTo>
                <a:lnTo>
                  <a:pt x="527" y="497"/>
                </a:lnTo>
                <a:lnTo>
                  <a:pt x="520" y="497"/>
                </a:lnTo>
                <a:lnTo>
                  <a:pt x="508" y="498"/>
                </a:lnTo>
                <a:lnTo>
                  <a:pt x="496" y="502"/>
                </a:lnTo>
                <a:lnTo>
                  <a:pt x="483" y="507"/>
                </a:lnTo>
                <a:lnTo>
                  <a:pt x="469" y="514"/>
                </a:lnTo>
                <a:lnTo>
                  <a:pt x="455" y="523"/>
                </a:lnTo>
                <a:lnTo>
                  <a:pt x="442" y="534"/>
                </a:lnTo>
                <a:lnTo>
                  <a:pt x="427" y="547"/>
                </a:lnTo>
                <a:lnTo>
                  <a:pt x="411" y="561"/>
                </a:lnTo>
                <a:lnTo>
                  <a:pt x="395" y="577"/>
                </a:lnTo>
                <a:lnTo>
                  <a:pt x="380" y="595"/>
                </a:lnTo>
                <a:lnTo>
                  <a:pt x="363" y="614"/>
                </a:lnTo>
                <a:lnTo>
                  <a:pt x="346" y="636"/>
                </a:lnTo>
                <a:lnTo>
                  <a:pt x="340" y="645"/>
                </a:lnTo>
                <a:lnTo>
                  <a:pt x="331" y="657"/>
                </a:lnTo>
                <a:lnTo>
                  <a:pt x="320" y="675"/>
                </a:lnTo>
                <a:lnTo>
                  <a:pt x="305" y="697"/>
                </a:lnTo>
                <a:lnTo>
                  <a:pt x="288" y="724"/>
                </a:lnTo>
                <a:lnTo>
                  <a:pt x="269" y="755"/>
                </a:lnTo>
                <a:lnTo>
                  <a:pt x="247" y="791"/>
                </a:lnTo>
                <a:lnTo>
                  <a:pt x="221" y="832"/>
                </a:lnTo>
                <a:lnTo>
                  <a:pt x="205" y="859"/>
                </a:lnTo>
                <a:lnTo>
                  <a:pt x="192" y="888"/>
                </a:lnTo>
                <a:lnTo>
                  <a:pt x="178" y="919"/>
                </a:lnTo>
                <a:lnTo>
                  <a:pt x="167" y="951"/>
                </a:lnTo>
                <a:lnTo>
                  <a:pt x="117" y="1111"/>
                </a:lnTo>
                <a:lnTo>
                  <a:pt x="0" y="1111"/>
                </a:lnTo>
                <a:lnTo>
                  <a:pt x="257" y="218"/>
                </a:lnTo>
                <a:lnTo>
                  <a:pt x="285" y="121"/>
                </a:lnTo>
                <a:lnTo>
                  <a:pt x="284" y="111"/>
                </a:lnTo>
                <a:lnTo>
                  <a:pt x="281" y="102"/>
                </a:lnTo>
                <a:lnTo>
                  <a:pt x="275" y="93"/>
                </a:lnTo>
                <a:lnTo>
                  <a:pt x="268" y="85"/>
                </a:lnTo>
                <a:lnTo>
                  <a:pt x="259" y="78"/>
                </a:lnTo>
                <a:lnTo>
                  <a:pt x="249" y="72"/>
                </a:lnTo>
                <a:lnTo>
                  <a:pt x="238" y="70"/>
                </a:lnTo>
                <a:lnTo>
                  <a:pt x="227" y="69"/>
                </a:lnTo>
                <a:lnTo>
                  <a:pt x="219" y="69"/>
                </a:lnTo>
                <a:lnTo>
                  <a:pt x="208" y="70"/>
                </a:lnTo>
                <a:lnTo>
                  <a:pt x="197" y="71"/>
                </a:lnTo>
                <a:lnTo>
                  <a:pt x="184" y="74"/>
                </a:lnTo>
                <a:lnTo>
                  <a:pt x="167" y="76"/>
                </a:lnTo>
                <a:lnTo>
                  <a:pt x="167" y="45"/>
                </a:lnTo>
                <a:lnTo>
                  <a:pt x="437" y="0"/>
                </a:lnTo>
                <a:close/>
              </a:path>
            </a:pathLst>
          </a:custGeom>
          <a:solidFill>
            <a:srgbClr val="274C8A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pic>
        <p:nvPicPr>
          <p:cNvPr id="6" name="Picture 22" descr="G:\Infozentrale\CI-CD\Neues CD 2011\Powerpoint\logo_vertikal_blank.wmf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3785" y="3940175"/>
            <a:ext cx="50588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Bild 70" descr="KS_Wortmarke_lang_weis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6167" y="145354"/>
            <a:ext cx="4583708" cy="421093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PPP_Covers_Notebooks.bmp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611442"/>
            <a:ext cx="9753600" cy="10890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Brandon Grotesque"/>
              </a:defRPr>
            </a:lvl1pPr>
          </a:lstStyle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700462"/>
            <a:ext cx="9753600" cy="225583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Master-Untertitelformat bearbeiten</a:t>
            </a:r>
          </a:p>
          <a:p>
            <a:endParaRPr lang="de-CH" dirty="0"/>
          </a:p>
          <a:p>
            <a:r>
              <a:rPr lang="en-US" dirty="0"/>
              <a:t>06.11.2013</a:t>
            </a:r>
            <a:endParaRPr lang="de-DE" dirty="0"/>
          </a:p>
        </p:txBody>
      </p:sp>
      <p:sp>
        <p:nvSpPr>
          <p:cNvPr id="50" name="Freeform 13"/>
          <p:cNvSpPr>
            <a:spLocks/>
          </p:cNvSpPr>
          <p:nvPr userDrawn="1"/>
        </p:nvSpPr>
        <p:spPr bwMode="auto">
          <a:xfrm>
            <a:off x="2121" y="2581678"/>
            <a:ext cx="1156921" cy="916532"/>
          </a:xfrm>
          <a:custGeom>
            <a:avLst/>
            <a:gdLst>
              <a:gd name="T0" fmla="*/ 1977 w 2479"/>
              <a:gd name="T1" fmla="*/ 1374 h 2620"/>
              <a:gd name="T2" fmla="*/ 1974 w 2479"/>
              <a:gd name="T3" fmla="*/ 131 h 2620"/>
              <a:gd name="T4" fmla="*/ 2479 w 2479"/>
              <a:gd name="T5" fmla="*/ 134 h 2620"/>
              <a:gd name="T6" fmla="*/ 2479 w 2479"/>
              <a:gd name="T7" fmla="*/ 2620 h 2620"/>
              <a:gd name="T8" fmla="*/ 1098 w 2479"/>
              <a:gd name="T9" fmla="*/ 1577 h 2620"/>
              <a:gd name="T10" fmla="*/ 575 w 2479"/>
              <a:gd name="T11" fmla="*/ 1190 h 2620"/>
              <a:gd name="T12" fmla="*/ 569 w 2479"/>
              <a:gd name="T13" fmla="*/ 2363 h 2620"/>
              <a:gd name="T14" fmla="*/ 0 w 2479"/>
              <a:gd name="T15" fmla="*/ 2363 h 2620"/>
              <a:gd name="T16" fmla="*/ 0 w 2479"/>
              <a:gd name="T17" fmla="*/ 0 h 2620"/>
              <a:gd name="T18" fmla="*/ 1977 w 2479"/>
              <a:gd name="T19" fmla="*/ 1374 h 2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9" h="2620">
                <a:moveTo>
                  <a:pt x="1977" y="1374"/>
                </a:moveTo>
                <a:lnTo>
                  <a:pt x="1974" y="131"/>
                </a:lnTo>
                <a:lnTo>
                  <a:pt x="2479" y="134"/>
                </a:lnTo>
                <a:lnTo>
                  <a:pt x="2479" y="2620"/>
                </a:lnTo>
                <a:lnTo>
                  <a:pt x="1098" y="1577"/>
                </a:lnTo>
                <a:lnTo>
                  <a:pt x="575" y="1190"/>
                </a:lnTo>
                <a:lnTo>
                  <a:pt x="569" y="2363"/>
                </a:lnTo>
                <a:lnTo>
                  <a:pt x="0" y="2363"/>
                </a:lnTo>
                <a:lnTo>
                  <a:pt x="0" y="0"/>
                </a:lnTo>
                <a:lnTo>
                  <a:pt x="1977" y="1374"/>
                </a:lnTo>
                <a:close/>
              </a:path>
            </a:pathLst>
          </a:custGeom>
          <a:solidFill>
            <a:srgbClr val="565974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1" name="Freeform 14"/>
          <p:cNvSpPr>
            <a:spLocks/>
          </p:cNvSpPr>
          <p:nvPr userDrawn="1"/>
        </p:nvSpPr>
        <p:spPr bwMode="auto">
          <a:xfrm>
            <a:off x="2121" y="1"/>
            <a:ext cx="1156921" cy="874553"/>
          </a:xfrm>
          <a:custGeom>
            <a:avLst/>
            <a:gdLst>
              <a:gd name="T0" fmla="*/ 1491 w 2479"/>
              <a:gd name="T1" fmla="*/ 680 h 2500"/>
              <a:gd name="T2" fmla="*/ 0 w 2479"/>
              <a:gd name="T3" fmla="*/ 680 h 2500"/>
              <a:gd name="T4" fmla="*/ 0 w 2479"/>
              <a:gd name="T5" fmla="*/ 0 h 2500"/>
              <a:gd name="T6" fmla="*/ 2479 w 2479"/>
              <a:gd name="T7" fmla="*/ 0 h 2500"/>
              <a:gd name="T8" fmla="*/ 2479 w 2479"/>
              <a:gd name="T9" fmla="*/ 630 h 2500"/>
              <a:gd name="T10" fmla="*/ 993 w 2479"/>
              <a:gd name="T11" fmla="*/ 1821 h 2500"/>
              <a:gd name="T12" fmla="*/ 2479 w 2479"/>
              <a:gd name="T13" fmla="*/ 1821 h 2500"/>
              <a:gd name="T14" fmla="*/ 2479 w 2479"/>
              <a:gd name="T15" fmla="*/ 2500 h 2500"/>
              <a:gd name="T16" fmla="*/ 0 w 2479"/>
              <a:gd name="T17" fmla="*/ 2500 h 2500"/>
              <a:gd name="T18" fmla="*/ 0 w 2479"/>
              <a:gd name="T19" fmla="*/ 1878 h 2500"/>
              <a:gd name="T20" fmla="*/ 1491 w 2479"/>
              <a:gd name="T21" fmla="*/ 680 h 2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79" h="2500">
                <a:moveTo>
                  <a:pt x="1491" y="680"/>
                </a:moveTo>
                <a:lnTo>
                  <a:pt x="0" y="680"/>
                </a:lnTo>
                <a:lnTo>
                  <a:pt x="0" y="0"/>
                </a:lnTo>
                <a:lnTo>
                  <a:pt x="2479" y="0"/>
                </a:lnTo>
                <a:lnTo>
                  <a:pt x="2479" y="630"/>
                </a:lnTo>
                <a:lnTo>
                  <a:pt x="993" y="1821"/>
                </a:lnTo>
                <a:lnTo>
                  <a:pt x="2479" y="1821"/>
                </a:lnTo>
                <a:lnTo>
                  <a:pt x="2479" y="2500"/>
                </a:lnTo>
                <a:lnTo>
                  <a:pt x="0" y="2500"/>
                </a:lnTo>
                <a:lnTo>
                  <a:pt x="0" y="1878"/>
                </a:lnTo>
                <a:lnTo>
                  <a:pt x="1491" y="680"/>
                </a:lnTo>
                <a:close/>
              </a:path>
            </a:pathLst>
          </a:custGeom>
          <a:solidFill>
            <a:srgbClr val="565974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2" name="Freeform 15"/>
          <p:cNvSpPr>
            <a:spLocks/>
          </p:cNvSpPr>
          <p:nvPr userDrawn="1"/>
        </p:nvSpPr>
        <p:spPr bwMode="auto">
          <a:xfrm>
            <a:off x="2120" y="3545435"/>
            <a:ext cx="1191909" cy="836072"/>
          </a:xfrm>
          <a:custGeom>
            <a:avLst/>
            <a:gdLst>
              <a:gd name="T0" fmla="*/ 1624 w 2555"/>
              <a:gd name="T1" fmla="*/ 1630 h 2389"/>
              <a:gd name="T2" fmla="*/ 1720 w 2555"/>
              <a:gd name="T3" fmla="*/ 1603 h 2389"/>
              <a:gd name="T4" fmla="*/ 1808 w 2555"/>
              <a:gd name="T5" fmla="*/ 1560 h 2389"/>
              <a:gd name="T6" fmla="*/ 1849 w 2555"/>
              <a:gd name="T7" fmla="*/ 1533 h 2389"/>
              <a:gd name="T8" fmla="*/ 1885 w 2555"/>
              <a:gd name="T9" fmla="*/ 1503 h 2389"/>
              <a:gd name="T10" fmla="*/ 1917 w 2555"/>
              <a:gd name="T11" fmla="*/ 1466 h 2389"/>
              <a:gd name="T12" fmla="*/ 1943 w 2555"/>
              <a:gd name="T13" fmla="*/ 1425 h 2389"/>
              <a:gd name="T14" fmla="*/ 1964 w 2555"/>
              <a:gd name="T15" fmla="*/ 1379 h 2389"/>
              <a:gd name="T16" fmla="*/ 1985 w 2555"/>
              <a:gd name="T17" fmla="*/ 1291 h 2389"/>
              <a:gd name="T18" fmla="*/ 1994 w 2555"/>
              <a:gd name="T19" fmla="*/ 1182 h 2389"/>
              <a:gd name="T20" fmla="*/ 1990 w 2555"/>
              <a:gd name="T21" fmla="*/ 1109 h 2389"/>
              <a:gd name="T22" fmla="*/ 1980 w 2555"/>
              <a:gd name="T23" fmla="*/ 1055 h 2389"/>
              <a:gd name="T24" fmla="*/ 1965 w 2555"/>
              <a:gd name="T25" fmla="*/ 1004 h 2389"/>
              <a:gd name="T26" fmla="*/ 1943 w 2555"/>
              <a:gd name="T27" fmla="*/ 955 h 2389"/>
              <a:gd name="T28" fmla="*/ 1915 w 2555"/>
              <a:gd name="T29" fmla="*/ 909 h 2389"/>
              <a:gd name="T30" fmla="*/ 1879 w 2555"/>
              <a:gd name="T31" fmla="*/ 868 h 2389"/>
              <a:gd name="T32" fmla="*/ 1837 w 2555"/>
              <a:gd name="T33" fmla="*/ 831 h 2389"/>
              <a:gd name="T34" fmla="*/ 1788 w 2555"/>
              <a:gd name="T35" fmla="*/ 800 h 2389"/>
              <a:gd name="T36" fmla="*/ 1734 w 2555"/>
              <a:gd name="T37" fmla="*/ 778 h 2389"/>
              <a:gd name="T38" fmla="*/ 1658 w 2555"/>
              <a:gd name="T39" fmla="*/ 759 h 2389"/>
              <a:gd name="T40" fmla="*/ 1539 w 2555"/>
              <a:gd name="T41" fmla="*/ 742 h 2389"/>
              <a:gd name="T42" fmla="*/ 1732 w 2555"/>
              <a:gd name="T43" fmla="*/ 0 h 2389"/>
              <a:gd name="T44" fmla="*/ 1822 w 2555"/>
              <a:gd name="T45" fmla="*/ 11 h 2389"/>
              <a:gd name="T46" fmla="*/ 1910 w 2555"/>
              <a:gd name="T47" fmla="*/ 34 h 2389"/>
              <a:gd name="T48" fmla="*/ 1995 w 2555"/>
              <a:gd name="T49" fmla="*/ 65 h 2389"/>
              <a:gd name="T50" fmla="*/ 2078 w 2555"/>
              <a:gd name="T51" fmla="*/ 109 h 2389"/>
              <a:gd name="T52" fmla="*/ 2155 w 2555"/>
              <a:gd name="T53" fmla="*/ 159 h 2389"/>
              <a:gd name="T54" fmla="*/ 2228 w 2555"/>
              <a:gd name="T55" fmla="*/ 218 h 2389"/>
              <a:gd name="T56" fmla="*/ 2293 w 2555"/>
              <a:gd name="T57" fmla="*/ 284 h 2389"/>
              <a:gd name="T58" fmla="*/ 2351 w 2555"/>
              <a:gd name="T59" fmla="*/ 357 h 2389"/>
              <a:gd name="T60" fmla="*/ 2400 w 2555"/>
              <a:gd name="T61" fmla="*/ 434 h 2389"/>
              <a:gd name="T62" fmla="*/ 2440 w 2555"/>
              <a:gd name="T63" fmla="*/ 516 h 2389"/>
              <a:gd name="T64" fmla="*/ 2470 w 2555"/>
              <a:gd name="T65" fmla="*/ 610 h 2389"/>
              <a:gd name="T66" fmla="*/ 2500 w 2555"/>
              <a:gd name="T67" fmla="*/ 724 h 2389"/>
              <a:gd name="T68" fmla="*/ 2522 w 2555"/>
              <a:gd name="T69" fmla="*/ 841 h 2389"/>
              <a:gd name="T70" fmla="*/ 2540 w 2555"/>
              <a:gd name="T71" fmla="*/ 962 h 2389"/>
              <a:gd name="T72" fmla="*/ 2550 w 2555"/>
              <a:gd name="T73" fmla="*/ 1086 h 2389"/>
              <a:gd name="T74" fmla="*/ 2555 w 2555"/>
              <a:gd name="T75" fmla="*/ 1209 h 2389"/>
              <a:gd name="T76" fmla="*/ 2546 w 2555"/>
              <a:gd name="T77" fmla="*/ 1403 h 2389"/>
              <a:gd name="T78" fmla="*/ 2528 w 2555"/>
              <a:gd name="T79" fmla="*/ 1530 h 2389"/>
              <a:gd name="T80" fmla="*/ 2508 w 2555"/>
              <a:gd name="T81" fmla="*/ 1623 h 2389"/>
              <a:gd name="T82" fmla="*/ 2482 w 2555"/>
              <a:gd name="T83" fmla="*/ 1713 h 2389"/>
              <a:gd name="T84" fmla="*/ 2451 w 2555"/>
              <a:gd name="T85" fmla="*/ 1801 h 2389"/>
              <a:gd name="T86" fmla="*/ 2413 w 2555"/>
              <a:gd name="T87" fmla="*/ 1886 h 2389"/>
              <a:gd name="T88" fmla="*/ 2368 w 2555"/>
              <a:gd name="T89" fmla="*/ 1967 h 2389"/>
              <a:gd name="T90" fmla="*/ 2317 w 2555"/>
              <a:gd name="T91" fmla="*/ 2045 h 2389"/>
              <a:gd name="T92" fmla="*/ 2258 w 2555"/>
              <a:gd name="T93" fmla="*/ 2116 h 2389"/>
              <a:gd name="T94" fmla="*/ 2190 w 2555"/>
              <a:gd name="T95" fmla="*/ 2182 h 2389"/>
              <a:gd name="T96" fmla="*/ 2117 w 2555"/>
              <a:gd name="T97" fmla="*/ 2236 h 2389"/>
              <a:gd name="T98" fmla="*/ 2040 w 2555"/>
              <a:gd name="T99" fmla="*/ 2280 h 2389"/>
              <a:gd name="T100" fmla="*/ 1959 w 2555"/>
              <a:gd name="T101" fmla="*/ 2315 h 2389"/>
              <a:gd name="T102" fmla="*/ 1875 w 2555"/>
              <a:gd name="T103" fmla="*/ 2341 h 2389"/>
              <a:gd name="T104" fmla="*/ 1788 w 2555"/>
              <a:gd name="T105" fmla="*/ 2361 h 2389"/>
              <a:gd name="T106" fmla="*/ 1698 w 2555"/>
              <a:gd name="T107" fmla="*/ 2375 h 2389"/>
              <a:gd name="T108" fmla="*/ 1512 w 2555"/>
              <a:gd name="T109" fmla="*/ 2388 h 2389"/>
              <a:gd name="T110" fmla="*/ 1320 w 2555"/>
              <a:gd name="T111" fmla="*/ 2389 h 2389"/>
              <a:gd name="T112" fmla="*/ 1560 w 2555"/>
              <a:gd name="T113" fmla="*/ 1639 h 2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555" h="2389">
                <a:moveTo>
                  <a:pt x="1560" y="1639"/>
                </a:moveTo>
                <a:lnTo>
                  <a:pt x="1592" y="1636"/>
                </a:lnTo>
                <a:lnTo>
                  <a:pt x="1624" y="1630"/>
                </a:lnTo>
                <a:lnTo>
                  <a:pt x="1656" y="1622"/>
                </a:lnTo>
                <a:lnTo>
                  <a:pt x="1688" y="1613"/>
                </a:lnTo>
                <a:lnTo>
                  <a:pt x="1720" y="1603"/>
                </a:lnTo>
                <a:lnTo>
                  <a:pt x="1750" y="1591"/>
                </a:lnTo>
                <a:lnTo>
                  <a:pt x="1780" y="1577"/>
                </a:lnTo>
                <a:lnTo>
                  <a:pt x="1808" y="1560"/>
                </a:lnTo>
                <a:lnTo>
                  <a:pt x="1822" y="1552"/>
                </a:lnTo>
                <a:lnTo>
                  <a:pt x="1835" y="1544"/>
                </a:lnTo>
                <a:lnTo>
                  <a:pt x="1849" y="1533"/>
                </a:lnTo>
                <a:lnTo>
                  <a:pt x="1861" y="1524"/>
                </a:lnTo>
                <a:lnTo>
                  <a:pt x="1873" y="1513"/>
                </a:lnTo>
                <a:lnTo>
                  <a:pt x="1885" y="1503"/>
                </a:lnTo>
                <a:lnTo>
                  <a:pt x="1896" y="1491"/>
                </a:lnTo>
                <a:lnTo>
                  <a:pt x="1906" y="1479"/>
                </a:lnTo>
                <a:lnTo>
                  <a:pt x="1917" y="1466"/>
                </a:lnTo>
                <a:lnTo>
                  <a:pt x="1926" y="1453"/>
                </a:lnTo>
                <a:lnTo>
                  <a:pt x="1934" y="1439"/>
                </a:lnTo>
                <a:lnTo>
                  <a:pt x="1943" y="1425"/>
                </a:lnTo>
                <a:lnTo>
                  <a:pt x="1951" y="1410"/>
                </a:lnTo>
                <a:lnTo>
                  <a:pt x="1958" y="1395"/>
                </a:lnTo>
                <a:lnTo>
                  <a:pt x="1964" y="1379"/>
                </a:lnTo>
                <a:lnTo>
                  <a:pt x="1970" y="1362"/>
                </a:lnTo>
                <a:lnTo>
                  <a:pt x="1978" y="1327"/>
                </a:lnTo>
                <a:lnTo>
                  <a:pt x="1985" y="1291"/>
                </a:lnTo>
                <a:lnTo>
                  <a:pt x="1990" y="1255"/>
                </a:lnTo>
                <a:lnTo>
                  <a:pt x="1993" y="1218"/>
                </a:lnTo>
                <a:lnTo>
                  <a:pt x="1994" y="1182"/>
                </a:lnTo>
                <a:lnTo>
                  <a:pt x="1993" y="1144"/>
                </a:lnTo>
                <a:lnTo>
                  <a:pt x="1992" y="1127"/>
                </a:lnTo>
                <a:lnTo>
                  <a:pt x="1990" y="1109"/>
                </a:lnTo>
                <a:lnTo>
                  <a:pt x="1987" y="1091"/>
                </a:lnTo>
                <a:lnTo>
                  <a:pt x="1984" y="1073"/>
                </a:lnTo>
                <a:lnTo>
                  <a:pt x="1980" y="1055"/>
                </a:lnTo>
                <a:lnTo>
                  <a:pt x="1976" y="1039"/>
                </a:lnTo>
                <a:lnTo>
                  <a:pt x="1971" y="1021"/>
                </a:lnTo>
                <a:lnTo>
                  <a:pt x="1965" y="1004"/>
                </a:lnTo>
                <a:lnTo>
                  <a:pt x="1958" y="988"/>
                </a:lnTo>
                <a:lnTo>
                  <a:pt x="1951" y="972"/>
                </a:lnTo>
                <a:lnTo>
                  <a:pt x="1943" y="955"/>
                </a:lnTo>
                <a:lnTo>
                  <a:pt x="1934" y="940"/>
                </a:lnTo>
                <a:lnTo>
                  <a:pt x="1925" y="925"/>
                </a:lnTo>
                <a:lnTo>
                  <a:pt x="1915" y="909"/>
                </a:lnTo>
                <a:lnTo>
                  <a:pt x="1904" y="895"/>
                </a:lnTo>
                <a:lnTo>
                  <a:pt x="1892" y="881"/>
                </a:lnTo>
                <a:lnTo>
                  <a:pt x="1879" y="868"/>
                </a:lnTo>
                <a:lnTo>
                  <a:pt x="1866" y="854"/>
                </a:lnTo>
                <a:lnTo>
                  <a:pt x="1852" y="842"/>
                </a:lnTo>
                <a:lnTo>
                  <a:pt x="1837" y="831"/>
                </a:lnTo>
                <a:lnTo>
                  <a:pt x="1821" y="819"/>
                </a:lnTo>
                <a:lnTo>
                  <a:pt x="1804" y="808"/>
                </a:lnTo>
                <a:lnTo>
                  <a:pt x="1788" y="800"/>
                </a:lnTo>
                <a:lnTo>
                  <a:pt x="1770" y="792"/>
                </a:lnTo>
                <a:lnTo>
                  <a:pt x="1751" y="785"/>
                </a:lnTo>
                <a:lnTo>
                  <a:pt x="1734" y="778"/>
                </a:lnTo>
                <a:lnTo>
                  <a:pt x="1715" y="772"/>
                </a:lnTo>
                <a:lnTo>
                  <a:pt x="1696" y="767"/>
                </a:lnTo>
                <a:lnTo>
                  <a:pt x="1658" y="759"/>
                </a:lnTo>
                <a:lnTo>
                  <a:pt x="1619" y="753"/>
                </a:lnTo>
                <a:lnTo>
                  <a:pt x="1579" y="747"/>
                </a:lnTo>
                <a:lnTo>
                  <a:pt x="1539" y="742"/>
                </a:lnTo>
                <a:lnTo>
                  <a:pt x="0" y="742"/>
                </a:lnTo>
                <a:lnTo>
                  <a:pt x="0" y="0"/>
                </a:lnTo>
                <a:lnTo>
                  <a:pt x="1732" y="0"/>
                </a:lnTo>
                <a:lnTo>
                  <a:pt x="1762" y="2"/>
                </a:lnTo>
                <a:lnTo>
                  <a:pt x="1791" y="5"/>
                </a:lnTo>
                <a:lnTo>
                  <a:pt x="1822" y="11"/>
                </a:lnTo>
                <a:lnTo>
                  <a:pt x="1851" y="17"/>
                </a:lnTo>
                <a:lnTo>
                  <a:pt x="1881" y="24"/>
                </a:lnTo>
                <a:lnTo>
                  <a:pt x="1910" y="34"/>
                </a:lnTo>
                <a:lnTo>
                  <a:pt x="1938" y="43"/>
                </a:lnTo>
                <a:lnTo>
                  <a:pt x="1967" y="54"/>
                </a:lnTo>
                <a:lnTo>
                  <a:pt x="1995" y="65"/>
                </a:lnTo>
                <a:lnTo>
                  <a:pt x="2024" y="80"/>
                </a:lnTo>
                <a:lnTo>
                  <a:pt x="2051" y="94"/>
                </a:lnTo>
                <a:lnTo>
                  <a:pt x="2078" y="109"/>
                </a:lnTo>
                <a:lnTo>
                  <a:pt x="2103" y="124"/>
                </a:lnTo>
                <a:lnTo>
                  <a:pt x="2130" y="142"/>
                </a:lnTo>
                <a:lnTo>
                  <a:pt x="2155" y="159"/>
                </a:lnTo>
                <a:lnTo>
                  <a:pt x="2180" y="178"/>
                </a:lnTo>
                <a:lnTo>
                  <a:pt x="2204" y="198"/>
                </a:lnTo>
                <a:lnTo>
                  <a:pt x="2228" y="218"/>
                </a:lnTo>
                <a:lnTo>
                  <a:pt x="2250" y="239"/>
                </a:lnTo>
                <a:lnTo>
                  <a:pt x="2272" y="262"/>
                </a:lnTo>
                <a:lnTo>
                  <a:pt x="2293" y="284"/>
                </a:lnTo>
                <a:lnTo>
                  <a:pt x="2313" y="308"/>
                </a:lnTo>
                <a:lnTo>
                  <a:pt x="2332" y="332"/>
                </a:lnTo>
                <a:lnTo>
                  <a:pt x="2351" y="357"/>
                </a:lnTo>
                <a:lnTo>
                  <a:pt x="2368" y="382"/>
                </a:lnTo>
                <a:lnTo>
                  <a:pt x="2385" y="407"/>
                </a:lnTo>
                <a:lnTo>
                  <a:pt x="2400" y="434"/>
                </a:lnTo>
                <a:lnTo>
                  <a:pt x="2414" y="460"/>
                </a:lnTo>
                <a:lnTo>
                  <a:pt x="2427" y="489"/>
                </a:lnTo>
                <a:lnTo>
                  <a:pt x="2440" y="516"/>
                </a:lnTo>
                <a:lnTo>
                  <a:pt x="2451" y="544"/>
                </a:lnTo>
                <a:lnTo>
                  <a:pt x="2460" y="573"/>
                </a:lnTo>
                <a:lnTo>
                  <a:pt x="2470" y="610"/>
                </a:lnTo>
                <a:lnTo>
                  <a:pt x="2481" y="647"/>
                </a:lnTo>
                <a:lnTo>
                  <a:pt x="2490" y="685"/>
                </a:lnTo>
                <a:lnTo>
                  <a:pt x="2500" y="724"/>
                </a:lnTo>
                <a:lnTo>
                  <a:pt x="2508" y="762"/>
                </a:lnTo>
                <a:lnTo>
                  <a:pt x="2515" y="801"/>
                </a:lnTo>
                <a:lnTo>
                  <a:pt x="2522" y="841"/>
                </a:lnTo>
                <a:lnTo>
                  <a:pt x="2529" y="881"/>
                </a:lnTo>
                <a:lnTo>
                  <a:pt x="2535" y="921"/>
                </a:lnTo>
                <a:lnTo>
                  <a:pt x="2540" y="962"/>
                </a:lnTo>
                <a:lnTo>
                  <a:pt x="2544" y="1003"/>
                </a:lnTo>
                <a:lnTo>
                  <a:pt x="2548" y="1044"/>
                </a:lnTo>
                <a:lnTo>
                  <a:pt x="2550" y="1086"/>
                </a:lnTo>
                <a:lnTo>
                  <a:pt x="2553" y="1127"/>
                </a:lnTo>
                <a:lnTo>
                  <a:pt x="2554" y="1168"/>
                </a:lnTo>
                <a:lnTo>
                  <a:pt x="2555" y="1209"/>
                </a:lnTo>
                <a:lnTo>
                  <a:pt x="2554" y="1274"/>
                </a:lnTo>
                <a:lnTo>
                  <a:pt x="2550" y="1338"/>
                </a:lnTo>
                <a:lnTo>
                  <a:pt x="2546" y="1403"/>
                </a:lnTo>
                <a:lnTo>
                  <a:pt x="2537" y="1466"/>
                </a:lnTo>
                <a:lnTo>
                  <a:pt x="2533" y="1498"/>
                </a:lnTo>
                <a:lnTo>
                  <a:pt x="2528" y="1530"/>
                </a:lnTo>
                <a:lnTo>
                  <a:pt x="2522" y="1560"/>
                </a:lnTo>
                <a:lnTo>
                  <a:pt x="2515" y="1592"/>
                </a:lnTo>
                <a:lnTo>
                  <a:pt x="2508" y="1623"/>
                </a:lnTo>
                <a:lnTo>
                  <a:pt x="2500" y="1653"/>
                </a:lnTo>
                <a:lnTo>
                  <a:pt x="2492" y="1684"/>
                </a:lnTo>
                <a:lnTo>
                  <a:pt x="2482" y="1713"/>
                </a:lnTo>
                <a:lnTo>
                  <a:pt x="2473" y="1743"/>
                </a:lnTo>
                <a:lnTo>
                  <a:pt x="2462" y="1772"/>
                </a:lnTo>
                <a:lnTo>
                  <a:pt x="2451" y="1801"/>
                </a:lnTo>
                <a:lnTo>
                  <a:pt x="2439" y="1831"/>
                </a:lnTo>
                <a:lnTo>
                  <a:pt x="2426" y="1859"/>
                </a:lnTo>
                <a:lnTo>
                  <a:pt x="2413" y="1886"/>
                </a:lnTo>
                <a:lnTo>
                  <a:pt x="2399" y="1914"/>
                </a:lnTo>
                <a:lnTo>
                  <a:pt x="2384" y="1941"/>
                </a:lnTo>
                <a:lnTo>
                  <a:pt x="2368" y="1967"/>
                </a:lnTo>
                <a:lnTo>
                  <a:pt x="2352" y="1994"/>
                </a:lnTo>
                <a:lnTo>
                  <a:pt x="2334" y="2019"/>
                </a:lnTo>
                <a:lnTo>
                  <a:pt x="2317" y="2045"/>
                </a:lnTo>
                <a:lnTo>
                  <a:pt x="2298" y="2069"/>
                </a:lnTo>
                <a:lnTo>
                  <a:pt x="2278" y="2093"/>
                </a:lnTo>
                <a:lnTo>
                  <a:pt x="2258" y="2116"/>
                </a:lnTo>
                <a:lnTo>
                  <a:pt x="2237" y="2140"/>
                </a:lnTo>
                <a:lnTo>
                  <a:pt x="2214" y="2161"/>
                </a:lnTo>
                <a:lnTo>
                  <a:pt x="2190" y="2182"/>
                </a:lnTo>
                <a:lnTo>
                  <a:pt x="2167" y="2201"/>
                </a:lnTo>
                <a:lnTo>
                  <a:pt x="2142" y="2219"/>
                </a:lnTo>
                <a:lnTo>
                  <a:pt x="2117" y="2236"/>
                </a:lnTo>
                <a:lnTo>
                  <a:pt x="2092" y="2251"/>
                </a:lnTo>
                <a:lnTo>
                  <a:pt x="2066" y="2266"/>
                </a:lnTo>
                <a:lnTo>
                  <a:pt x="2040" y="2280"/>
                </a:lnTo>
                <a:lnTo>
                  <a:pt x="2013" y="2293"/>
                </a:lnTo>
                <a:lnTo>
                  <a:pt x="1986" y="2304"/>
                </a:lnTo>
                <a:lnTo>
                  <a:pt x="1959" y="2315"/>
                </a:lnTo>
                <a:lnTo>
                  <a:pt x="1931" y="2324"/>
                </a:lnTo>
                <a:lnTo>
                  <a:pt x="1903" y="2334"/>
                </a:lnTo>
                <a:lnTo>
                  <a:pt x="1875" y="2341"/>
                </a:lnTo>
                <a:lnTo>
                  <a:pt x="1846" y="2349"/>
                </a:lnTo>
                <a:lnTo>
                  <a:pt x="1817" y="2355"/>
                </a:lnTo>
                <a:lnTo>
                  <a:pt x="1788" y="2361"/>
                </a:lnTo>
                <a:lnTo>
                  <a:pt x="1757" y="2365"/>
                </a:lnTo>
                <a:lnTo>
                  <a:pt x="1728" y="2370"/>
                </a:lnTo>
                <a:lnTo>
                  <a:pt x="1698" y="2375"/>
                </a:lnTo>
                <a:lnTo>
                  <a:pt x="1637" y="2381"/>
                </a:lnTo>
                <a:lnTo>
                  <a:pt x="1574" y="2384"/>
                </a:lnTo>
                <a:lnTo>
                  <a:pt x="1512" y="2388"/>
                </a:lnTo>
                <a:lnTo>
                  <a:pt x="1449" y="2389"/>
                </a:lnTo>
                <a:lnTo>
                  <a:pt x="1384" y="2389"/>
                </a:lnTo>
                <a:lnTo>
                  <a:pt x="1320" y="2389"/>
                </a:lnTo>
                <a:lnTo>
                  <a:pt x="0" y="2389"/>
                </a:lnTo>
                <a:lnTo>
                  <a:pt x="0" y="1644"/>
                </a:lnTo>
                <a:lnTo>
                  <a:pt x="1560" y="1639"/>
                </a:lnTo>
                <a:close/>
              </a:path>
            </a:pathLst>
          </a:custGeom>
          <a:solidFill>
            <a:srgbClr val="565974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3" name="Freeform 16"/>
          <p:cNvSpPr>
            <a:spLocks/>
          </p:cNvSpPr>
          <p:nvPr userDrawn="1"/>
        </p:nvSpPr>
        <p:spPr bwMode="auto">
          <a:xfrm>
            <a:off x="2121" y="1938007"/>
            <a:ext cx="1156921" cy="545720"/>
          </a:xfrm>
          <a:custGeom>
            <a:avLst/>
            <a:gdLst>
              <a:gd name="T0" fmla="*/ 530 w 2479"/>
              <a:gd name="T1" fmla="*/ 0 h 1558"/>
              <a:gd name="T2" fmla="*/ 530 w 2479"/>
              <a:gd name="T3" fmla="*/ 898 h 1558"/>
              <a:gd name="T4" fmla="*/ 947 w 2479"/>
              <a:gd name="T5" fmla="*/ 898 h 1558"/>
              <a:gd name="T6" fmla="*/ 952 w 2479"/>
              <a:gd name="T7" fmla="*/ 111 h 1558"/>
              <a:gd name="T8" fmla="*/ 1493 w 2479"/>
              <a:gd name="T9" fmla="*/ 111 h 1558"/>
              <a:gd name="T10" fmla="*/ 1493 w 2479"/>
              <a:gd name="T11" fmla="*/ 898 h 1558"/>
              <a:gd name="T12" fmla="*/ 1951 w 2479"/>
              <a:gd name="T13" fmla="*/ 898 h 1558"/>
              <a:gd name="T14" fmla="*/ 1957 w 2479"/>
              <a:gd name="T15" fmla="*/ 0 h 1558"/>
              <a:gd name="T16" fmla="*/ 2479 w 2479"/>
              <a:gd name="T17" fmla="*/ 0 h 1558"/>
              <a:gd name="T18" fmla="*/ 2479 w 2479"/>
              <a:gd name="T19" fmla="*/ 1558 h 1558"/>
              <a:gd name="T20" fmla="*/ 0 w 2479"/>
              <a:gd name="T21" fmla="*/ 1558 h 1558"/>
              <a:gd name="T22" fmla="*/ 0 w 2479"/>
              <a:gd name="T23" fmla="*/ 0 h 1558"/>
              <a:gd name="T24" fmla="*/ 530 w 2479"/>
              <a:gd name="T25" fmla="*/ 0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79" h="1558">
                <a:moveTo>
                  <a:pt x="530" y="0"/>
                </a:moveTo>
                <a:lnTo>
                  <a:pt x="530" y="898"/>
                </a:lnTo>
                <a:lnTo>
                  <a:pt x="947" y="898"/>
                </a:lnTo>
                <a:lnTo>
                  <a:pt x="952" y="111"/>
                </a:lnTo>
                <a:lnTo>
                  <a:pt x="1493" y="111"/>
                </a:lnTo>
                <a:lnTo>
                  <a:pt x="1493" y="898"/>
                </a:lnTo>
                <a:lnTo>
                  <a:pt x="1951" y="898"/>
                </a:lnTo>
                <a:lnTo>
                  <a:pt x="1957" y="0"/>
                </a:lnTo>
                <a:lnTo>
                  <a:pt x="2479" y="0"/>
                </a:lnTo>
                <a:lnTo>
                  <a:pt x="2479" y="1558"/>
                </a:lnTo>
                <a:lnTo>
                  <a:pt x="0" y="1558"/>
                </a:lnTo>
                <a:lnTo>
                  <a:pt x="0" y="0"/>
                </a:lnTo>
                <a:lnTo>
                  <a:pt x="530" y="0"/>
                </a:lnTo>
                <a:close/>
              </a:path>
            </a:pathLst>
          </a:custGeom>
          <a:solidFill>
            <a:srgbClr val="565974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4" name="Freeform 17"/>
          <p:cNvSpPr>
            <a:spLocks/>
          </p:cNvSpPr>
          <p:nvPr userDrawn="1"/>
        </p:nvSpPr>
        <p:spPr bwMode="auto">
          <a:xfrm>
            <a:off x="2121" y="4465470"/>
            <a:ext cx="1156921" cy="563211"/>
          </a:xfrm>
          <a:custGeom>
            <a:avLst/>
            <a:gdLst>
              <a:gd name="T0" fmla="*/ 1910 w 2479"/>
              <a:gd name="T1" fmla="*/ 863 h 1611"/>
              <a:gd name="T2" fmla="*/ 1915 w 2479"/>
              <a:gd name="T3" fmla="*/ 0 h 1611"/>
              <a:gd name="T4" fmla="*/ 2479 w 2479"/>
              <a:gd name="T5" fmla="*/ 0 h 1611"/>
              <a:gd name="T6" fmla="*/ 2479 w 2479"/>
              <a:gd name="T7" fmla="*/ 1611 h 1611"/>
              <a:gd name="T8" fmla="*/ 0 w 2479"/>
              <a:gd name="T9" fmla="*/ 1611 h 1611"/>
              <a:gd name="T10" fmla="*/ 0 w 2479"/>
              <a:gd name="T11" fmla="*/ 863 h 1611"/>
              <a:gd name="T12" fmla="*/ 1910 w 2479"/>
              <a:gd name="T13" fmla="*/ 863 h 1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79" h="1611">
                <a:moveTo>
                  <a:pt x="1910" y="863"/>
                </a:moveTo>
                <a:lnTo>
                  <a:pt x="1915" y="0"/>
                </a:lnTo>
                <a:lnTo>
                  <a:pt x="2479" y="0"/>
                </a:lnTo>
                <a:lnTo>
                  <a:pt x="2479" y="1611"/>
                </a:lnTo>
                <a:lnTo>
                  <a:pt x="0" y="1611"/>
                </a:lnTo>
                <a:lnTo>
                  <a:pt x="0" y="863"/>
                </a:lnTo>
                <a:lnTo>
                  <a:pt x="1910" y="863"/>
                </a:lnTo>
                <a:close/>
              </a:path>
            </a:pathLst>
          </a:custGeom>
          <a:solidFill>
            <a:srgbClr val="565974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5" name="Freeform 18"/>
          <p:cNvSpPr>
            <a:spLocks noEditPoints="1"/>
          </p:cNvSpPr>
          <p:nvPr userDrawn="1"/>
        </p:nvSpPr>
        <p:spPr bwMode="auto">
          <a:xfrm>
            <a:off x="2121" y="953262"/>
            <a:ext cx="1159255" cy="818582"/>
          </a:xfrm>
          <a:custGeom>
            <a:avLst/>
            <a:gdLst>
              <a:gd name="T0" fmla="*/ 6 w 2483"/>
              <a:gd name="T1" fmla="*/ 1005 h 2340"/>
              <a:gd name="T2" fmla="*/ 23 w 2483"/>
              <a:gd name="T3" fmla="*/ 928 h 2340"/>
              <a:gd name="T4" fmla="*/ 46 w 2483"/>
              <a:gd name="T5" fmla="*/ 850 h 2340"/>
              <a:gd name="T6" fmla="*/ 79 w 2483"/>
              <a:gd name="T7" fmla="*/ 775 h 2340"/>
              <a:gd name="T8" fmla="*/ 119 w 2483"/>
              <a:gd name="T9" fmla="*/ 703 h 2340"/>
              <a:gd name="T10" fmla="*/ 165 w 2483"/>
              <a:gd name="T11" fmla="*/ 636 h 2340"/>
              <a:gd name="T12" fmla="*/ 218 w 2483"/>
              <a:gd name="T13" fmla="*/ 574 h 2340"/>
              <a:gd name="T14" fmla="*/ 277 w 2483"/>
              <a:gd name="T15" fmla="*/ 517 h 2340"/>
              <a:gd name="T16" fmla="*/ 342 w 2483"/>
              <a:gd name="T17" fmla="*/ 469 h 2340"/>
              <a:gd name="T18" fmla="*/ 412 w 2483"/>
              <a:gd name="T19" fmla="*/ 428 h 2340"/>
              <a:gd name="T20" fmla="*/ 486 w 2483"/>
              <a:gd name="T21" fmla="*/ 397 h 2340"/>
              <a:gd name="T22" fmla="*/ 554 w 2483"/>
              <a:gd name="T23" fmla="*/ 379 h 2340"/>
              <a:gd name="T24" fmla="*/ 624 w 2483"/>
              <a:gd name="T25" fmla="*/ 366 h 2340"/>
              <a:gd name="T26" fmla="*/ 696 w 2483"/>
              <a:gd name="T27" fmla="*/ 358 h 2340"/>
              <a:gd name="T28" fmla="*/ 767 w 2483"/>
              <a:gd name="T29" fmla="*/ 356 h 2340"/>
              <a:gd name="T30" fmla="*/ 839 w 2483"/>
              <a:gd name="T31" fmla="*/ 360 h 2340"/>
              <a:gd name="T32" fmla="*/ 911 w 2483"/>
              <a:gd name="T33" fmla="*/ 370 h 2340"/>
              <a:gd name="T34" fmla="*/ 980 w 2483"/>
              <a:gd name="T35" fmla="*/ 388 h 2340"/>
              <a:gd name="T36" fmla="*/ 1045 w 2483"/>
              <a:gd name="T37" fmla="*/ 412 h 2340"/>
              <a:gd name="T38" fmla="*/ 1109 w 2483"/>
              <a:gd name="T39" fmla="*/ 441 h 2340"/>
              <a:gd name="T40" fmla="*/ 1167 w 2483"/>
              <a:gd name="T41" fmla="*/ 479 h 2340"/>
              <a:gd name="T42" fmla="*/ 1225 w 2483"/>
              <a:gd name="T43" fmla="*/ 528 h 2340"/>
              <a:gd name="T44" fmla="*/ 1283 w 2483"/>
              <a:gd name="T45" fmla="*/ 594 h 2340"/>
              <a:gd name="T46" fmla="*/ 1334 w 2483"/>
              <a:gd name="T47" fmla="*/ 665 h 2340"/>
              <a:gd name="T48" fmla="*/ 1375 w 2483"/>
              <a:gd name="T49" fmla="*/ 742 h 2340"/>
              <a:gd name="T50" fmla="*/ 1422 w 2483"/>
              <a:gd name="T51" fmla="*/ 848 h 2340"/>
              <a:gd name="T52" fmla="*/ 2483 w 2483"/>
              <a:gd name="T53" fmla="*/ 0 h 2340"/>
              <a:gd name="T54" fmla="*/ 2479 w 2483"/>
              <a:gd name="T55" fmla="*/ 1594 h 2340"/>
              <a:gd name="T56" fmla="*/ 0 w 2483"/>
              <a:gd name="T57" fmla="*/ 1058 h 2340"/>
              <a:gd name="T58" fmla="*/ 661 w 2483"/>
              <a:gd name="T59" fmla="*/ 1112 h 2340"/>
              <a:gd name="T60" fmla="*/ 722 w 2483"/>
              <a:gd name="T61" fmla="*/ 1091 h 2340"/>
              <a:gd name="T62" fmla="*/ 787 w 2483"/>
              <a:gd name="T63" fmla="*/ 1080 h 2340"/>
              <a:gd name="T64" fmla="*/ 854 w 2483"/>
              <a:gd name="T65" fmla="*/ 1083 h 2340"/>
              <a:gd name="T66" fmla="*/ 919 w 2483"/>
              <a:gd name="T67" fmla="*/ 1098 h 2340"/>
              <a:gd name="T68" fmla="*/ 973 w 2483"/>
              <a:gd name="T69" fmla="*/ 1123 h 2340"/>
              <a:gd name="T70" fmla="*/ 1010 w 2483"/>
              <a:gd name="T71" fmla="*/ 1152 h 2340"/>
              <a:gd name="T72" fmla="*/ 1041 w 2483"/>
              <a:gd name="T73" fmla="*/ 1186 h 2340"/>
              <a:gd name="T74" fmla="*/ 1063 w 2483"/>
              <a:gd name="T75" fmla="*/ 1227 h 2340"/>
              <a:gd name="T76" fmla="*/ 1081 w 2483"/>
              <a:gd name="T77" fmla="*/ 1273 h 2340"/>
              <a:gd name="T78" fmla="*/ 1091 w 2483"/>
              <a:gd name="T79" fmla="*/ 1322 h 2340"/>
              <a:gd name="T80" fmla="*/ 1102 w 2483"/>
              <a:gd name="T81" fmla="*/ 1427 h 2340"/>
              <a:gd name="T82" fmla="*/ 1102 w 2483"/>
              <a:gd name="T83" fmla="*/ 1601 h 2340"/>
              <a:gd name="T84" fmla="*/ 486 w 2483"/>
              <a:gd name="T85" fmla="*/ 1467 h 2340"/>
              <a:gd name="T86" fmla="*/ 489 w 2483"/>
              <a:gd name="T87" fmla="*/ 1367 h 2340"/>
              <a:gd name="T88" fmla="*/ 500 w 2483"/>
              <a:gd name="T89" fmla="*/ 1304 h 2340"/>
              <a:gd name="T90" fmla="*/ 513 w 2483"/>
              <a:gd name="T91" fmla="*/ 1259 h 2340"/>
              <a:gd name="T92" fmla="*/ 533 w 2483"/>
              <a:gd name="T93" fmla="*/ 1219 h 2340"/>
              <a:gd name="T94" fmla="*/ 560 w 2483"/>
              <a:gd name="T95" fmla="*/ 1181 h 2340"/>
              <a:gd name="T96" fmla="*/ 595 w 2483"/>
              <a:gd name="T97" fmla="*/ 1151 h 2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83" h="2340">
                <a:moveTo>
                  <a:pt x="0" y="1058"/>
                </a:moveTo>
                <a:lnTo>
                  <a:pt x="3" y="1032"/>
                </a:lnTo>
                <a:lnTo>
                  <a:pt x="6" y="1005"/>
                </a:lnTo>
                <a:lnTo>
                  <a:pt x="11" y="979"/>
                </a:lnTo>
                <a:lnTo>
                  <a:pt x="16" y="953"/>
                </a:lnTo>
                <a:lnTo>
                  <a:pt x="23" y="928"/>
                </a:lnTo>
                <a:lnTo>
                  <a:pt x="30" y="902"/>
                </a:lnTo>
                <a:lnTo>
                  <a:pt x="38" y="876"/>
                </a:lnTo>
                <a:lnTo>
                  <a:pt x="46" y="850"/>
                </a:lnTo>
                <a:lnTo>
                  <a:pt x="57" y="825"/>
                </a:lnTo>
                <a:lnTo>
                  <a:pt x="67" y="799"/>
                </a:lnTo>
                <a:lnTo>
                  <a:pt x="79" y="775"/>
                </a:lnTo>
                <a:lnTo>
                  <a:pt x="91" y="751"/>
                </a:lnTo>
                <a:lnTo>
                  <a:pt x="105" y="727"/>
                </a:lnTo>
                <a:lnTo>
                  <a:pt x="119" y="703"/>
                </a:lnTo>
                <a:lnTo>
                  <a:pt x="133" y="681"/>
                </a:lnTo>
                <a:lnTo>
                  <a:pt x="149" y="657"/>
                </a:lnTo>
                <a:lnTo>
                  <a:pt x="165" y="636"/>
                </a:lnTo>
                <a:lnTo>
                  <a:pt x="182" y="614"/>
                </a:lnTo>
                <a:lnTo>
                  <a:pt x="200" y="594"/>
                </a:lnTo>
                <a:lnTo>
                  <a:pt x="218" y="574"/>
                </a:lnTo>
                <a:lnTo>
                  <a:pt x="237" y="554"/>
                </a:lnTo>
                <a:lnTo>
                  <a:pt x="257" y="535"/>
                </a:lnTo>
                <a:lnTo>
                  <a:pt x="277" y="517"/>
                </a:lnTo>
                <a:lnTo>
                  <a:pt x="298" y="500"/>
                </a:lnTo>
                <a:lnTo>
                  <a:pt x="319" y="484"/>
                </a:lnTo>
                <a:lnTo>
                  <a:pt x="342" y="469"/>
                </a:lnTo>
                <a:lnTo>
                  <a:pt x="365" y="454"/>
                </a:lnTo>
                <a:lnTo>
                  <a:pt x="389" y="441"/>
                </a:lnTo>
                <a:lnTo>
                  <a:pt x="412" y="428"/>
                </a:lnTo>
                <a:lnTo>
                  <a:pt x="437" y="417"/>
                </a:lnTo>
                <a:lnTo>
                  <a:pt x="461" y="407"/>
                </a:lnTo>
                <a:lnTo>
                  <a:pt x="486" y="397"/>
                </a:lnTo>
                <a:lnTo>
                  <a:pt x="508" y="390"/>
                </a:lnTo>
                <a:lnTo>
                  <a:pt x="532" y="385"/>
                </a:lnTo>
                <a:lnTo>
                  <a:pt x="554" y="379"/>
                </a:lnTo>
                <a:lnTo>
                  <a:pt x="577" y="374"/>
                </a:lnTo>
                <a:lnTo>
                  <a:pt x="601" y="369"/>
                </a:lnTo>
                <a:lnTo>
                  <a:pt x="624" y="366"/>
                </a:lnTo>
                <a:lnTo>
                  <a:pt x="648" y="362"/>
                </a:lnTo>
                <a:lnTo>
                  <a:pt x="671" y="360"/>
                </a:lnTo>
                <a:lnTo>
                  <a:pt x="696" y="358"/>
                </a:lnTo>
                <a:lnTo>
                  <a:pt x="719" y="356"/>
                </a:lnTo>
                <a:lnTo>
                  <a:pt x="744" y="356"/>
                </a:lnTo>
                <a:lnTo>
                  <a:pt x="767" y="356"/>
                </a:lnTo>
                <a:lnTo>
                  <a:pt x="792" y="356"/>
                </a:lnTo>
                <a:lnTo>
                  <a:pt x="815" y="358"/>
                </a:lnTo>
                <a:lnTo>
                  <a:pt x="839" y="360"/>
                </a:lnTo>
                <a:lnTo>
                  <a:pt x="864" y="363"/>
                </a:lnTo>
                <a:lnTo>
                  <a:pt x="887" y="367"/>
                </a:lnTo>
                <a:lnTo>
                  <a:pt x="911" y="370"/>
                </a:lnTo>
                <a:lnTo>
                  <a:pt x="934" y="375"/>
                </a:lnTo>
                <a:lnTo>
                  <a:pt x="956" y="381"/>
                </a:lnTo>
                <a:lnTo>
                  <a:pt x="980" y="388"/>
                </a:lnTo>
                <a:lnTo>
                  <a:pt x="1002" y="395"/>
                </a:lnTo>
                <a:lnTo>
                  <a:pt x="1024" y="402"/>
                </a:lnTo>
                <a:lnTo>
                  <a:pt x="1045" y="412"/>
                </a:lnTo>
                <a:lnTo>
                  <a:pt x="1066" y="421"/>
                </a:lnTo>
                <a:lnTo>
                  <a:pt x="1088" y="430"/>
                </a:lnTo>
                <a:lnTo>
                  <a:pt x="1109" y="441"/>
                </a:lnTo>
                <a:lnTo>
                  <a:pt x="1129" y="453"/>
                </a:lnTo>
                <a:lnTo>
                  <a:pt x="1149" y="466"/>
                </a:lnTo>
                <a:lnTo>
                  <a:pt x="1167" y="479"/>
                </a:lnTo>
                <a:lnTo>
                  <a:pt x="1186" y="493"/>
                </a:lnTo>
                <a:lnTo>
                  <a:pt x="1204" y="508"/>
                </a:lnTo>
                <a:lnTo>
                  <a:pt x="1225" y="528"/>
                </a:lnTo>
                <a:lnTo>
                  <a:pt x="1246" y="549"/>
                </a:lnTo>
                <a:lnTo>
                  <a:pt x="1266" y="571"/>
                </a:lnTo>
                <a:lnTo>
                  <a:pt x="1283" y="594"/>
                </a:lnTo>
                <a:lnTo>
                  <a:pt x="1301" y="617"/>
                </a:lnTo>
                <a:lnTo>
                  <a:pt x="1318" y="641"/>
                </a:lnTo>
                <a:lnTo>
                  <a:pt x="1334" y="665"/>
                </a:lnTo>
                <a:lnTo>
                  <a:pt x="1348" y="690"/>
                </a:lnTo>
                <a:lnTo>
                  <a:pt x="1362" y="716"/>
                </a:lnTo>
                <a:lnTo>
                  <a:pt x="1375" y="742"/>
                </a:lnTo>
                <a:lnTo>
                  <a:pt x="1388" y="768"/>
                </a:lnTo>
                <a:lnTo>
                  <a:pt x="1400" y="794"/>
                </a:lnTo>
                <a:lnTo>
                  <a:pt x="1422" y="848"/>
                </a:lnTo>
                <a:lnTo>
                  <a:pt x="1442" y="902"/>
                </a:lnTo>
                <a:lnTo>
                  <a:pt x="1832" y="574"/>
                </a:lnTo>
                <a:lnTo>
                  <a:pt x="2483" y="0"/>
                </a:lnTo>
                <a:lnTo>
                  <a:pt x="2483" y="834"/>
                </a:lnTo>
                <a:lnTo>
                  <a:pt x="1554" y="1594"/>
                </a:lnTo>
                <a:lnTo>
                  <a:pt x="2479" y="1594"/>
                </a:lnTo>
                <a:lnTo>
                  <a:pt x="2479" y="2340"/>
                </a:lnTo>
                <a:lnTo>
                  <a:pt x="0" y="2340"/>
                </a:lnTo>
                <a:lnTo>
                  <a:pt x="0" y="1058"/>
                </a:lnTo>
                <a:close/>
                <a:moveTo>
                  <a:pt x="623" y="1132"/>
                </a:moveTo>
                <a:lnTo>
                  <a:pt x="642" y="1121"/>
                </a:lnTo>
                <a:lnTo>
                  <a:pt x="661" y="1112"/>
                </a:lnTo>
                <a:lnTo>
                  <a:pt x="681" y="1104"/>
                </a:lnTo>
                <a:lnTo>
                  <a:pt x="701" y="1097"/>
                </a:lnTo>
                <a:lnTo>
                  <a:pt x="722" y="1091"/>
                </a:lnTo>
                <a:lnTo>
                  <a:pt x="744" y="1086"/>
                </a:lnTo>
                <a:lnTo>
                  <a:pt x="765" y="1083"/>
                </a:lnTo>
                <a:lnTo>
                  <a:pt x="787" y="1080"/>
                </a:lnTo>
                <a:lnTo>
                  <a:pt x="810" y="1080"/>
                </a:lnTo>
                <a:lnTo>
                  <a:pt x="832" y="1080"/>
                </a:lnTo>
                <a:lnTo>
                  <a:pt x="854" y="1083"/>
                </a:lnTo>
                <a:lnTo>
                  <a:pt x="875" y="1086"/>
                </a:lnTo>
                <a:lnTo>
                  <a:pt x="898" y="1091"/>
                </a:lnTo>
                <a:lnTo>
                  <a:pt x="919" y="1098"/>
                </a:lnTo>
                <a:lnTo>
                  <a:pt x="939" y="1106"/>
                </a:lnTo>
                <a:lnTo>
                  <a:pt x="957" y="1116"/>
                </a:lnTo>
                <a:lnTo>
                  <a:pt x="973" y="1123"/>
                </a:lnTo>
                <a:lnTo>
                  <a:pt x="987" y="1132"/>
                </a:lnTo>
                <a:lnTo>
                  <a:pt x="998" y="1141"/>
                </a:lnTo>
                <a:lnTo>
                  <a:pt x="1010" y="1152"/>
                </a:lnTo>
                <a:lnTo>
                  <a:pt x="1022" y="1163"/>
                </a:lnTo>
                <a:lnTo>
                  <a:pt x="1031" y="1174"/>
                </a:lnTo>
                <a:lnTo>
                  <a:pt x="1041" y="1186"/>
                </a:lnTo>
                <a:lnTo>
                  <a:pt x="1049" y="1200"/>
                </a:lnTo>
                <a:lnTo>
                  <a:pt x="1057" y="1213"/>
                </a:lnTo>
                <a:lnTo>
                  <a:pt x="1063" y="1227"/>
                </a:lnTo>
                <a:lnTo>
                  <a:pt x="1070" y="1243"/>
                </a:lnTo>
                <a:lnTo>
                  <a:pt x="1075" y="1258"/>
                </a:lnTo>
                <a:lnTo>
                  <a:pt x="1081" y="1273"/>
                </a:lnTo>
                <a:lnTo>
                  <a:pt x="1084" y="1290"/>
                </a:lnTo>
                <a:lnTo>
                  <a:pt x="1089" y="1305"/>
                </a:lnTo>
                <a:lnTo>
                  <a:pt x="1091" y="1322"/>
                </a:lnTo>
                <a:lnTo>
                  <a:pt x="1097" y="1357"/>
                </a:lnTo>
                <a:lnTo>
                  <a:pt x="1101" y="1392"/>
                </a:lnTo>
                <a:lnTo>
                  <a:pt x="1102" y="1427"/>
                </a:lnTo>
                <a:lnTo>
                  <a:pt x="1103" y="1462"/>
                </a:lnTo>
                <a:lnTo>
                  <a:pt x="1103" y="1534"/>
                </a:lnTo>
                <a:lnTo>
                  <a:pt x="1102" y="1601"/>
                </a:lnTo>
                <a:lnTo>
                  <a:pt x="486" y="1601"/>
                </a:lnTo>
                <a:lnTo>
                  <a:pt x="486" y="1535"/>
                </a:lnTo>
                <a:lnTo>
                  <a:pt x="486" y="1467"/>
                </a:lnTo>
                <a:lnTo>
                  <a:pt x="486" y="1433"/>
                </a:lnTo>
                <a:lnTo>
                  <a:pt x="487" y="1400"/>
                </a:lnTo>
                <a:lnTo>
                  <a:pt x="489" y="1367"/>
                </a:lnTo>
                <a:lnTo>
                  <a:pt x="494" y="1334"/>
                </a:lnTo>
                <a:lnTo>
                  <a:pt x="496" y="1319"/>
                </a:lnTo>
                <a:lnTo>
                  <a:pt x="500" y="1304"/>
                </a:lnTo>
                <a:lnTo>
                  <a:pt x="503" y="1288"/>
                </a:lnTo>
                <a:lnTo>
                  <a:pt x="508" y="1273"/>
                </a:lnTo>
                <a:lnTo>
                  <a:pt x="513" y="1259"/>
                </a:lnTo>
                <a:lnTo>
                  <a:pt x="519" y="1245"/>
                </a:lnTo>
                <a:lnTo>
                  <a:pt x="526" y="1232"/>
                </a:lnTo>
                <a:lnTo>
                  <a:pt x="533" y="1219"/>
                </a:lnTo>
                <a:lnTo>
                  <a:pt x="541" y="1206"/>
                </a:lnTo>
                <a:lnTo>
                  <a:pt x="549" y="1193"/>
                </a:lnTo>
                <a:lnTo>
                  <a:pt x="560" y="1181"/>
                </a:lnTo>
                <a:lnTo>
                  <a:pt x="570" y="1171"/>
                </a:lnTo>
                <a:lnTo>
                  <a:pt x="582" y="1160"/>
                </a:lnTo>
                <a:lnTo>
                  <a:pt x="595" y="1151"/>
                </a:lnTo>
                <a:lnTo>
                  <a:pt x="609" y="1141"/>
                </a:lnTo>
                <a:lnTo>
                  <a:pt x="623" y="1132"/>
                </a:lnTo>
                <a:close/>
              </a:path>
            </a:pathLst>
          </a:custGeom>
          <a:solidFill>
            <a:srgbClr val="565974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56" name="Freeform 124"/>
          <p:cNvSpPr>
            <a:spLocks/>
          </p:cNvSpPr>
          <p:nvPr userDrawn="1"/>
        </p:nvSpPr>
        <p:spPr bwMode="auto">
          <a:xfrm>
            <a:off x="9152247" y="6402387"/>
            <a:ext cx="226504" cy="222250"/>
          </a:xfrm>
          <a:custGeom>
            <a:avLst/>
            <a:gdLst>
              <a:gd name="T0" fmla="*/ 1920038862 w 854"/>
              <a:gd name="T1" fmla="*/ 0 h 1115"/>
              <a:gd name="T2" fmla="*/ 0 w 854"/>
              <a:gd name="T3" fmla="*/ 0 h 1115"/>
              <a:gd name="T4" fmla="*/ 0 w 854"/>
              <a:gd name="T5" fmla="*/ 2147483647 h 1115"/>
              <a:gd name="T6" fmla="*/ 1920038862 w 854"/>
              <a:gd name="T7" fmla="*/ 2147483647 h 1115"/>
              <a:gd name="T8" fmla="*/ 1920038862 w 854"/>
              <a:gd name="T9" fmla="*/ 2147483647 h 1115"/>
              <a:gd name="T10" fmla="*/ 2147483647 w 854"/>
              <a:gd name="T11" fmla="*/ 2147483647 h 1115"/>
              <a:gd name="T12" fmla="*/ 2147483647 w 854"/>
              <a:gd name="T13" fmla="*/ 2147483647 h 1115"/>
              <a:gd name="T14" fmla="*/ 2147483647 w 854"/>
              <a:gd name="T15" fmla="*/ 2147483647 h 1115"/>
              <a:gd name="T16" fmla="*/ 2147483647 w 854"/>
              <a:gd name="T17" fmla="*/ 2147483647 h 1115"/>
              <a:gd name="T18" fmla="*/ 2147483647 w 854"/>
              <a:gd name="T19" fmla="*/ 2147483647 h 1115"/>
              <a:gd name="T20" fmla="*/ 1920038862 w 854"/>
              <a:gd name="T21" fmla="*/ 2147483647 h 1115"/>
              <a:gd name="T22" fmla="*/ 1920038862 w 854"/>
              <a:gd name="T23" fmla="*/ 0 h 11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854" h="1115">
                <a:moveTo>
                  <a:pt x="244" y="0"/>
                </a:moveTo>
                <a:lnTo>
                  <a:pt x="0" y="0"/>
                </a:lnTo>
                <a:lnTo>
                  <a:pt x="0" y="1115"/>
                </a:lnTo>
                <a:lnTo>
                  <a:pt x="244" y="1115"/>
                </a:lnTo>
                <a:lnTo>
                  <a:pt x="244" y="835"/>
                </a:lnTo>
                <a:lnTo>
                  <a:pt x="511" y="1115"/>
                </a:lnTo>
                <a:lnTo>
                  <a:pt x="854" y="1115"/>
                </a:lnTo>
                <a:lnTo>
                  <a:pt x="487" y="745"/>
                </a:lnTo>
                <a:lnTo>
                  <a:pt x="832" y="426"/>
                </a:lnTo>
                <a:lnTo>
                  <a:pt x="497" y="426"/>
                </a:lnTo>
                <a:lnTo>
                  <a:pt x="244" y="675"/>
                </a:lnTo>
                <a:lnTo>
                  <a:pt x="244" y="0"/>
                </a:lnTo>
                <a:close/>
              </a:path>
            </a:pathLst>
          </a:custGeom>
          <a:solidFill>
            <a:srgbClr val="56597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57" name="Freeform 125"/>
          <p:cNvSpPr>
            <a:spLocks/>
          </p:cNvSpPr>
          <p:nvPr userDrawn="1"/>
        </p:nvSpPr>
        <p:spPr bwMode="auto">
          <a:xfrm>
            <a:off x="9385105" y="6483355"/>
            <a:ext cx="160881" cy="144463"/>
          </a:xfrm>
          <a:custGeom>
            <a:avLst/>
            <a:gdLst>
              <a:gd name="T0" fmla="*/ 2147483647 w 603"/>
              <a:gd name="T1" fmla="*/ 182223466 h 735"/>
              <a:gd name="T2" fmla="*/ 2147483647 w 603"/>
              <a:gd name="T3" fmla="*/ 45546137 h 735"/>
              <a:gd name="T4" fmla="*/ 2147483647 w 603"/>
              <a:gd name="T5" fmla="*/ 0 h 735"/>
              <a:gd name="T6" fmla="*/ 2147483647 w 603"/>
              <a:gd name="T7" fmla="*/ 37974507 h 735"/>
              <a:gd name="T8" fmla="*/ 1794246775 w 603"/>
              <a:gd name="T9" fmla="*/ 151859309 h 735"/>
              <a:gd name="T10" fmla="*/ 1321655123 w 603"/>
              <a:gd name="T11" fmla="*/ 356875302 h 735"/>
              <a:gd name="T12" fmla="*/ 929170068 w 603"/>
              <a:gd name="T13" fmla="*/ 645411940 h 735"/>
              <a:gd name="T14" fmla="*/ 632804448 w 603"/>
              <a:gd name="T15" fmla="*/ 1017430896 h 735"/>
              <a:gd name="T16" fmla="*/ 496611607 w 603"/>
              <a:gd name="T17" fmla="*/ 1328759864 h 735"/>
              <a:gd name="T18" fmla="*/ 432518445 w 603"/>
              <a:gd name="T19" fmla="*/ 1670453186 h 735"/>
              <a:gd name="T20" fmla="*/ 448571698 w 603"/>
              <a:gd name="T21" fmla="*/ 2147483647 h 735"/>
              <a:gd name="T22" fmla="*/ 584724523 w 603"/>
              <a:gd name="T23" fmla="*/ 2147483647 h 735"/>
              <a:gd name="T24" fmla="*/ 800983745 w 603"/>
              <a:gd name="T25" fmla="*/ 2147483647 h 735"/>
              <a:gd name="T26" fmla="*/ 1089342647 w 603"/>
              <a:gd name="T27" fmla="*/ 2147483647 h 735"/>
              <a:gd name="T28" fmla="*/ 1417774957 w 603"/>
              <a:gd name="T29" fmla="*/ 2147483647 h 735"/>
              <a:gd name="T30" fmla="*/ 1754173568 w 603"/>
              <a:gd name="T31" fmla="*/ 2147483647 h 735"/>
              <a:gd name="T32" fmla="*/ 2098619114 w 603"/>
              <a:gd name="T33" fmla="*/ 2147483647 h 735"/>
              <a:gd name="T34" fmla="*/ 2147483647 w 603"/>
              <a:gd name="T35" fmla="*/ 2147483647 h 735"/>
              <a:gd name="T36" fmla="*/ 2147483647 w 603"/>
              <a:gd name="T37" fmla="*/ 2147483647 h 735"/>
              <a:gd name="T38" fmla="*/ 2147483647 w 603"/>
              <a:gd name="T39" fmla="*/ 2147483647 h 735"/>
              <a:gd name="T40" fmla="*/ 2147483647 w 603"/>
              <a:gd name="T41" fmla="*/ 2147483647 h 735"/>
              <a:gd name="T42" fmla="*/ 2147483647 w 603"/>
              <a:gd name="T43" fmla="*/ 2147483647 h 735"/>
              <a:gd name="T44" fmla="*/ 2147483647 w 603"/>
              <a:gd name="T45" fmla="*/ 2147483647 h 735"/>
              <a:gd name="T46" fmla="*/ 2147483647 w 603"/>
              <a:gd name="T47" fmla="*/ 2147483647 h 735"/>
              <a:gd name="T48" fmla="*/ 2147483647 w 603"/>
              <a:gd name="T49" fmla="*/ 2147483647 h 735"/>
              <a:gd name="T50" fmla="*/ 1866306638 w 603"/>
              <a:gd name="T51" fmla="*/ 2147483647 h 735"/>
              <a:gd name="T52" fmla="*/ 1449801429 w 603"/>
              <a:gd name="T53" fmla="*/ 2147483647 h 735"/>
              <a:gd name="T54" fmla="*/ 1057316175 w 603"/>
              <a:gd name="T55" fmla="*/ 2147483647 h 735"/>
              <a:gd name="T56" fmla="*/ 712870829 w 603"/>
              <a:gd name="T57" fmla="*/ 2147483647 h 735"/>
              <a:gd name="T58" fmla="*/ 248325712 w 603"/>
              <a:gd name="T59" fmla="*/ 2147483647 h 735"/>
              <a:gd name="T60" fmla="*/ 656824202 w 603"/>
              <a:gd name="T61" fmla="*/ 2147483647 h 735"/>
              <a:gd name="T62" fmla="*/ 1073329411 w 603"/>
              <a:gd name="T63" fmla="*/ 2147483647 h 735"/>
              <a:gd name="T64" fmla="*/ 1497881155 w 603"/>
              <a:gd name="T65" fmla="*/ 2147483647 h 735"/>
              <a:gd name="T66" fmla="*/ 1930399600 w 603"/>
              <a:gd name="T67" fmla="*/ 2147483647 h 735"/>
              <a:gd name="T68" fmla="*/ 2147483647 w 603"/>
              <a:gd name="T69" fmla="*/ 2147483647 h 735"/>
              <a:gd name="T70" fmla="*/ 2147483647 w 603"/>
              <a:gd name="T71" fmla="*/ 2147483647 h 735"/>
              <a:gd name="T72" fmla="*/ 2147483647 w 603"/>
              <a:gd name="T73" fmla="*/ 2147483647 h 735"/>
              <a:gd name="T74" fmla="*/ 2147483647 w 603"/>
              <a:gd name="T75" fmla="*/ 2147483647 h 735"/>
              <a:gd name="T76" fmla="*/ 2147483647 w 603"/>
              <a:gd name="T77" fmla="*/ 2147483647 h 735"/>
              <a:gd name="T78" fmla="*/ 2147483647 w 603"/>
              <a:gd name="T79" fmla="*/ 2147483647 h 735"/>
              <a:gd name="T80" fmla="*/ 2147483647 w 603"/>
              <a:gd name="T81" fmla="*/ 2147483647 h 735"/>
              <a:gd name="T82" fmla="*/ 2147483647 w 603"/>
              <a:gd name="T83" fmla="*/ 2147483647 h 735"/>
              <a:gd name="T84" fmla="*/ 2147483647 w 603"/>
              <a:gd name="T85" fmla="*/ 2147483647 h 735"/>
              <a:gd name="T86" fmla="*/ 2147483647 w 603"/>
              <a:gd name="T87" fmla="*/ 2147483647 h 735"/>
              <a:gd name="T88" fmla="*/ 2147483647 w 603"/>
              <a:gd name="T89" fmla="*/ 2147483647 h 735"/>
              <a:gd name="T90" fmla="*/ 2147483647 w 603"/>
              <a:gd name="T91" fmla="*/ 2147483647 h 735"/>
              <a:gd name="T92" fmla="*/ 2147483647 w 603"/>
              <a:gd name="T93" fmla="*/ 2147483647 h 735"/>
              <a:gd name="T94" fmla="*/ 2147483647 w 603"/>
              <a:gd name="T95" fmla="*/ 2147483647 h 735"/>
              <a:gd name="T96" fmla="*/ 2147483647 w 603"/>
              <a:gd name="T97" fmla="*/ 2133603136 h 735"/>
              <a:gd name="T98" fmla="*/ 2147483647 w 603"/>
              <a:gd name="T99" fmla="*/ 2034900315 h 735"/>
              <a:gd name="T100" fmla="*/ 2147483647 w 603"/>
              <a:gd name="T101" fmla="*/ 1989353981 h 735"/>
              <a:gd name="T102" fmla="*/ 2147483647 w 603"/>
              <a:gd name="T103" fmla="*/ 1905833336 h 735"/>
              <a:gd name="T104" fmla="*/ 2147483647 w 603"/>
              <a:gd name="T105" fmla="*/ 1791909814 h 735"/>
              <a:gd name="T106" fmla="*/ 2147483647 w 603"/>
              <a:gd name="T107" fmla="*/ 1617296698 h 735"/>
              <a:gd name="T108" fmla="*/ 2147483647 w 603"/>
              <a:gd name="T109" fmla="*/ 1488191000 h 735"/>
              <a:gd name="T110" fmla="*/ 2147483647 w 603"/>
              <a:gd name="T111" fmla="*/ 1389488178 h 735"/>
              <a:gd name="T112" fmla="*/ 2147483647 w 603"/>
              <a:gd name="T113" fmla="*/ 1313577884 h 735"/>
              <a:gd name="T114" fmla="*/ 2147483647 w 603"/>
              <a:gd name="T115" fmla="*/ 1268031550 h 735"/>
              <a:gd name="T116" fmla="*/ 2147483647 w 603"/>
              <a:gd name="T117" fmla="*/ 1283213726 h 735"/>
              <a:gd name="T118" fmla="*/ 2147483647 w 603"/>
              <a:gd name="T119" fmla="*/ 1336370214 h 735"/>
              <a:gd name="T120" fmla="*/ 2147483647 w 603"/>
              <a:gd name="T121" fmla="*/ 1412280705 h 735"/>
              <a:gd name="T122" fmla="*/ 2147483647 w 603"/>
              <a:gd name="T123" fmla="*/ 1518593877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03" h="735">
                <a:moveTo>
                  <a:pt x="583" y="44"/>
                </a:moveTo>
                <a:lnTo>
                  <a:pt x="556" y="33"/>
                </a:lnTo>
                <a:lnTo>
                  <a:pt x="528" y="24"/>
                </a:lnTo>
                <a:lnTo>
                  <a:pt x="501" y="16"/>
                </a:lnTo>
                <a:lnTo>
                  <a:pt x="472" y="10"/>
                </a:lnTo>
                <a:lnTo>
                  <a:pt x="443" y="6"/>
                </a:lnTo>
                <a:lnTo>
                  <a:pt x="414" y="2"/>
                </a:lnTo>
                <a:lnTo>
                  <a:pt x="385" y="0"/>
                </a:lnTo>
                <a:lnTo>
                  <a:pt x="356" y="0"/>
                </a:lnTo>
                <a:lnTo>
                  <a:pt x="333" y="0"/>
                </a:lnTo>
                <a:lnTo>
                  <a:pt x="311" y="2"/>
                </a:lnTo>
                <a:lnTo>
                  <a:pt x="288" y="5"/>
                </a:lnTo>
                <a:lnTo>
                  <a:pt x="267" y="9"/>
                </a:lnTo>
                <a:lnTo>
                  <a:pt x="245" y="14"/>
                </a:lnTo>
                <a:lnTo>
                  <a:pt x="224" y="20"/>
                </a:lnTo>
                <a:lnTo>
                  <a:pt x="204" y="28"/>
                </a:lnTo>
                <a:lnTo>
                  <a:pt x="184" y="37"/>
                </a:lnTo>
                <a:lnTo>
                  <a:pt x="165" y="47"/>
                </a:lnTo>
                <a:lnTo>
                  <a:pt x="147" y="59"/>
                </a:lnTo>
                <a:lnTo>
                  <a:pt x="132" y="71"/>
                </a:lnTo>
                <a:lnTo>
                  <a:pt x="116" y="85"/>
                </a:lnTo>
                <a:lnTo>
                  <a:pt x="102" y="100"/>
                </a:lnTo>
                <a:lnTo>
                  <a:pt x="90" y="117"/>
                </a:lnTo>
                <a:lnTo>
                  <a:pt x="79" y="134"/>
                </a:lnTo>
                <a:lnTo>
                  <a:pt x="70" y="153"/>
                </a:lnTo>
                <a:lnTo>
                  <a:pt x="65" y="163"/>
                </a:lnTo>
                <a:lnTo>
                  <a:pt x="62" y="175"/>
                </a:lnTo>
                <a:lnTo>
                  <a:pt x="59" y="185"/>
                </a:lnTo>
                <a:lnTo>
                  <a:pt x="57" y="196"/>
                </a:lnTo>
                <a:lnTo>
                  <a:pt x="54" y="220"/>
                </a:lnTo>
                <a:lnTo>
                  <a:pt x="53" y="245"/>
                </a:lnTo>
                <a:lnTo>
                  <a:pt x="53" y="266"/>
                </a:lnTo>
                <a:lnTo>
                  <a:pt x="56" y="286"/>
                </a:lnTo>
                <a:lnTo>
                  <a:pt x="59" y="305"/>
                </a:lnTo>
                <a:lnTo>
                  <a:pt x="65" y="322"/>
                </a:lnTo>
                <a:lnTo>
                  <a:pt x="73" y="337"/>
                </a:lnTo>
                <a:lnTo>
                  <a:pt x="81" y="351"/>
                </a:lnTo>
                <a:lnTo>
                  <a:pt x="90" y="363"/>
                </a:lnTo>
                <a:lnTo>
                  <a:pt x="100" y="374"/>
                </a:lnTo>
                <a:lnTo>
                  <a:pt x="111" y="383"/>
                </a:lnTo>
                <a:lnTo>
                  <a:pt x="124" y="392"/>
                </a:lnTo>
                <a:lnTo>
                  <a:pt x="136" y="400"/>
                </a:lnTo>
                <a:lnTo>
                  <a:pt x="150" y="407"/>
                </a:lnTo>
                <a:lnTo>
                  <a:pt x="163" y="413"/>
                </a:lnTo>
                <a:lnTo>
                  <a:pt x="177" y="417"/>
                </a:lnTo>
                <a:lnTo>
                  <a:pt x="191" y="422"/>
                </a:lnTo>
                <a:lnTo>
                  <a:pt x="206" y="426"/>
                </a:lnTo>
                <a:lnTo>
                  <a:pt x="219" y="429"/>
                </a:lnTo>
                <a:lnTo>
                  <a:pt x="234" y="433"/>
                </a:lnTo>
                <a:lnTo>
                  <a:pt x="248" y="436"/>
                </a:lnTo>
                <a:lnTo>
                  <a:pt x="262" y="438"/>
                </a:lnTo>
                <a:lnTo>
                  <a:pt x="275" y="442"/>
                </a:lnTo>
                <a:lnTo>
                  <a:pt x="287" y="445"/>
                </a:lnTo>
                <a:lnTo>
                  <a:pt x="299" y="449"/>
                </a:lnTo>
                <a:lnTo>
                  <a:pt x="311" y="452"/>
                </a:lnTo>
                <a:lnTo>
                  <a:pt x="321" y="455"/>
                </a:lnTo>
                <a:lnTo>
                  <a:pt x="330" y="460"/>
                </a:lnTo>
                <a:lnTo>
                  <a:pt x="339" y="465"/>
                </a:lnTo>
                <a:lnTo>
                  <a:pt x="345" y="471"/>
                </a:lnTo>
                <a:lnTo>
                  <a:pt x="351" y="477"/>
                </a:lnTo>
                <a:lnTo>
                  <a:pt x="356" y="485"/>
                </a:lnTo>
                <a:lnTo>
                  <a:pt x="358" y="492"/>
                </a:lnTo>
                <a:lnTo>
                  <a:pt x="359" y="503"/>
                </a:lnTo>
                <a:lnTo>
                  <a:pt x="358" y="509"/>
                </a:lnTo>
                <a:lnTo>
                  <a:pt x="357" y="515"/>
                </a:lnTo>
                <a:lnTo>
                  <a:pt x="354" y="522"/>
                </a:lnTo>
                <a:lnTo>
                  <a:pt x="351" y="526"/>
                </a:lnTo>
                <a:lnTo>
                  <a:pt x="347" y="531"/>
                </a:lnTo>
                <a:lnTo>
                  <a:pt x="342" y="535"/>
                </a:lnTo>
                <a:lnTo>
                  <a:pt x="338" y="540"/>
                </a:lnTo>
                <a:lnTo>
                  <a:pt x="332" y="543"/>
                </a:lnTo>
                <a:lnTo>
                  <a:pt x="320" y="548"/>
                </a:lnTo>
                <a:lnTo>
                  <a:pt x="307" y="552"/>
                </a:lnTo>
                <a:lnTo>
                  <a:pt x="294" y="554"/>
                </a:lnTo>
                <a:lnTo>
                  <a:pt x="282" y="554"/>
                </a:lnTo>
                <a:lnTo>
                  <a:pt x="267" y="554"/>
                </a:lnTo>
                <a:lnTo>
                  <a:pt x="250" y="552"/>
                </a:lnTo>
                <a:lnTo>
                  <a:pt x="233" y="549"/>
                </a:lnTo>
                <a:lnTo>
                  <a:pt x="216" y="544"/>
                </a:lnTo>
                <a:lnTo>
                  <a:pt x="198" y="539"/>
                </a:lnTo>
                <a:lnTo>
                  <a:pt x="181" y="533"/>
                </a:lnTo>
                <a:lnTo>
                  <a:pt x="164" y="526"/>
                </a:lnTo>
                <a:lnTo>
                  <a:pt x="147" y="518"/>
                </a:lnTo>
                <a:lnTo>
                  <a:pt x="132" y="511"/>
                </a:lnTo>
                <a:lnTo>
                  <a:pt x="116" y="503"/>
                </a:lnTo>
                <a:lnTo>
                  <a:pt x="102" y="494"/>
                </a:lnTo>
                <a:lnTo>
                  <a:pt x="89" y="485"/>
                </a:lnTo>
                <a:lnTo>
                  <a:pt x="0" y="656"/>
                </a:lnTo>
                <a:lnTo>
                  <a:pt x="16" y="665"/>
                </a:lnTo>
                <a:lnTo>
                  <a:pt x="31" y="674"/>
                </a:lnTo>
                <a:lnTo>
                  <a:pt x="48" y="682"/>
                </a:lnTo>
                <a:lnTo>
                  <a:pt x="65" y="690"/>
                </a:lnTo>
                <a:lnTo>
                  <a:pt x="82" y="696"/>
                </a:lnTo>
                <a:lnTo>
                  <a:pt x="99" y="703"/>
                </a:lnTo>
                <a:lnTo>
                  <a:pt x="116" y="709"/>
                </a:lnTo>
                <a:lnTo>
                  <a:pt x="134" y="714"/>
                </a:lnTo>
                <a:lnTo>
                  <a:pt x="151" y="719"/>
                </a:lnTo>
                <a:lnTo>
                  <a:pt x="169" y="723"/>
                </a:lnTo>
                <a:lnTo>
                  <a:pt x="187" y="727"/>
                </a:lnTo>
                <a:lnTo>
                  <a:pt x="205" y="730"/>
                </a:lnTo>
                <a:lnTo>
                  <a:pt x="223" y="732"/>
                </a:lnTo>
                <a:lnTo>
                  <a:pt x="241" y="734"/>
                </a:lnTo>
                <a:lnTo>
                  <a:pt x="260" y="735"/>
                </a:lnTo>
                <a:lnTo>
                  <a:pt x="278" y="735"/>
                </a:lnTo>
                <a:lnTo>
                  <a:pt x="302" y="735"/>
                </a:lnTo>
                <a:lnTo>
                  <a:pt x="326" y="732"/>
                </a:lnTo>
                <a:lnTo>
                  <a:pt x="350" y="730"/>
                </a:lnTo>
                <a:lnTo>
                  <a:pt x="374" y="726"/>
                </a:lnTo>
                <a:lnTo>
                  <a:pt x="396" y="720"/>
                </a:lnTo>
                <a:lnTo>
                  <a:pt x="419" y="713"/>
                </a:lnTo>
                <a:lnTo>
                  <a:pt x="440" y="705"/>
                </a:lnTo>
                <a:lnTo>
                  <a:pt x="461" y="696"/>
                </a:lnTo>
                <a:lnTo>
                  <a:pt x="482" y="686"/>
                </a:lnTo>
                <a:lnTo>
                  <a:pt x="501" y="675"/>
                </a:lnTo>
                <a:lnTo>
                  <a:pt x="518" y="662"/>
                </a:lnTo>
                <a:lnTo>
                  <a:pt x="535" y="647"/>
                </a:lnTo>
                <a:lnTo>
                  <a:pt x="549" y="631"/>
                </a:lnTo>
                <a:lnTo>
                  <a:pt x="563" y="614"/>
                </a:lnTo>
                <a:lnTo>
                  <a:pt x="575" y="595"/>
                </a:lnTo>
                <a:lnTo>
                  <a:pt x="584" y="575"/>
                </a:lnTo>
                <a:lnTo>
                  <a:pt x="589" y="563"/>
                </a:lnTo>
                <a:lnTo>
                  <a:pt x="593" y="553"/>
                </a:lnTo>
                <a:lnTo>
                  <a:pt x="595" y="541"/>
                </a:lnTo>
                <a:lnTo>
                  <a:pt x="599" y="530"/>
                </a:lnTo>
                <a:lnTo>
                  <a:pt x="600" y="517"/>
                </a:lnTo>
                <a:lnTo>
                  <a:pt x="602" y="505"/>
                </a:lnTo>
                <a:lnTo>
                  <a:pt x="602" y="491"/>
                </a:lnTo>
                <a:lnTo>
                  <a:pt x="603" y="478"/>
                </a:lnTo>
                <a:lnTo>
                  <a:pt x="602" y="463"/>
                </a:lnTo>
                <a:lnTo>
                  <a:pt x="601" y="447"/>
                </a:lnTo>
                <a:lnTo>
                  <a:pt x="599" y="434"/>
                </a:lnTo>
                <a:lnTo>
                  <a:pt x="597" y="420"/>
                </a:lnTo>
                <a:lnTo>
                  <a:pt x="592" y="408"/>
                </a:lnTo>
                <a:lnTo>
                  <a:pt x="588" y="396"/>
                </a:lnTo>
                <a:lnTo>
                  <a:pt x="583" y="384"/>
                </a:lnTo>
                <a:lnTo>
                  <a:pt x="576" y="373"/>
                </a:lnTo>
                <a:lnTo>
                  <a:pt x="570" y="364"/>
                </a:lnTo>
                <a:lnTo>
                  <a:pt x="563" y="354"/>
                </a:lnTo>
                <a:lnTo>
                  <a:pt x="555" y="345"/>
                </a:lnTo>
                <a:lnTo>
                  <a:pt x="546" y="337"/>
                </a:lnTo>
                <a:lnTo>
                  <a:pt x="537" y="329"/>
                </a:lnTo>
                <a:lnTo>
                  <a:pt x="527" y="321"/>
                </a:lnTo>
                <a:lnTo>
                  <a:pt x="517" y="314"/>
                </a:lnTo>
                <a:lnTo>
                  <a:pt x="505" y="309"/>
                </a:lnTo>
                <a:lnTo>
                  <a:pt x="482" y="298"/>
                </a:lnTo>
                <a:lnTo>
                  <a:pt x="457" y="289"/>
                </a:lnTo>
                <a:lnTo>
                  <a:pt x="431" y="281"/>
                </a:lnTo>
                <a:lnTo>
                  <a:pt x="403" y="274"/>
                </a:lnTo>
                <a:lnTo>
                  <a:pt x="388" y="272"/>
                </a:lnTo>
                <a:lnTo>
                  <a:pt x="371" y="268"/>
                </a:lnTo>
                <a:lnTo>
                  <a:pt x="362" y="266"/>
                </a:lnTo>
                <a:lnTo>
                  <a:pt x="353" y="264"/>
                </a:lnTo>
                <a:lnTo>
                  <a:pt x="344" y="262"/>
                </a:lnTo>
                <a:lnTo>
                  <a:pt x="335" y="259"/>
                </a:lnTo>
                <a:lnTo>
                  <a:pt x="326" y="256"/>
                </a:lnTo>
                <a:lnTo>
                  <a:pt x="318" y="251"/>
                </a:lnTo>
                <a:lnTo>
                  <a:pt x="312" y="247"/>
                </a:lnTo>
                <a:lnTo>
                  <a:pt x="305" y="241"/>
                </a:lnTo>
                <a:lnTo>
                  <a:pt x="300" y="236"/>
                </a:lnTo>
                <a:lnTo>
                  <a:pt x="296" y="229"/>
                </a:lnTo>
                <a:lnTo>
                  <a:pt x="294" y="222"/>
                </a:lnTo>
                <a:lnTo>
                  <a:pt x="293" y="213"/>
                </a:lnTo>
                <a:lnTo>
                  <a:pt x="294" y="207"/>
                </a:lnTo>
                <a:lnTo>
                  <a:pt x="295" y="202"/>
                </a:lnTo>
                <a:lnTo>
                  <a:pt x="297" y="196"/>
                </a:lnTo>
                <a:lnTo>
                  <a:pt x="300" y="192"/>
                </a:lnTo>
                <a:lnTo>
                  <a:pt x="305" y="187"/>
                </a:lnTo>
                <a:lnTo>
                  <a:pt x="309" y="183"/>
                </a:lnTo>
                <a:lnTo>
                  <a:pt x="315" y="179"/>
                </a:lnTo>
                <a:lnTo>
                  <a:pt x="321" y="177"/>
                </a:lnTo>
                <a:lnTo>
                  <a:pt x="333" y="173"/>
                </a:lnTo>
                <a:lnTo>
                  <a:pt x="345" y="169"/>
                </a:lnTo>
                <a:lnTo>
                  <a:pt x="358" y="167"/>
                </a:lnTo>
                <a:lnTo>
                  <a:pt x="369" y="167"/>
                </a:lnTo>
                <a:lnTo>
                  <a:pt x="380" y="167"/>
                </a:lnTo>
                <a:lnTo>
                  <a:pt x="391" y="168"/>
                </a:lnTo>
                <a:lnTo>
                  <a:pt x="402" y="169"/>
                </a:lnTo>
                <a:lnTo>
                  <a:pt x="414" y="170"/>
                </a:lnTo>
                <a:lnTo>
                  <a:pt x="425" y="173"/>
                </a:lnTo>
                <a:lnTo>
                  <a:pt x="437" y="176"/>
                </a:lnTo>
                <a:lnTo>
                  <a:pt x="448" y="179"/>
                </a:lnTo>
                <a:lnTo>
                  <a:pt x="459" y="183"/>
                </a:lnTo>
                <a:lnTo>
                  <a:pt x="470" y="186"/>
                </a:lnTo>
                <a:lnTo>
                  <a:pt x="481" y="191"/>
                </a:lnTo>
                <a:lnTo>
                  <a:pt x="491" y="195"/>
                </a:lnTo>
                <a:lnTo>
                  <a:pt x="501" y="200"/>
                </a:lnTo>
                <a:lnTo>
                  <a:pt x="583" y="44"/>
                </a:lnTo>
                <a:close/>
              </a:path>
            </a:pathLst>
          </a:custGeom>
          <a:solidFill>
            <a:srgbClr val="56597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58" name="Freeform 126"/>
          <p:cNvSpPr>
            <a:spLocks/>
          </p:cNvSpPr>
          <p:nvPr userDrawn="1"/>
        </p:nvSpPr>
        <p:spPr bwMode="auto">
          <a:xfrm>
            <a:off x="9567154" y="6483355"/>
            <a:ext cx="160881" cy="144463"/>
          </a:xfrm>
          <a:custGeom>
            <a:avLst/>
            <a:gdLst>
              <a:gd name="T0" fmla="*/ 2147483647 w 603"/>
              <a:gd name="T1" fmla="*/ 182223466 h 735"/>
              <a:gd name="T2" fmla="*/ 2147483647 w 603"/>
              <a:gd name="T3" fmla="*/ 45546137 h 735"/>
              <a:gd name="T4" fmla="*/ 2147483647 w 603"/>
              <a:gd name="T5" fmla="*/ 0 h 735"/>
              <a:gd name="T6" fmla="*/ 2147483647 w 603"/>
              <a:gd name="T7" fmla="*/ 37974507 h 735"/>
              <a:gd name="T8" fmla="*/ 1794246775 w 603"/>
              <a:gd name="T9" fmla="*/ 151859309 h 735"/>
              <a:gd name="T10" fmla="*/ 1321655123 w 603"/>
              <a:gd name="T11" fmla="*/ 356875302 h 735"/>
              <a:gd name="T12" fmla="*/ 929170068 w 603"/>
              <a:gd name="T13" fmla="*/ 645411940 h 735"/>
              <a:gd name="T14" fmla="*/ 632804448 w 603"/>
              <a:gd name="T15" fmla="*/ 1017430896 h 735"/>
              <a:gd name="T16" fmla="*/ 496611607 w 603"/>
              <a:gd name="T17" fmla="*/ 1328759864 h 735"/>
              <a:gd name="T18" fmla="*/ 432518445 w 603"/>
              <a:gd name="T19" fmla="*/ 1670453186 h 735"/>
              <a:gd name="T20" fmla="*/ 448571698 w 603"/>
              <a:gd name="T21" fmla="*/ 2147483647 h 735"/>
              <a:gd name="T22" fmla="*/ 584724523 w 603"/>
              <a:gd name="T23" fmla="*/ 2147483647 h 735"/>
              <a:gd name="T24" fmla="*/ 800983745 w 603"/>
              <a:gd name="T25" fmla="*/ 2147483647 h 735"/>
              <a:gd name="T26" fmla="*/ 1089342647 w 603"/>
              <a:gd name="T27" fmla="*/ 2147483647 h 735"/>
              <a:gd name="T28" fmla="*/ 1417774957 w 603"/>
              <a:gd name="T29" fmla="*/ 2147483647 h 735"/>
              <a:gd name="T30" fmla="*/ 1754173568 w 603"/>
              <a:gd name="T31" fmla="*/ 2147483647 h 735"/>
              <a:gd name="T32" fmla="*/ 2098619114 w 603"/>
              <a:gd name="T33" fmla="*/ 2147483647 h 735"/>
              <a:gd name="T34" fmla="*/ 2147483647 w 603"/>
              <a:gd name="T35" fmla="*/ 2147483647 h 735"/>
              <a:gd name="T36" fmla="*/ 2147483647 w 603"/>
              <a:gd name="T37" fmla="*/ 2147483647 h 735"/>
              <a:gd name="T38" fmla="*/ 2147483647 w 603"/>
              <a:gd name="T39" fmla="*/ 2147483647 h 735"/>
              <a:gd name="T40" fmla="*/ 2147483647 w 603"/>
              <a:gd name="T41" fmla="*/ 2147483647 h 735"/>
              <a:gd name="T42" fmla="*/ 2147483647 w 603"/>
              <a:gd name="T43" fmla="*/ 2147483647 h 735"/>
              <a:gd name="T44" fmla="*/ 2147483647 w 603"/>
              <a:gd name="T45" fmla="*/ 2147483647 h 735"/>
              <a:gd name="T46" fmla="*/ 2147483647 w 603"/>
              <a:gd name="T47" fmla="*/ 2147483647 h 735"/>
              <a:gd name="T48" fmla="*/ 2147483647 w 603"/>
              <a:gd name="T49" fmla="*/ 2147483647 h 735"/>
              <a:gd name="T50" fmla="*/ 1866306638 w 603"/>
              <a:gd name="T51" fmla="*/ 2147483647 h 735"/>
              <a:gd name="T52" fmla="*/ 1449801429 w 603"/>
              <a:gd name="T53" fmla="*/ 2147483647 h 735"/>
              <a:gd name="T54" fmla="*/ 1057316175 w 603"/>
              <a:gd name="T55" fmla="*/ 2147483647 h 735"/>
              <a:gd name="T56" fmla="*/ 712870829 w 603"/>
              <a:gd name="T57" fmla="*/ 2147483647 h 735"/>
              <a:gd name="T58" fmla="*/ 248325712 w 603"/>
              <a:gd name="T59" fmla="*/ 2147483647 h 735"/>
              <a:gd name="T60" fmla="*/ 656824202 w 603"/>
              <a:gd name="T61" fmla="*/ 2147483647 h 735"/>
              <a:gd name="T62" fmla="*/ 1073329411 w 603"/>
              <a:gd name="T63" fmla="*/ 2147483647 h 735"/>
              <a:gd name="T64" fmla="*/ 1497881155 w 603"/>
              <a:gd name="T65" fmla="*/ 2147483647 h 735"/>
              <a:gd name="T66" fmla="*/ 1930399600 w 603"/>
              <a:gd name="T67" fmla="*/ 2147483647 h 735"/>
              <a:gd name="T68" fmla="*/ 2147483647 w 603"/>
              <a:gd name="T69" fmla="*/ 2147483647 h 735"/>
              <a:gd name="T70" fmla="*/ 2147483647 w 603"/>
              <a:gd name="T71" fmla="*/ 2147483647 h 735"/>
              <a:gd name="T72" fmla="*/ 2147483647 w 603"/>
              <a:gd name="T73" fmla="*/ 2147483647 h 735"/>
              <a:gd name="T74" fmla="*/ 2147483647 w 603"/>
              <a:gd name="T75" fmla="*/ 2147483647 h 735"/>
              <a:gd name="T76" fmla="*/ 2147483647 w 603"/>
              <a:gd name="T77" fmla="*/ 2147483647 h 735"/>
              <a:gd name="T78" fmla="*/ 2147483647 w 603"/>
              <a:gd name="T79" fmla="*/ 2147483647 h 735"/>
              <a:gd name="T80" fmla="*/ 2147483647 w 603"/>
              <a:gd name="T81" fmla="*/ 2147483647 h 735"/>
              <a:gd name="T82" fmla="*/ 2147483647 w 603"/>
              <a:gd name="T83" fmla="*/ 2147483647 h 735"/>
              <a:gd name="T84" fmla="*/ 2147483647 w 603"/>
              <a:gd name="T85" fmla="*/ 2147483647 h 735"/>
              <a:gd name="T86" fmla="*/ 2147483647 w 603"/>
              <a:gd name="T87" fmla="*/ 2147483647 h 735"/>
              <a:gd name="T88" fmla="*/ 2147483647 w 603"/>
              <a:gd name="T89" fmla="*/ 2147483647 h 735"/>
              <a:gd name="T90" fmla="*/ 2147483647 w 603"/>
              <a:gd name="T91" fmla="*/ 2147483647 h 735"/>
              <a:gd name="T92" fmla="*/ 2147483647 w 603"/>
              <a:gd name="T93" fmla="*/ 2147483647 h 735"/>
              <a:gd name="T94" fmla="*/ 2147483647 w 603"/>
              <a:gd name="T95" fmla="*/ 2147483647 h 735"/>
              <a:gd name="T96" fmla="*/ 2147483647 w 603"/>
              <a:gd name="T97" fmla="*/ 2133603136 h 735"/>
              <a:gd name="T98" fmla="*/ 2147483647 w 603"/>
              <a:gd name="T99" fmla="*/ 2034900315 h 735"/>
              <a:gd name="T100" fmla="*/ 2147483647 w 603"/>
              <a:gd name="T101" fmla="*/ 1989353981 h 735"/>
              <a:gd name="T102" fmla="*/ 2147483647 w 603"/>
              <a:gd name="T103" fmla="*/ 1905833336 h 735"/>
              <a:gd name="T104" fmla="*/ 2147483647 w 603"/>
              <a:gd name="T105" fmla="*/ 1791909814 h 735"/>
              <a:gd name="T106" fmla="*/ 2147483647 w 603"/>
              <a:gd name="T107" fmla="*/ 1617296698 h 735"/>
              <a:gd name="T108" fmla="*/ 2147483647 w 603"/>
              <a:gd name="T109" fmla="*/ 1488191000 h 735"/>
              <a:gd name="T110" fmla="*/ 2147483647 w 603"/>
              <a:gd name="T111" fmla="*/ 1389488178 h 735"/>
              <a:gd name="T112" fmla="*/ 2147483647 w 603"/>
              <a:gd name="T113" fmla="*/ 1313577884 h 735"/>
              <a:gd name="T114" fmla="*/ 2147483647 w 603"/>
              <a:gd name="T115" fmla="*/ 1268031550 h 735"/>
              <a:gd name="T116" fmla="*/ 2147483647 w 603"/>
              <a:gd name="T117" fmla="*/ 1283213726 h 735"/>
              <a:gd name="T118" fmla="*/ 2147483647 w 603"/>
              <a:gd name="T119" fmla="*/ 1336370214 h 735"/>
              <a:gd name="T120" fmla="*/ 2147483647 w 603"/>
              <a:gd name="T121" fmla="*/ 1412280705 h 735"/>
              <a:gd name="T122" fmla="*/ 2147483647 w 603"/>
              <a:gd name="T123" fmla="*/ 1518593877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03" h="735">
                <a:moveTo>
                  <a:pt x="583" y="44"/>
                </a:moveTo>
                <a:lnTo>
                  <a:pt x="556" y="33"/>
                </a:lnTo>
                <a:lnTo>
                  <a:pt x="528" y="24"/>
                </a:lnTo>
                <a:lnTo>
                  <a:pt x="501" y="16"/>
                </a:lnTo>
                <a:lnTo>
                  <a:pt x="472" y="10"/>
                </a:lnTo>
                <a:lnTo>
                  <a:pt x="444" y="6"/>
                </a:lnTo>
                <a:lnTo>
                  <a:pt x="414" y="2"/>
                </a:lnTo>
                <a:lnTo>
                  <a:pt x="385" y="0"/>
                </a:lnTo>
                <a:lnTo>
                  <a:pt x="356" y="0"/>
                </a:lnTo>
                <a:lnTo>
                  <a:pt x="333" y="0"/>
                </a:lnTo>
                <a:lnTo>
                  <a:pt x="311" y="2"/>
                </a:lnTo>
                <a:lnTo>
                  <a:pt x="289" y="5"/>
                </a:lnTo>
                <a:lnTo>
                  <a:pt x="267" y="9"/>
                </a:lnTo>
                <a:lnTo>
                  <a:pt x="245" y="14"/>
                </a:lnTo>
                <a:lnTo>
                  <a:pt x="224" y="20"/>
                </a:lnTo>
                <a:lnTo>
                  <a:pt x="204" y="28"/>
                </a:lnTo>
                <a:lnTo>
                  <a:pt x="185" y="37"/>
                </a:lnTo>
                <a:lnTo>
                  <a:pt x="165" y="47"/>
                </a:lnTo>
                <a:lnTo>
                  <a:pt x="147" y="59"/>
                </a:lnTo>
                <a:lnTo>
                  <a:pt x="132" y="71"/>
                </a:lnTo>
                <a:lnTo>
                  <a:pt x="116" y="85"/>
                </a:lnTo>
                <a:lnTo>
                  <a:pt x="102" y="100"/>
                </a:lnTo>
                <a:lnTo>
                  <a:pt x="90" y="117"/>
                </a:lnTo>
                <a:lnTo>
                  <a:pt x="79" y="134"/>
                </a:lnTo>
                <a:lnTo>
                  <a:pt x="70" y="153"/>
                </a:lnTo>
                <a:lnTo>
                  <a:pt x="65" y="163"/>
                </a:lnTo>
                <a:lnTo>
                  <a:pt x="62" y="175"/>
                </a:lnTo>
                <a:lnTo>
                  <a:pt x="60" y="185"/>
                </a:lnTo>
                <a:lnTo>
                  <a:pt x="57" y="196"/>
                </a:lnTo>
                <a:lnTo>
                  <a:pt x="54" y="220"/>
                </a:lnTo>
                <a:lnTo>
                  <a:pt x="53" y="245"/>
                </a:lnTo>
                <a:lnTo>
                  <a:pt x="53" y="266"/>
                </a:lnTo>
                <a:lnTo>
                  <a:pt x="56" y="286"/>
                </a:lnTo>
                <a:lnTo>
                  <a:pt x="60" y="305"/>
                </a:lnTo>
                <a:lnTo>
                  <a:pt x="65" y="322"/>
                </a:lnTo>
                <a:lnTo>
                  <a:pt x="73" y="337"/>
                </a:lnTo>
                <a:lnTo>
                  <a:pt x="81" y="351"/>
                </a:lnTo>
                <a:lnTo>
                  <a:pt x="90" y="363"/>
                </a:lnTo>
                <a:lnTo>
                  <a:pt x="100" y="374"/>
                </a:lnTo>
                <a:lnTo>
                  <a:pt x="111" y="383"/>
                </a:lnTo>
                <a:lnTo>
                  <a:pt x="124" y="392"/>
                </a:lnTo>
                <a:lnTo>
                  <a:pt x="136" y="400"/>
                </a:lnTo>
                <a:lnTo>
                  <a:pt x="150" y="407"/>
                </a:lnTo>
                <a:lnTo>
                  <a:pt x="163" y="413"/>
                </a:lnTo>
                <a:lnTo>
                  <a:pt x="177" y="417"/>
                </a:lnTo>
                <a:lnTo>
                  <a:pt x="191" y="422"/>
                </a:lnTo>
                <a:lnTo>
                  <a:pt x="206" y="426"/>
                </a:lnTo>
                <a:lnTo>
                  <a:pt x="219" y="429"/>
                </a:lnTo>
                <a:lnTo>
                  <a:pt x="234" y="433"/>
                </a:lnTo>
                <a:lnTo>
                  <a:pt x="248" y="436"/>
                </a:lnTo>
                <a:lnTo>
                  <a:pt x="262" y="438"/>
                </a:lnTo>
                <a:lnTo>
                  <a:pt x="275" y="442"/>
                </a:lnTo>
                <a:lnTo>
                  <a:pt x="288" y="445"/>
                </a:lnTo>
                <a:lnTo>
                  <a:pt x="299" y="449"/>
                </a:lnTo>
                <a:lnTo>
                  <a:pt x="311" y="452"/>
                </a:lnTo>
                <a:lnTo>
                  <a:pt x="321" y="455"/>
                </a:lnTo>
                <a:lnTo>
                  <a:pt x="331" y="460"/>
                </a:lnTo>
                <a:lnTo>
                  <a:pt x="339" y="465"/>
                </a:lnTo>
                <a:lnTo>
                  <a:pt x="346" y="471"/>
                </a:lnTo>
                <a:lnTo>
                  <a:pt x="351" y="477"/>
                </a:lnTo>
                <a:lnTo>
                  <a:pt x="356" y="485"/>
                </a:lnTo>
                <a:lnTo>
                  <a:pt x="358" y="492"/>
                </a:lnTo>
                <a:lnTo>
                  <a:pt x="359" y="503"/>
                </a:lnTo>
                <a:lnTo>
                  <a:pt x="358" y="509"/>
                </a:lnTo>
                <a:lnTo>
                  <a:pt x="357" y="515"/>
                </a:lnTo>
                <a:lnTo>
                  <a:pt x="355" y="522"/>
                </a:lnTo>
                <a:lnTo>
                  <a:pt x="351" y="526"/>
                </a:lnTo>
                <a:lnTo>
                  <a:pt x="347" y="531"/>
                </a:lnTo>
                <a:lnTo>
                  <a:pt x="342" y="535"/>
                </a:lnTo>
                <a:lnTo>
                  <a:pt x="338" y="540"/>
                </a:lnTo>
                <a:lnTo>
                  <a:pt x="332" y="543"/>
                </a:lnTo>
                <a:lnTo>
                  <a:pt x="320" y="548"/>
                </a:lnTo>
                <a:lnTo>
                  <a:pt x="307" y="552"/>
                </a:lnTo>
                <a:lnTo>
                  <a:pt x="294" y="554"/>
                </a:lnTo>
                <a:lnTo>
                  <a:pt x="283" y="554"/>
                </a:lnTo>
                <a:lnTo>
                  <a:pt x="267" y="554"/>
                </a:lnTo>
                <a:lnTo>
                  <a:pt x="250" y="552"/>
                </a:lnTo>
                <a:lnTo>
                  <a:pt x="233" y="549"/>
                </a:lnTo>
                <a:lnTo>
                  <a:pt x="216" y="544"/>
                </a:lnTo>
                <a:lnTo>
                  <a:pt x="198" y="539"/>
                </a:lnTo>
                <a:lnTo>
                  <a:pt x="181" y="533"/>
                </a:lnTo>
                <a:lnTo>
                  <a:pt x="164" y="526"/>
                </a:lnTo>
                <a:lnTo>
                  <a:pt x="147" y="518"/>
                </a:lnTo>
                <a:lnTo>
                  <a:pt x="132" y="511"/>
                </a:lnTo>
                <a:lnTo>
                  <a:pt x="116" y="503"/>
                </a:lnTo>
                <a:lnTo>
                  <a:pt x="102" y="494"/>
                </a:lnTo>
                <a:lnTo>
                  <a:pt x="89" y="485"/>
                </a:lnTo>
                <a:lnTo>
                  <a:pt x="0" y="656"/>
                </a:lnTo>
                <a:lnTo>
                  <a:pt x="16" y="665"/>
                </a:lnTo>
                <a:lnTo>
                  <a:pt x="31" y="674"/>
                </a:lnTo>
                <a:lnTo>
                  <a:pt x="48" y="682"/>
                </a:lnTo>
                <a:lnTo>
                  <a:pt x="65" y="690"/>
                </a:lnTo>
                <a:lnTo>
                  <a:pt x="82" y="696"/>
                </a:lnTo>
                <a:lnTo>
                  <a:pt x="99" y="703"/>
                </a:lnTo>
                <a:lnTo>
                  <a:pt x="116" y="709"/>
                </a:lnTo>
                <a:lnTo>
                  <a:pt x="134" y="714"/>
                </a:lnTo>
                <a:lnTo>
                  <a:pt x="151" y="719"/>
                </a:lnTo>
                <a:lnTo>
                  <a:pt x="169" y="723"/>
                </a:lnTo>
                <a:lnTo>
                  <a:pt x="187" y="727"/>
                </a:lnTo>
                <a:lnTo>
                  <a:pt x="205" y="730"/>
                </a:lnTo>
                <a:lnTo>
                  <a:pt x="223" y="732"/>
                </a:lnTo>
                <a:lnTo>
                  <a:pt x="241" y="734"/>
                </a:lnTo>
                <a:lnTo>
                  <a:pt x="260" y="735"/>
                </a:lnTo>
                <a:lnTo>
                  <a:pt x="278" y="735"/>
                </a:lnTo>
                <a:lnTo>
                  <a:pt x="302" y="735"/>
                </a:lnTo>
                <a:lnTo>
                  <a:pt x="326" y="732"/>
                </a:lnTo>
                <a:lnTo>
                  <a:pt x="350" y="730"/>
                </a:lnTo>
                <a:lnTo>
                  <a:pt x="374" y="726"/>
                </a:lnTo>
                <a:lnTo>
                  <a:pt x="396" y="720"/>
                </a:lnTo>
                <a:lnTo>
                  <a:pt x="419" y="713"/>
                </a:lnTo>
                <a:lnTo>
                  <a:pt x="440" y="705"/>
                </a:lnTo>
                <a:lnTo>
                  <a:pt x="462" y="696"/>
                </a:lnTo>
                <a:lnTo>
                  <a:pt x="482" y="686"/>
                </a:lnTo>
                <a:lnTo>
                  <a:pt x="501" y="675"/>
                </a:lnTo>
                <a:lnTo>
                  <a:pt x="518" y="662"/>
                </a:lnTo>
                <a:lnTo>
                  <a:pt x="535" y="647"/>
                </a:lnTo>
                <a:lnTo>
                  <a:pt x="549" y="631"/>
                </a:lnTo>
                <a:lnTo>
                  <a:pt x="563" y="614"/>
                </a:lnTo>
                <a:lnTo>
                  <a:pt x="575" y="595"/>
                </a:lnTo>
                <a:lnTo>
                  <a:pt x="585" y="575"/>
                </a:lnTo>
                <a:lnTo>
                  <a:pt x="589" y="563"/>
                </a:lnTo>
                <a:lnTo>
                  <a:pt x="593" y="553"/>
                </a:lnTo>
                <a:lnTo>
                  <a:pt x="596" y="541"/>
                </a:lnTo>
                <a:lnTo>
                  <a:pt x="599" y="530"/>
                </a:lnTo>
                <a:lnTo>
                  <a:pt x="600" y="517"/>
                </a:lnTo>
                <a:lnTo>
                  <a:pt x="602" y="505"/>
                </a:lnTo>
                <a:lnTo>
                  <a:pt x="602" y="491"/>
                </a:lnTo>
                <a:lnTo>
                  <a:pt x="603" y="478"/>
                </a:lnTo>
                <a:lnTo>
                  <a:pt x="602" y="463"/>
                </a:lnTo>
                <a:lnTo>
                  <a:pt x="601" y="447"/>
                </a:lnTo>
                <a:lnTo>
                  <a:pt x="599" y="434"/>
                </a:lnTo>
                <a:lnTo>
                  <a:pt x="597" y="420"/>
                </a:lnTo>
                <a:lnTo>
                  <a:pt x="592" y="408"/>
                </a:lnTo>
                <a:lnTo>
                  <a:pt x="588" y="396"/>
                </a:lnTo>
                <a:lnTo>
                  <a:pt x="583" y="384"/>
                </a:lnTo>
                <a:lnTo>
                  <a:pt x="576" y="373"/>
                </a:lnTo>
                <a:lnTo>
                  <a:pt x="570" y="364"/>
                </a:lnTo>
                <a:lnTo>
                  <a:pt x="563" y="354"/>
                </a:lnTo>
                <a:lnTo>
                  <a:pt x="555" y="345"/>
                </a:lnTo>
                <a:lnTo>
                  <a:pt x="546" y="337"/>
                </a:lnTo>
                <a:lnTo>
                  <a:pt x="537" y="329"/>
                </a:lnTo>
                <a:lnTo>
                  <a:pt x="527" y="321"/>
                </a:lnTo>
                <a:lnTo>
                  <a:pt x="517" y="314"/>
                </a:lnTo>
                <a:lnTo>
                  <a:pt x="505" y="309"/>
                </a:lnTo>
                <a:lnTo>
                  <a:pt x="483" y="298"/>
                </a:lnTo>
                <a:lnTo>
                  <a:pt x="457" y="289"/>
                </a:lnTo>
                <a:lnTo>
                  <a:pt x="431" y="281"/>
                </a:lnTo>
                <a:lnTo>
                  <a:pt x="403" y="274"/>
                </a:lnTo>
                <a:lnTo>
                  <a:pt x="388" y="272"/>
                </a:lnTo>
                <a:lnTo>
                  <a:pt x="371" y="268"/>
                </a:lnTo>
                <a:lnTo>
                  <a:pt x="362" y="266"/>
                </a:lnTo>
                <a:lnTo>
                  <a:pt x="353" y="264"/>
                </a:lnTo>
                <a:lnTo>
                  <a:pt x="344" y="262"/>
                </a:lnTo>
                <a:lnTo>
                  <a:pt x="335" y="259"/>
                </a:lnTo>
                <a:lnTo>
                  <a:pt x="326" y="256"/>
                </a:lnTo>
                <a:lnTo>
                  <a:pt x="319" y="251"/>
                </a:lnTo>
                <a:lnTo>
                  <a:pt x="312" y="247"/>
                </a:lnTo>
                <a:lnTo>
                  <a:pt x="305" y="241"/>
                </a:lnTo>
                <a:lnTo>
                  <a:pt x="301" y="236"/>
                </a:lnTo>
                <a:lnTo>
                  <a:pt x="296" y="229"/>
                </a:lnTo>
                <a:lnTo>
                  <a:pt x="294" y="222"/>
                </a:lnTo>
                <a:lnTo>
                  <a:pt x="293" y="213"/>
                </a:lnTo>
                <a:lnTo>
                  <a:pt x="294" y="207"/>
                </a:lnTo>
                <a:lnTo>
                  <a:pt x="295" y="202"/>
                </a:lnTo>
                <a:lnTo>
                  <a:pt x="297" y="196"/>
                </a:lnTo>
                <a:lnTo>
                  <a:pt x="301" y="192"/>
                </a:lnTo>
                <a:lnTo>
                  <a:pt x="305" y="187"/>
                </a:lnTo>
                <a:lnTo>
                  <a:pt x="310" y="183"/>
                </a:lnTo>
                <a:lnTo>
                  <a:pt x="315" y="179"/>
                </a:lnTo>
                <a:lnTo>
                  <a:pt x="321" y="177"/>
                </a:lnTo>
                <a:lnTo>
                  <a:pt x="333" y="173"/>
                </a:lnTo>
                <a:lnTo>
                  <a:pt x="346" y="169"/>
                </a:lnTo>
                <a:lnTo>
                  <a:pt x="358" y="167"/>
                </a:lnTo>
                <a:lnTo>
                  <a:pt x="369" y="167"/>
                </a:lnTo>
                <a:lnTo>
                  <a:pt x="381" y="167"/>
                </a:lnTo>
                <a:lnTo>
                  <a:pt x="391" y="168"/>
                </a:lnTo>
                <a:lnTo>
                  <a:pt x="402" y="169"/>
                </a:lnTo>
                <a:lnTo>
                  <a:pt x="414" y="170"/>
                </a:lnTo>
                <a:lnTo>
                  <a:pt x="426" y="173"/>
                </a:lnTo>
                <a:lnTo>
                  <a:pt x="437" y="176"/>
                </a:lnTo>
                <a:lnTo>
                  <a:pt x="448" y="179"/>
                </a:lnTo>
                <a:lnTo>
                  <a:pt x="459" y="183"/>
                </a:lnTo>
                <a:lnTo>
                  <a:pt x="471" y="186"/>
                </a:lnTo>
                <a:lnTo>
                  <a:pt x="481" y="191"/>
                </a:lnTo>
                <a:lnTo>
                  <a:pt x="491" y="195"/>
                </a:lnTo>
                <a:lnTo>
                  <a:pt x="501" y="200"/>
                </a:lnTo>
                <a:lnTo>
                  <a:pt x="583" y="44"/>
                </a:lnTo>
                <a:close/>
              </a:path>
            </a:pathLst>
          </a:custGeom>
          <a:solidFill>
            <a:srgbClr val="56597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59" name="Freeform 127"/>
          <p:cNvSpPr>
            <a:spLocks noEditPoints="1"/>
          </p:cNvSpPr>
          <p:nvPr userDrawn="1"/>
        </p:nvSpPr>
        <p:spPr bwMode="auto">
          <a:xfrm>
            <a:off x="9749200" y="6483355"/>
            <a:ext cx="201101" cy="144463"/>
          </a:xfrm>
          <a:custGeom>
            <a:avLst/>
            <a:gdLst>
              <a:gd name="T0" fmla="*/ 2047551739 w 759"/>
              <a:gd name="T1" fmla="*/ 1776727637 h 735"/>
              <a:gd name="T2" fmla="*/ 2147483647 w 759"/>
              <a:gd name="T3" fmla="*/ 1488191000 h 735"/>
              <a:gd name="T4" fmla="*/ 2147483647 w 759"/>
              <a:gd name="T5" fmla="*/ 1290785357 h 735"/>
              <a:gd name="T6" fmla="*/ 2147483647 w 759"/>
              <a:gd name="T7" fmla="*/ 1207264712 h 735"/>
              <a:gd name="T8" fmla="*/ 2147483647 w 759"/>
              <a:gd name="T9" fmla="*/ 1230057042 h 735"/>
              <a:gd name="T10" fmla="*/ 2147483647 w 759"/>
              <a:gd name="T11" fmla="*/ 1359124021 h 735"/>
              <a:gd name="T12" fmla="*/ 2147483647 w 759"/>
              <a:gd name="T13" fmla="*/ 1594504171 h 735"/>
              <a:gd name="T14" fmla="*/ 2147483647 w 759"/>
              <a:gd name="T15" fmla="*/ 1905833336 h 735"/>
              <a:gd name="T16" fmla="*/ 2147483647 w 759"/>
              <a:gd name="T17" fmla="*/ 2147483647 h 735"/>
              <a:gd name="T18" fmla="*/ 2147483647 w 759"/>
              <a:gd name="T19" fmla="*/ 2147483647 h 735"/>
              <a:gd name="T20" fmla="*/ 2147483647 w 759"/>
              <a:gd name="T21" fmla="*/ 1700817343 h 735"/>
              <a:gd name="T22" fmla="*/ 2147483647 w 759"/>
              <a:gd name="T23" fmla="*/ 1199692885 h 735"/>
              <a:gd name="T24" fmla="*/ 2147483647 w 759"/>
              <a:gd name="T25" fmla="*/ 782050745 h 735"/>
              <a:gd name="T26" fmla="*/ 2147483647 w 759"/>
              <a:gd name="T27" fmla="*/ 447967774 h 735"/>
              <a:gd name="T28" fmla="*/ 2147483647 w 759"/>
              <a:gd name="T29" fmla="*/ 197405643 h 735"/>
              <a:gd name="T30" fmla="*/ 2147483647 w 759"/>
              <a:gd name="T31" fmla="*/ 53156488 h 735"/>
              <a:gd name="T32" fmla="*/ 2147483647 w 759"/>
              <a:gd name="T33" fmla="*/ 0 h 735"/>
              <a:gd name="T34" fmla="*/ 2147483647 w 759"/>
              <a:gd name="T35" fmla="*/ 30364157 h 735"/>
              <a:gd name="T36" fmla="*/ 2071082740 w 759"/>
              <a:gd name="T37" fmla="*/ 106313172 h 735"/>
              <a:gd name="T38" fmla="*/ 1655302823 w 759"/>
              <a:gd name="T39" fmla="*/ 242990500 h 735"/>
              <a:gd name="T40" fmla="*/ 1278727928 w 759"/>
              <a:gd name="T41" fmla="*/ 417603616 h 735"/>
              <a:gd name="T42" fmla="*/ 949254576 w 759"/>
              <a:gd name="T43" fmla="*/ 652983767 h 735"/>
              <a:gd name="T44" fmla="*/ 658986246 w 759"/>
              <a:gd name="T45" fmla="*/ 933910054 h 735"/>
              <a:gd name="T46" fmla="*/ 415780115 w 759"/>
              <a:gd name="T47" fmla="*/ 1260421199 h 735"/>
              <a:gd name="T48" fmla="*/ 227492568 w 759"/>
              <a:gd name="T49" fmla="*/ 1617296698 h 735"/>
              <a:gd name="T50" fmla="*/ 94124003 w 759"/>
              <a:gd name="T51" fmla="*/ 2027289964 h 735"/>
              <a:gd name="T52" fmla="*/ 23531001 w 759"/>
              <a:gd name="T53" fmla="*/ 2147483647 h 735"/>
              <a:gd name="T54" fmla="*/ 15674220 w 759"/>
              <a:gd name="T55" fmla="*/ 2147483647 h 735"/>
              <a:gd name="T56" fmla="*/ 62775564 w 759"/>
              <a:gd name="T57" fmla="*/ 2147483647 h 735"/>
              <a:gd name="T58" fmla="*/ 188287348 w 759"/>
              <a:gd name="T59" fmla="*/ 2147483647 h 735"/>
              <a:gd name="T60" fmla="*/ 376574895 w 759"/>
              <a:gd name="T61" fmla="*/ 2147483647 h 735"/>
              <a:gd name="T62" fmla="*/ 611924244 w 759"/>
              <a:gd name="T63" fmla="*/ 2147483647 h 735"/>
              <a:gd name="T64" fmla="*/ 902153034 w 759"/>
              <a:gd name="T65" fmla="*/ 2147483647 h 735"/>
              <a:gd name="T66" fmla="*/ 1239522708 w 759"/>
              <a:gd name="T67" fmla="*/ 2147483647 h 735"/>
              <a:gd name="T68" fmla="*/ 1616058062 w 759"/>
              <a:gd name="T69" fmla="*/ 2147483647 h 735"/>
              <a:gd name="T70" fmla="*/ 2031838177 w 759"/>
              <a:gd name="T71" fmla="*/ 2147483647 h 735"/>
              <a:gd name="T72" fmla="*/ 2147483647 w 759"/>
              <a:gd name="T73" fmla="*/ 2147483647 h 735"/>
              <a:gd name="T74" fmla="*/ 2147483647 w 759"/>
              <a:gd name="T75" fmla="*/ 2147483647 h 735"/>
              <a:gd name="T76" fmla="*/ 2147483647 w 759"/>
              <a:gd name="T77" fmla="*/ 2147483647 h 735"/>
              <a:gd name="T78" fmla="*/ 2147483647 w 759"/>
              <a:gd name="T79" fmla="*/ 2147483647 h 735"/>
              <a:gd name="T80" fmla="*/ 2147483647 w 759"/>
              <a:gd name="T81" fmla="*/ 2147483647 h 735"/>
              <a:gd name="T82" fmla="*/ 2147483647 w 759"/>
              <a:gd name="T83" fmla="*/ 2147483647 h 735"/>
              <a:gd name="T84" fmla="*/ 2147483647 w 759"/>
              <a:gd name="T85" fmla="*/ 2147483647 h 735"/>
              <a:gd name="T86" fmla="*/ 2147483647 w 759"/>
              <a:gd name="T87" fmla="*/ 2147483647 h 735"/>
              <a:gd name="T88" fmla="*/ 2147483647 w 759"/>
              <a:gd name="T89" fmla="*/ 2147483647 h 735"/>
              <a:gd name="T90" fmla="*/ 2147483647 w 759"/>
              <a:gd name="T91" fmla="*/ 2147483647 h 735"/>
              <a:gd name="T92" fmla="*/ 2147483647 w 759"/>
              <a:gd name="T93" fmla="*/ 2147483647 h 735"/>
              <a:gd name="T94" fmla="*/ 2147483647 w 759"/>
              <a:gd name="T95" fmla="*/ 2147483647 h 735"/>
              <a:gd name="T96" fmla="*/ 2147483647 w 759"/>
              <a:gd name="T97" fmla="*/ 2147483647 h 735"/>
              <a:gd name="T98" fmla="*/ 2147483647 w 759"/>
              <a:gd name="T99" fmla="*/ 2147483647 h 735"/>
              <a:gd name="T100" fmla="*/ 2147483647 w 759"/>
              <a:gd name="T101" fmla="*/ 2147483647 h 735"/>
              <a:gd name="T102" fmla="*/ 2147483647 w 759"/>
              <a:gd name="T103" fmla="*/ 2147483647 h 735"/>
              <a:gd name="T104" fmla="*/ 2147483647 w 759"/>
              <a:gd name="T105" fmla="*/ 2147483647 h 735"/>
              <a:gd name="T106" fmla="*/ 2094613740 w 759"/>
              <a:gd name="T107" fmla="*/ 2147483647 h 735"/>
              <a:gd name="T108" fmla="*/ 1961245175 w 759"/>
              <a:gd name="T109" fmla="*/ 2147483647 h 735"/>
              <a:gd name="T110" fmla="*/ 1929857393 w 759"/>
              <a:gd name="T111" fmla="*/ 2147483647 h 7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59" h="735">
                <a:moveTo>
                  <a:pt x="249" y="267"/>
                </a:moveTo>
                <a:lnTo>
                  <a:pt x="254" y="250"/>
                </a:lnTo>
                <a:lnTo>
                  <a:pt x="261" y="234"/>
                </a:lnTo>
                <a:lnTo>
                  <a:pt x="268" y="220"/>
                </a:lnTo>
                <a:lnTo>
                  <a:pt x="277" y="207"/>
                </a:lnTo>
                <a:lnTo>
                  <a:pt x="289" y="196"/>
                </a:lnTo>
                <a:lnTo>
                  <a:pt x="301" y="186"/>
                </a:lnTo>
                <a:lnTo>
                  <a:pt x="315" y="178"/>
                </a:lnTo>
                <a:lnTo>
                  <a:pt x="328" y="170"/>
                </a:lnTo>
                <a:lnTo>
                  <a:pt x="344" y="166"/>
                </a:lnTo>
                <a:lnTo>
                  <a:pt x="360" y="161"/>
                </a:lnTo>
                <a:lnTo>
                  <a:pt x="376" y="159"/>
                </a:lnTo>
                <a:lnTo>
                  <a:pt x="394" y="158"/>
                </a:lnTo>
                <a:lnTo>
                  <a:pt x="411" y="159"/>
                </a:lnTo>
                <a:lnTo>
                  <a:pt x="427" y="162"/>
                </a:lnTo>
                <a:lnTo>
                  <a:pt x="442" y="166"/>
                </a:lnTo>
                <a:lnTo>
                  <a:pt x="456" y="173"/>
                </a:lnTo>
                <a:lnTo>
                  <a:pt x="471" y="179"/>
                </a:lnTo>
                <a:lnTo>
                  <a:pt x="483" y="188"/>
                </a:lnTo>
                <a:lnTo>
                  <a:pt x="496" y="198"/>
                </a:lnTo>
                <a:lnTo>
                  <a:pt x="506" y="210"/>
                </a:lnTo>
                <a:lnTo>
                  <a:pt x="515" y="222"/>
                </a:lnTo>
                <a:lnTo>
                  <a:pt x="523" y="237"/>
                </a:lnTo>
                <a:lnTo>
                  <a:pt x="528" y="251"/>
                </a:lnTo>
                <a:lnTo>
                  <a:pt x="533" y="267"/>
                </a:lnTo>
                <a:lnTo>
                  <a:pt x="249" y="267"/>
                </a:lnTo>
                <a:close/>
                <a:moveTo>
                  <a:pt x="759" y="383"/>
                </a:moveTo>
                <a:lnTo>
                  <a:pt x="759" y="354"/>
                </a:lnTo>
                <a:lnTo>
                  <a:pt x="757" y="326"/>
                </a:lnTo>
                <a:lnTo>
                  <a:pt x="754" y="299"/>
                </a:lnTo>
                <a:lnTo>
                  <a:pt x="748" y="273"/>
                </a:lnTo>
                <a:lnTo>
                  <a:pt x="742" y="248"/>
                </a:lnTo>
                <a:lnTo>
                  <a:pt x="735" y="224"/>
                </a:lnTo>
                <a:lnTo>
                  <a:pt x="726" y="201"/>
                </a:lnTo>
                <a:lnTo>
                  <a:pt x="715" y="179"/>
                </a:lnTo>
                <a:lnTo>
                  <a:pt x="703" y="158"/>
                </a:lnTo>
                <a:lnTo>
                  <a:pt x="691" y="139"/>
                </a:lnTo>
                <a:lnTo>
                  <a:pt x="676" y="121"/>
                </a:lnTo>
                <a:lnTo>
                  <a:pt x="661" y="103"/>
                </a:lnTo>
                <a:lnTo>
                  <a:pt x="644" y="87"/>
                </a:lnTo>
                <a:lnTo>
                  <a:pt x="626" y="72"/>
                </a:lnTo>
                <a:lnTo>
                  <a:pt x="607" y="59"/>
                </a:lnTo>
                <a:lnTo>
                  <a:pt x="587" y="46"/>
                </a:lnTo>
                <a:lnTo>
                  <a:pt x="565" y="36"/>
                </a:lnTo>
                <a:lnTo>
                  <a:pt x="542" y="26"/>
                </a:lnTo>
                <a:lnTo>
                  <a:pt x="518" y="18"/>
                </a:lnTo>
                <a:lnTo>
                  <a:pt x="494" y="11"/>
                </a:lnTo>
                <a:lnTo>
                  <a:pt x="468" y="7"/>
                </a:lnTo>
                <a:lnTo>
                  <a:pt x="440" y="4"/>
                </a:lnTo>
                <a:lnTo>
                  <a:pt x="411" y="0"/>
                </a:lnTo>
                <a:lnTo>
                  <a:pt x="382" y="0"/>
                </a:lnTo>
                <a:lnTo>
                  <a:pt x="362" y="0"/>
                </a:lnTo>
                <a:lnTo>
                  <a:pt x="340" y="1"/>
                </a:lnTo>
                <a:lnTo>
                  <a:pt x="321" y="4"/>
                </a:lnTo>
                <a:lnTo>
                  <a:pt x="301" y="6"/>
                </a:lnTo>
                <a:lnTo>
                  <a:pt x="283" y="10"/>
                </a:lnTo>
                <a:lnTo>
                  <a:pt x="264" y="14"/>
                </a:lnTo>
                <a:lnTo>
                  <a:pt x="246" y="19"/>
                </a:lnTo>
                <a:lnTo>
                  <a:pt x="228" y="25"/>
                </a:lnTo>
                <a:lnTo>
                  <a:pt x="211" y="32"/>
                </a:lnTo>
                <a:lnTo>
                  <a:pt x="194" y="38"/>
                </a:lnTo>
                <a:lnTo>
                  <a:pt x="178" y="47"/>
                </a:lnTo>
                <a:lnTo>
                  <a:pt x="163" y="55"/>
                </a:lnTo>
                <a:lnTo>
                  <a:pt x="148" y="65"/>
                </a:lnTo>
                <a:lnTo>
                  <a:pt x="134" y="76"/>
                </a:lnTo>
                <a:lnTo>
                  <a:pt x="121" y="86"/>
                </a:lnTo>
                <a:lnTo>
                  <a:pt x="107" y="98"/>
                </a:lnTo>
                <a:lnTo>
                  <a:pt x="95" y="109"/>
                </a:lnTo>
                <a:lnTo>
                  <a:pt x="84" y="123"/>
                </a:lnTo>
                <a:lnTo>
                  <a:pt x="72" y="136"/>
                </a:lnTo>
                <a:lnTo>
                  <a:pt x="62" y="150"/>
                </a:lnTo>
                <a:lnTo>
                  <a:pt x="53" y="166"/>
                </a:lnTo>
                <a:lnTo>
                  <a:pt x="44" y="180"/>
                </a:lnTo>
                <a:lnTo>
                  <a:pt x="36" y="197"/>
                </a:lnTo>
                <a:lnTo>
                  <a:pt x="29" y="213"/>
                </a:lnTo>
                <a:lnTo>
                  <a:pt x="23" y="231"/>
                </a:lnTo>
                <a:lnTo>
                  <a:pt x="17" y="249"/>
                </a:lnTo>
                <a:lnTo>
                  <a:pt x="12" y="267"/>
                </a:lnTo>
                <a:lnTo>
                  <a:pt x="8" y="286"/>
                </a:lnTo>
                <a:lnTo>
                  <a:pt x="5" y="305"/>
                </a:lnTo>
                <a:lnTo>
                  <a:pt x="3" y="326"/>
                </a:lnTo>
                <a:lnTo>
                  <a:pt x="2" y="347"/>
                </a:lnTo>
                <a:lnTo>
                  <a:pt x="0" y="369"/>
                </a:lnTo>
                <a:lnTo>
                  <a:pt x="2" y="390"/>
                </a:lnTo>
                <a:lnTo>
                  <a:pt x="3" y="411"/>
                </a:lnTo>
                <a:lnTo>
                  <a:pt x="5" y="432"/>
                </a:lnTo>
                <a:lnTo>
                  <a:pt x="8" y="452"/>
                </a:lnTo>
                <a:lnTo>
                  <a:pt x="13" y="471"/>
                </a:lnTo>
                <a:lnTo>
                  <a:pt x="18" y="490"/>
                </a:lnTo>
                <a:lnTo>
                  <a:pt x="24" y="508"/>
                </a:lnTo>
                <a:lnTo>
                  <a:pt x="31" y="525"/>
                </a:lnTo>
                <a:lnTo>
                  <a:pt x="39" y="542"/>
                </a:lnTo>
                <a:lnTo>
                  <a:pt x="48" y="559"/>
                </a:lnTo>
                <a:lnTo>
                  <a:pt x="57" y="574"/>
                </a:lnTo>
                <a:lnTo>
                  <a:pt x="67" y="588"/>
                </a:lnTo>
                <a:lnTo>
                  <a:pt x="78" y="603"/>
                </a:lnTo>
                <a:lnTo>
                  <a:pt x="89" y="616"/>
                </a:lnTo>
                <a:lnTo>
                  <a:pt x="102" y="629"/>
                </a:lnTo>
                <a:lnTo>
                  <a:pt x="115" y="640"/>
                </a:lnTo>
                <a:lnTo>
                  <a:pt x="129" y="652"/>
                </a:lnTo>
                <a:lnTo>
                  <a:pt x="143" y="663"/>
                </a:lnTo>
                <a:lnTo>
                  <a:pt x="158" y="673"/>
                </a:lnTo>
                <a:lnTo>
                  <a:pt x="174" y="682"/>
                </a:lnTo>
                <a:lnTo>
                  <a:pt x="190" y="690"/>
                </a:lnTo>
                <a:lnTo>
                  <a:pt x="206" y="698"/>
                </a:lnTo>
                <a:lnTo>
                  <a:pt x="223" y="704"/>
                </a:lnTo>
                <a:lnTo>
                  <a:pt x="241" y="711"/>
                </a:lnTo>
                <a:lnTo>
                  <a:pt x="259" y="717"/>
                </a:lnTo>
                <a:lnTo>
                  <a:pt x="279" y="721"/>
                </a:lnTo>
                <a:lnTo>
                  <a:pt x="298" y="726"/>
                </a:lnTo>
                <a:lnTo>
                  <a:pt x="317" y="729"/>
                </a:lnTo>
                <a:lnTo>
                  <a:pt x="337" y="731"/>
                </a:lnTo>
                <a:lnTo>
                  <a:pt x="357" y="734"/>
                </a:lnTo>
                <a:lnTo>
                  <a:pt x="379" y="735"/>
                </a:lnTo>
                <a:lnTo>
                  <a:pt x="400" y="735"/>
                </a:lnTo>
                <a:lnTo>
                  <a:pt x="429" y="734"/>
                </a:lnTo>
                <a:lnTo>
                  <a:pt x="459" y="731"/>
                </a:lnTo>
                <a:lnTo>
                  <a:pt x="488" y="727"/>
                </a:lnTo>
                <a:lnTo>
                  <a:pt x="516" y="720"/>
                </a:lnTo>
                <a:lnTo>
                  <a:pt x="544" y="712"/>
                </a:lnTo>
                <a:lnTo>
                  <a:pt x="570" y="703"/>
                </a:lnTo>
                <a:lnTo>
                  <a:pt x="596" y="691"/>
                </a:lnTo>
                <a:lnTo>
                  <a:pt x="620" y="677"/>
                </a:lnTo>
                <a:lnTo>
                  <a:pt x="632" y="669"/>
                </a:lnTo>
                <a:lnTo>
                  <a:pt x="643" y="662"/>
                </a:lnTo>
                <a:lnTo>
                  <a:pt x="653" y="654"/>
                </a:lnTo>
                <a:lnTo>
                  <a:pt x="665" y="645"/>
                </a:lnTo>
                <a:lnTo>
                  <a:pt x="675" y="634"/>
                </a:lnTo>
                <a:lnTo>
                  <a:pt x="684" y="624"/>
                </a:lnTo>
                <a:lnTo>
                  <a:pt x="693" y="614"/>
                </a:lnTo>
                <a:lnTo>
                  <a:pt x="702" y="603"/>
                </a:lnTo>
                <a:lnTo>
                  <a:pt x="710" y="592"/>
                </a:lnTo>
                <a:lnTo>
                  <a:pt x="718" y="580"/>
                </a:lnTo>
                <a:lnTo>
                  <a:pt x="724" y="568"/>
                </a:lnTo>
                <a:lnTo>
                  <a:pt x="731" y="554"/>
                </a:lnTo>
                <a:lnTo>
                  <a:pt x="737" y="542"/>
                </a:lnTo>
                <a:lnTo>
                  <a:pt x="742" y="527"/>
                </a:lnTo>
                <a:lnTo>
                  <a:pt x="747" y="513"/>
                </a:lnTo>
                <a:lnTo>
                  <a:pt x="750" y="498"/>
                </a:lnTo>
                <a:lnTo>
                  <a:pt x="515" y="498"/>
                </a:lnTo>
                <a:lnTo>
                  <a:pt x="510" y="507"/>
                </a:lnTo>
                <a:lnTo>
                  <a:pt x="505" y="514"/>
                </a:lnTo>
                <a:lnTo>
                  <a:pt x="499" y="521"/>
                </a:lnTo>
                <a:lnTo>
                  <a:pt x="494" y="527"/>
                </a:lnTo>
                <a:lnTo>
                  <a:pt x="487" y="533"/>
                </a:lnTo>
                <a:lnTo>
                  <a:pt x="480" y="539"/>
                </a:lnTo>
                <a:lnTo>
                  <a:pt x="473" y="543"/>
                </a:lnTo>
                <a:lnTo>
                  <a:pt x="467" y="548"/>
                </a:lnTo>
                <a:lnTo>
                  <a:pt x="452" y="553"/>
                </a:lnTo>
                <a:lnTo>
                  <a:pt x="435" y="558"/>
                </a:lnTo>
                <a:lnTo>
                  <a:pt x="417" y="561"/>
                </a:lnTo>
                <a:lnTo>
                  <a:pt x="399" y="561"/>
                </a:lnTo>
                <a:lnTo>
                  <a:pt x="380" y="561"/>
                </a:lnTo>
                <a:lnTo>
                  <a:pt x="363" y="559"/>
                </a:lnTo>
                <a:lnTo>
                  <a:pt x="347" y="556"/>
                </a:lnTo>
                <a:lnTo>
                  <a:pt x="333" y="551"/>
                </a:lnTo>
                <a:lnTo>
                  <a:pt x="318" y="547"/>
                </a:lnTo>
                <a:lnTo>
                  <a:pt x="306" y="540"/>
                </a:lnTo>
                <a:lnTo>
                  <a:pt x="294" y="532"/>
                </a:lnTo>
                <a:lnTo>
                  <a:pt x="284" y="523"/>
                </a:lnTo>
                <a:lnTo>
                  <a:pt x="275" y="512"/>
                </a:lnTo>
                <a:lnTo>
                  <a:pt x="267" y="500"/>
                </a:lnTo>
                <a:lnTo>
                  <a:pt x="261" y="488"/>
                </a:lnTo>
                <a:lnTo>
                  <a:pt x="255" y="474"/>
                </a:lnTo>
                <a:lnTo>
                  <a:pt x="250" y="460"/>
                </a:lnTo>
                <a:lnTo>
                  <a:pt x="248" y="444"/>
                </a:lnTo>
                <a:lnTo>
                  <a:pt x="246" y="426"/>
                </a:lnTo>
                <a:lnTo>
                  <a:pt x="246" y="408"/>
                </a:lnTo>
                <a:lnTo>
                  <a:pt x="759" y="408"/>
                </a:lnTo>
                <a:lnTo>
                  <a:pt x="759" y="383"/>
                </a:lnTo>
                <a:close/>
              </a:path>
            </a:pathLst>
          </a:custGeom>
          <a:solidFill>
            <a:srgbClr val="56597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0" name="Freeform 128"/>
          <p:cNvSpPr>
            <a:spLocks noEditPoints="1"/>
          </p:cNvSpPr>
          <p:nvPr userDrawn="1"/>
        </p:nvSpPr>
        <p:spPr bwMode="auto">
          <a:xfrm>
            <a:off x="9965120" y="6483355"/>
            <a:ext cx="201101" cy="144463"/>
          </a:xfrm>
          <a:custGeom>
            <a:avLst/>
            <a:gdLst>
              <a:gd name="T0" fmla="*/ 2039694958 w 759"/>
              <a:gd name="T1" fmla="*/ 1776727637 h 735"/>
              <a:gd name="T2" fmla="*/ 2147483647 w 759"/>
              <a:gd name="T3" fmla="*/ 1488191000 h 735"/>
              <a:gd name="T4" fmla="*/ 2147483647 w 759"/>
              <a:gd name="T5" fmla="*/ 1290785357 h 735"/>
              <a:gd name="T6" fmla="*/ 2147483647 w 759"/>
              <a:gd name="T7" fmla="*/ 1207264712 h 735"/>
              <a:gd name="T8" fmla="*/ 2147483647 w 759"/>
              <a:gd name="T9" fmla="*/ 1230057042 h 735"/>
              <a:gd name="T10" fmla="*/ 2147483647 w 759"/>
              <a:gd name="T11" fmla="*/ 1359124021 h 735"/>
              <a:gd name="T12" fmla="*/ 2147483647 w 759"/>
              <a:gd name="T13" fmla="*/ 1594504171 h 735"/>
              <a:gd name="T14" fmla="*/ 2147483647 w 759"/>
              <a:gd name="T15" fmla="*/ 1905833336 h 735"/>
              <a:gd name="T16" fmla="*/ 2147483647 w 759"/>
              <a:gd name="T17" fmla="*/ 2147483647 h 735"/>
              <a:gd name="T18" fmla="*/ 2147483647 w 759"/>
              <a:gd name="T19" fmla="*/ 2147483647 h 735"/>
              <a:gd name="T20" fmla="*/ 2147483647 w 759"/>
              <a:gd name="T21" fmla="*/ 1700817343 h 735"/>
              <a:gd name="T22" fmla="*/ 2147483647 w 759"/>
              <a:gd name="T23" fmla="*/ 1199692885 h 735"/>
              <a:gd name="T24" fmla="*/ 2147483647 w 759"/>
              <a:gd name="T25" fmla="*/ 782050745 h 735"/>
              <a:gd name="T26" fmla="*/ 2147483647 w 759"/>
              <a:gd name="T27" fmla="*/ 447967774 h 735"/>
              <a:gd name="T28" fmla="*/ 2147483647 w 759"/>
              <a:gd name="T29" fmla="*/ 197405643 h 735"/>
              <a:gd name="T30" fmla="*/ 2147483647 w 759"/>
              <a:gd name="T31" fmla="*/ 53156488 h 735"/>
              <a:gd name="T32" fmla="*/ 2147483647 w 759"/>
              <a:gd name="T33" fmla="*/ 0 h 735"/>
              <a:gd name="T34" fmla="*/ 2147483647 w 759"/>
              <a:gd name="T35" fmla="*/ 30364157 h 735"/>
              <a:gd name="T36" fmla="*/ 2071082740 w 759"/>
              <a:gd name="T37" fmla="*/ 106313172 h 735"/>
              <a:gd name="T38" fmla="*/ 1655302823 w 759"/>
              <a:gd name="T39" fmla="*/ 242990500 h 735"/>
              <a:gd name="T40" fmla="*/ 1270871147 w 759"/>
              <a:gd name="T41" fmla="*/ 417603616 h 735"/>
              <a:gd name="T42" fmla="*/ 933540815 w 759"/>
              <a:gd name="T43" fmla="*/ 652983767 h 735"/>
              <a:gd name="T44" fmla="*/ 651129465 w 759"/>
              <a:gd name="T45" fmla="*/ 933910054 h 735"/>
              <a:gd name="T46" fmla="*/ 407923135 w 759"/>
              <a:gd name="T47" fmla="*/ 1260421199 h 735"/>
              <a:gd name="T48" fmla="*/ 219675329 w 759"/>
              <a:gd name="T49" fmla="*/ 1617296698 h 735"/>
              <a:gd name="T50" fmla="*/ 86306564 w 759"/>
              <a:gd name="T51" fmla="*/ 2027289964 h 735"/>
              <a:gd name="T52" fmla="*/ 15674220 w 759"/>
              <a:gd name="T53" fmla="*/ 2147483647 h 735"/>
              <a:gd name="T54" fmla="*/ 7856781 w 759"/>
              <a:gd name="T55" fmla="*/ 2147483647 h 735"/>
              <a:gd name="T56" fmla="*/ 62775564 w 759"/>
              <a:gd name="T57" fmla="*/ 2147483647 h 735"/>
              <a:gd name="T58" fmla="*/ 188287348 w 759"/>
              <a:gd name="T59" fmla="*/ 2147483647 h 735"/>
              <a:gd name="T60" fmla="*/ 368718114 w 759"/>
              <a:gd name="T61" fmla="*/ 2147483647 h 735"/>
              <a:gd name="T62" fmla="*/ 604067463 w 759"/>
              <a:gd name="T63" fmla="*/ 2147483647 h 735"/>
              <a:gd name="T64" fmla="*/ 894335595 w 759"/>
              <a:gd name="T65" fmla="*/ 2147483647 h 735"/>
              <a:gd name="T66" fmla="*/ 1239522708 w 759"/>
              <a:gd name="T67" fmla="*/ 2147483647 h 735"/>
              <a:gd name="T68" fmla="*/ 1608201281 w 759"/>
              <a:gd name="T69" fmla="*/ 2147483647 h 735"/>
              <a:gd name="T70" fmla="*/ 2031838177 w 759"/>
              <a:gd name="T71" fmla="*/ 2147483647 h 735"/>
              <a:gd name="T72" fmla="*/ 2147483647 w 759"/>
              <a:gd name="T73" fmla="*/ 2147483647 h 735"/>
              <a:gd name="T74" fmla="*/ 2147483647 w 759"/>
              <a:gd name="T75" fmla="*/ 2147483647 h 735"/>
              <a:gd name="T76" fmla="*/ 2147483647 w 759"/>
              <a:gd name="T77" fmla="*/ 2147483647 h 735"/>
              <a:gd name="T78" fmla="*/ 2147483647 w 759"/>
              <a:gd name="T79" fmla="*/ 2147483647 h 735"/>
              <a:gd name="T80" fmla="*/ 2147483647 w 759"/>
              <a:gd name="T81" fmla="*/ 2147483647 h 735"/>
              <a:gd name="T82" fmla="*/ 2147483647 w 759"/>
              <a:gd name="T83" fmla="*/ 2147483647 h 735"/>
              <a:gd name="T84" fmla="*/ 2147483647 w 759"/>
              <a:gd name="T85" fmla="*/ 2147483647 h 735"/>
              <a:gd name="T86" fmla="*/ 2147483647 w 759"/>
              <a:gd name="T87" fmla="*/ 2147483647 h 735"/>
              <a:gd name="T88" fmla="*/ 2147483647 w 759"/>
              <a:gd name="T89" fmla="*/ 2147483647 h 735"/>
              <a:gd name="T90" fmla="*/ 2147483647 w 759"/>
              <a:gd name="T91" fmla="*/ 2147483647 h 735"/>
              <a:gd name="T92" fmla="*/ 2147483647 w 759"/>
              <a:gd name="T93" fmla="*/ 2147483647 h 735"/>
              <a:gd name="T94" fmla="*/ 2147483647 w 759"/>
              <a:gd name="T95" fmla="*/ 2147483647 h 735"/>
              <a:gd name="T96" fmla="*/ 2147483647 w 759"/>
              <a:gd name="T97" fmla="*/ 2147483647 h 735"/>
              <a:gd name="T98" fmla="*/ 2147483647 w 759"/>
              <a:gd name="T99" fmla="*/ 2147483647 h 735"/>
              <a:gd name="T100" fmla="*/ 2147483647 w 759"/>
              <a:gd name="T101" fmla="*/ 2147483647 h 735"/>
              <a:gd name="T102" fmla="*/ 2147483647 w 759"/>
              <a:gd name="T103" fmla="*/ 2147483647 h 735"/>
              <a:gd name="T104" fmla="*/ 2147483647 w 759"/>
              <a:gd name="T105" fmla="*/ 2147483647 h 735"/>
              <a:gd name="T106" fmla="*/ 2094613740 w 759"/>
              <a:gd name="T107" fmla="*/ 2147483647 h 735"/>
              <a:gd name="T108" fmla="*/ 1961245175 w 759"/>
              <a:gd name="T109" fmla="*/ 2147483647 h 735"/>
              <a:gd name="T110" fmla="*/ 1914183173 w 759"/>
              <a:gd name="T111" fmla="*/ 2147483647 h 7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59" h="735">
                <a:moveTo>
                  <a:pt x="249" y="267"/>
                </a:moveTo>
                <a:lnTo>
                  <a:pt x="253" y="250"/>
                </a:lnTo>
                <a:lnTo>
                  <a:pt x="260" y="234"/>
                </a:lnTo>
                <a:lnTo>
                  <a:pt x="268" y="220"/>
                </a:lnTo>
                <a:lnTo>
                  <a:pt x="277" y="207"/>
                </a:lnTo>
                <a:lnTo>
                  <a:pt x="288" y="196"/>
                </a:lnTo>
                <a:lnTo>
                  <a:pt x="301" y="186"/>
                </a:lnTo>
                <a:lnTo>
                  <a:pt x="313" y="178"/>
                </a:lnTo>
                <a:lnTo>
                  <a:pt x="328" y="170"/>
                </a:lnTo>
                <a:lnTo>
                  <a:pt x="344" y="166"/>
                </a:lnTo>
                <a:lnTo>
                  <a:pt x="359" y="161"/>
                </a:lnTo>
                <a:lnTo>
                  <a:pt x="376" y="159"/>
                </a:lnTo>
                <a:lnTo>
                  <a:pt x="394" y="158"/>
                </a:lnTo>
                <a:lnTo>
                  <a:pt x="410" y="159"/>
                </a:lnTo>
                <a:lnTo>
                  <a:pt x="426" y="162"/>
                </a:lnTo>
                <a:lnTo>
                  <a:pt x="442" y="166"/>
                </a:lnTo>
                <a:lnTo>
                  <a:pt x="456" y="173"/>
                </a:lnTo>
                <a:lnTo>
                  <a:pt x="471" y="179"/>
                </a:lnTo>
                <a:lnTo>
                  <a:pt x="483" y="188"/>
                </a:lnTo>
                <a:lnTo>
                  <a:pt x="496" y="198"/>
                </a:lnTo>
                <a:lnTo>
                  <a:pt x="506" y="210"/>
                </a:lnTo>
                <a:lnTo>
                  <a:pt x="515" y="222"/>
                </a:lnTo>
                <a:lnTo>
                  <a:pt x="523" y="237"/>
                </a:lnTo>
                <a:lnTo>
                  <a:pt x="528" y="251"/>
                </a:lnTo>
                <a:lnTo>
                  <a:pt x="533" y="267"/>
                </a:lnTo>
                <a:lnTo>
                  <a:pt x="249" y="267"/>
                </a:lnTo>
                <a:close/>
                <a:moveTo>
                  <a:pt x="759" y="383"/>
                </a:moveTo>
                <a:lnTo>
                  <a:pt x="759" y="354"/>
                </a:lnTo>
                <a:lnTo>
                  <a:pt x="757" y="326"/>
                </a:lnTo>
                <a:lnTo>
                  <a:pt x="753" y="299"/>
                </a:lnTo>
                <a:lnTo>
                  <a:pt x="748" y="273"/>
                </a:lnTo>
                <a:lnTo>
                  <a:pt x="742" y="248"/>
                </a:lnTo>
                <a:lnTo>
                  <a:pt x="734" y="224"/>
                </a:lnTo>
                <a:lnTo>
                  <a:pt x="725" y="201"/>
                </a:lnTo>
                <a:lnTo>
                  <a:pt x="714" y="179"/>
                </a:lnTo>
                <a:lnTo>
                  <a:pt x="703" y="158"/>
                </a:lnTo>
                <a:lnTo>
                  <a:pt x="690" y="139"/>
                </a:lnTo>
                <a:lnTo>
                  <a:pt x="676" y="121"/>
                </a:lnTo>
                <a:lnTo>
                  <a:pt x="660" y="103"/>
                </a:lnTo>
                <a:lnTo>
                  <a:pt x="643" y="87"/>
                </a:lnTo>
                <a:lnTo>
                  <a:pt x="626" y="72"/>
                </a:lnTo>
                <a:lnTo>
                  <a:pt x="607" y="59"/>
                </a:lnTo>
                <a:lnTo>
                  <a:pt x="586" y="46"/>
                </a:lnTo>
                <a:lnTo>
                  <a:pt x="564" y="36"/>
                </a:lnTo>
                <a:lnTo>
                  <a:pt x="542" y="26"/>
                </a:lnTo>
                <a:lnTo>
                  <a:pt x="518" y="18"/>
                </a:lnTo>
                <a:lnTo>
                  <a:pt x="493" y="11"/>
                </a:lnTo>
                <a:lnTo>
                  <a:pt x="466" y="7"/>
                </a:lnTo>
                <a:lnTo>
                  <a:pt x="439" y="4"/>
                </a:lnTo>
                <a:lnTo>
                  <a:pt x="411" y="0"/>
                </a:lnTo>
                <a:lnTo>
                  <a:pt x="382" y="0"/>
                </a:lnTo>
                <a:lnTo>
                  <a:pt x="360" y="0"/>
                </a:lnTo>
                <a:lnTo>
                  <a:pt x="340" y="1"/>
                </a:lnTo>
                <a:lnTo>
                  <a:pt x="321" y="4"/>
                </a:lnTo>
                <a:lnTo>
                  <a:pt x="301" y="6"/>
                </a:lnTo>
                <a:lnTo>
                  <a:pt x="282" y="10"/>
                </a:lnTo>
                <a:lnTo>
                  <a:pt x="264" y="14"/>
                </a:lnTo>
                <a:lnTo>
                  <a:pt x="246" y="19"/>
                </a:lnTo>
                <a:lnTo>
                  <a:pt x="228" y="25"/>
                </a:lnTo>
                <a:lnTo>
                  <a:pt x="211" y="32"/>
                </a:lnTo>
                <a:lnTo>
                  <a:pt x="194" y="38"/>
                </a:lnTo>
                <a:lnTo>
                  <a:pt x="178" y="47"/>
                </a:lnTo>
                <a:lnTo>
                  <a:pt x="162" y="55"/>
                </a:lnTo>
                <a:lnTo>
                  <a:pt x="148" y="65"/>
                </a:lnTo>
                <a:lnTo>
                  <a:pt x="134" y="76"/>
                </a:lnTo>
                <a:lnTo>
                  <a:pt x="119" y="86"/>
                </a:lnTo>
                <a:lnTo>
                  <a:pt x="107" y="98"/>
                </a:lnTo>
                <a:lnTo>
                  <a:pt x="95" y="109"/>
                </a:lnTo>
                <a:lnTo>
                  <a:pt x="83" y="123"/>
                </a:lnTo>
                <a:lnTo>
                  <a:pt x="72" y="136"/>
                </a:lnTo>
                <a:lnTo>
                  <a:pt x="62" y="150"/>
                </a:lnTo>
                <a:lnTo>
                  <a:pt x="52" y="166"/>
                </a:lnTo>
                <a:lnTo>
                  <a:pt x="44" y="180"/>
                </a:lnTo>
                <a:lnTo>
                  <a:pt x="36" y="197"/>
                </a:lnTo>
                <a:lnTo>
                  <a:pt x="28" y="213"/>
                </a:lnTo>
                <a:lnTo>
                  <a:pt x="22" y="231"/>
                </a:lnTo>
                <a:lnTo>
                  <a:pt x="16" y="249"/>
                </a:lnTo>
                <a:lnTo>
                  <a:pt x="11" y="267"/>
                </a:lnTo>
                <a:lnTo>
                  <a:pt x="8" y="286"/>
                </a:lnTo>
                <a:lnTo>
                  <a:pt x="5" y="305"/>
                </a:lnTo>
                <a:lnTo>
                  <a:pt x="2" y="326"/>
                </a:lnTo>
                <a:lnTo>
                  <a:pt x="1" y="347"/>
                </a:lnTo>
                <a:lnTo>
                  <a:pt x="0" y="369"/>
                </a:lnTo>
                <a:lnTo>
                  <a:pt x="1" y="390"/>
                </a:lnTo>
                <a:lnTo>
                  <a:pt x="2" y="411"/>
                </a:lnTo>
                <a:lnTo>
                  <a:pt x="5" y="432"/>
                </a:lnTo>
                <a:lnTo>
                  <a:pt x="8" y="452"/>
                </a:lnTo>
                <a:lnTo>
                  <a:pt x="13" y="471"/>
                </a:lnTo>
                <a:lnTo>
                  <a:pt x="17" y="490"/>
                </a:lnTo>
                <a:lnTo>
                  <a:pt x="24" y="508"/>
                </a:lnTo>
                <a:lnTo>
                  <a:pt x="31" y="525"/>
                </a:lnTo>
                <a:lnTo>
                  <a:pt x="38" y="542"/>
                </a:lnTo>
                <a:lnTo>
                  <a:pt x="47" y="559"/>
                </a:lnTo>
                <a:lnTo>
                  <a:pt x="56" y="574"/>
                </a:lnTo>
                <a:lnTo>
                  <a:pt x="67" y="588"/>
                </a:lnTo>
                <a:lnTo>
                  <a:pt x="77" y="603"/>
                </a:lnTo>
                <a:lnTo>
                  <a:pt x="89" y="616"/>
                </a:lnTo>
                <a:lnTo>
                  <a:pt x="101" y="629"/>
                </a:lnTo>
                <a:lnTo>
                  <a:pt x="114" y="640"/>
                </a:lnTo>
                <a:lnTo>
                  <a:pt x="128" y="652"/>
                </a:lnTo>
                <a:lnTo>
                  <a:pt x="142" y="663"/>
                </a:lnTo>
                <a:lnTo>
                  <a:pt x="158" y="673"/>
                </a:lnTo>
                <a:lnTo>
                  <a:pt x="172" y="682"/>
                </a:lnTo>
                <a:lnTo>
                  <a:pt x="189" y="690"/>
                </a:lnTo>
                <a:lnTo>
                  <a:pt x="205" y="698"/>
                </a:lnTo>
                <a:lnTo>
                  <a:pt x="223" y="704"/>
                </a:lnTo>
                <a:lnTo>
                  <a:pt x="241" y="711"/>
                </a:lnTo>
                <a:lnTo>
                  <a:pt x="259" y="717"/>
                </a:lnTo>
                <a:lnTo>
                  <a:pt x="278" y="721"/>
                </a:lnTo>
                <a:lnTo>
                  <a:pt x="297" y="726"/>
                </a:lnTo>
                <a:lnTo>
                  <a:pt x="317" y="729"/>
                </a:lnTo>
                <a:lnTo>
                  <a:pt x="337" y="731"/>
                </a:lnTo>
                <a:lnTo>
                  <a:pt x="357" y="734"/>
                </a:lnTo>
                <a:lnTo>
                  <a:pt x="378" y="735"/>
                </a:lnTo>
                <a:lnTo>
                  <a:pt x="400" y="735"/>
                </a:lnTo>
                <a:lnTo>
                  <a:pt x="429" y="734"/>
                </a:lnTo>
                <a:lnTo>
                  <a:pt x="458" y="731"/>
                </a:lnTo>
                <a:lnTo>
                  <a:pt x="487" y="727"/>
                </a:lnTo>
                <a:lnTo>
                  <a:pt x="516" y="720"/>
                </a:lnTo>
                <a:lnTo>
                  <a:pt x="543" y="712"/>
                </a:lnTo>
                <a:lnTo>
                  <a:pt x="570" y="703"/>
                </a:lnTo>
                <a:lnTo>
                  <a:pt x="596" y="691"/>
                </a:lnTo>
                <a:lnTo>
                  <a:pt x="619" y="677"/>
                </a:lnTo>
                <a:lnTo>
                  <a:pt x="632" y="669"/>
                </a:lnTo>
                <a:lnTo>
                  <a:pt x="643" y="662"/>
                </a:lnTo>
                <a:lnTo>
                  <a:pt x="653" y="654"/>
                </a:lnTo>
                <a:lnTo>
                  <a:pt x="664" y="645"/>
                </a:lnTo>
                <a:lnTo>
                  <a:pt x="673" y="634"/>
                </a:lnTo>
                <a:lnTo>
                  <a:pt x="684" y="624"/>
                </a:lnTo>
                <a:lnTo>
                  <a:pt x="693" y="614"/>
                </a:lnTo>
                <a:lnTo>
                  <a:pt x="702" y="603"/>
                </a:lnTo>
                <a:lnTo>
                  <a:pt x="710" y="592"/>
                </a:lnTo>
                <a:lnTo>
                  <a:pt x="717" y="580"/>
                </a:lnTo>
                <a:lnTo>
                  <a:pt x="724" y="568"/>
                </a:lnTo>
                <a:lnTo>
                  <a:pt x="731" y="554"/>
                </a:lnTo>
                <a:lnTo>
                  <a:pt x="737" y="542"/>
                </a:lnTo>
                <a:lnTo>
                  <a:pt x="741" y="527"/>
                </a:lnTo>
                <a:lnTo>
                  <a:pt x="746" y="513"/>
                </a:lnTo>
                <a:lnTo>
                  <a:pt x="750" y="498"/>
                </a:lnTo>
                <a:lnTo>
                  <a:pt x="515" y="498"/>
                </a:lnTo>
                <a:lnTo>
                  <a:pt x="510" y="507"/>
                </a:lnTo>
                <a:lnTo>
                  <a:pt x="505" y="514"/>
                </a:lnTo>
                <a:lnTo>
                  <a:pt x="499" y="521"/>
                </a:lnTo>
                <a:lnTo>
                  <a:pt x="492" y="527"/>
                </a:lnTo>
                <a:lnTo>
                  <a:pt x="487" y="533"/>
                </a:lnTo>
                <a:lnTo>
                  <a:pt x="480" y="539"/>
                </a:lnTo>
                <a:lnTo>
                  <a:pt x="473" y="543"/>
                </a:lnTo>
                <a:lnTo>
                  <a:pt x="466" y="548"/>
                </a:lnTo>
                <a:lnTo>
                  <a:pt x="451" y="553"/>
                </a:lnTo>
                <a:lnTo>
                  <a:pt x="435" y="558"/>
                </a:lnTo>
                <a:lnTo>
                  <a:pt x="417" y="561"/>
                </a:lnTo>
                <a:lnTo>
                  <a:pt x="398" y="561"/>
                </a:lnTo>
                <a:lnTo>
                  <a:pt x="380" y="561"/>
                </a:lnTo>
                <a:lnTo>
                  <a:pt x="363" y="559"/>
                </a:lnTo>
                <a:lnTo>
                  <a:pt x="347" y="556"/>
                </a:lnTo>
                <a:lnTo>
                  <a:pt x="331" y="551"/>
                </a:lnTo>
                <a:lnTo>
                  <a:pt x="318" y="547"/>
                </a:lnTo>
                <a:lnTo>
                  <a:pt x="305" y="540"/>
                </a:lnTo>
                <a:lnTo>
                  <a:pt x="294" y="532"/>
                </a:lnTo>
                <a:lnTo>
                  <a:pt x="284" y="523"/>
                </a:lnTo>
                <a:lnTo>
                  <a:pt x="275" y="512"/>
                </a:lnTo>
                <a:lnTo>
                  <a:pt x="267" y="500"/>
                </a:lnTo>
                <a:lnTo>
                  <a:pt x="260" y="488"/>
                </a:lnTo>
                <a:lnTo>
                  <a:pt x="255" y="474"/>
                </a:lnTo>
                <a:lnTo>
                  <a:pt x="250" y="460"/>
                </a:lnTo>
                <a:lnTo>
                  <a:pt x="247" y="444"/>
                </a:lnTo>
                <a:lnTo>
                  <a:pt x="246" y="426"/>
                </a:lnTo>
                <a:lnTo>
                  <a:pt x="244" y="408"/>
                </a:lnTo>
                <a:lnTo>
                  <a:pt x="759" y="408"/>
                </a:lnTo>
                <a:lnTo>
                  <a:pt x="759" y="383"/>
                </a:lnTo>
                <a:close/>
              </a:path>
            </a:pathLst>
          </a:custGeom>
          <a:solidFill>
            <a:srgbClr val="56597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1" name="Freeform 129"/>
          <p:cNvSpPr>
            <a:spLocks/>
          </p:cNvSpPr>
          <p:nvPr userDrawn="1"/>
        </p:nvSpPr>
        <p:spPr bwMode="auto">
          <a:xfrm>
            <a:off x="10181042" y="6446837"/>
            <a:ext cx="122777" cy="177800"/>
          </a:xfrm>
          <a:custGeom>
            <a:avLst/>
            <a:gdLst>
              <a:gd name="T0" fmla="*/ 2147483647 w 463"/>
              <a:gd name="T1" fmla="*/ 2147483647 h 897"/>
              <a:gd name="T2" fmla="*/ 2147483647 w 463"/>
              <a:gd name="T3" fmla="*/ 2147483647 h 897"/>
              <a:gd name="T4" fmla="*/ 2147483647 w 463"/>
              <a:gd name="T5" fmla="*/ 1619874749 h 897"/>
              <a:gd name="T6" fmla="*/ 2147483647 w 463"/>
              <a:gd name="T7" fmla="*/ 1619874749 h 897"/>
              <a:gd name="T8" fmla="*/ 2147483647 w 463"/>
              <a:gd name="T9" fmla="*/ 0 h 897"/>
              <a:gd name="T10" fmla="*/ 629164782 w 463"/>
              <a:gd name="T11" fmla="*/ 0 h 897"/>
              <a:gd name="T12" fmla="*/ 629164782 w 463"/>
              <a:gd name="T13" fmla="*/ 1619874749 h 897"/>
              <a:gd name="T14" fmla="*/ 0 w 463"/>
              <a:gd name="T15" fmla="*/ 1619874749 h 897"/>
              <a:gd name="T16" fmla="*/ 0 w 463"/>
              <a:gd name="T17" fmla="*/ 2147483647 h 897"/>
              <a:gd name="T18" fmla="*/ 629164782 w 463"/>
              <a:gd name="T19" fmla="*/ 2147483647 h 897"/>
              <a:gd name="T20" fmla="*/ 629164782 w 463"/>
              <a:gd name="T21" fmla="*/ 2147483647 h 897"/>
              <a:gd name="T22" fmla="*/ 2147483647 w 463"/>
              <a:gd name="T23" fmla="*/ 2147483647 h 897"/>
              <a:gd name="T24" fmla="*/ 2147483647 w 463"/>
              <a:gd name="T25" fmla="*/ 2147483647 h 8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63" h="897">
                <a:moveTo>
                  <a:pt x="325" y="409"/>
                </a:moveTo>
                <a:lnTo>
                  <a:pt x="463" y="409"/>
                </a:lnTo>
                <a:lnTo>
                  <a:pt x="463" y="208"/>
                </a:lnTo>
                <a:lnTo>
                  <a:pt x="325" y="208"/>
                </a:lnTo>
                <a:lnTo>
                  <a:pt x="325" y="0"/>
                </a:lnTo>
                <a:lnTo>
                  <a:pt x="80" y="0"/>
                </a:lnTo>
                <a:lnTo>
                  <a:pt x="80" y="208"/>
                </a:lnTo>
                <a:lnTo>
                  <a:pt x="0" y="208"/>
                </a:lnTo>
                <a:lnTo>
                  <a:pt x="0" y="409"/>
                </a:lnTo>
                <a:lnTo>
                  <a:pt x="80" y="409"/>
                </a:lnTo>
                <a:lnTo>
                  <a:pt x="80" y="897"/>
                </a:lnTo>
                <a:lnTo>
                  <a:pt x="325" y="897"/>
                </a:lnTo>
                <a:lnTo>
                  <a:pt x="325" y="409"/>
                </a:lnTo>
                <a:close/>
              </a:path>
            </a:pathLst>
          </a:custGeom>
          <a:solidFill>
            <a:srgbClr val="56597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2" name="Freeform 130"/>
          <p:cNvSpPr>
            <a:spLocks noEditPoints="1"/>
          </p:cNvSpPr>
          <p:nvPr userDrawn="1"/>
        </p:nvSpPr>
        <p:spPr bwMode="auto">
          <a:xfrm>
            <a:off x="10310169" y="6483355"/>
            <a:ext cx="213803" cy="144463"/>
          </a:xfrm>
          <a:custGeom>
            <a:avLst/>
            <a:gdLst>
              <a:gd name="T0" fmla="*/ 2147483647 w 803"/>
              <a:gd name="T1" fmla="*/ 1617296698 h 735"/>
              <a:gd name="T2" fmla="*/ 2147483647 w 803"/>
              <a:gd name="T3" fmla="*/ 1678024816 h 735"/>
              <a:gd name="T4" fmla="*/ 2147483647 w 803"/>
              <a:gd name="T5" fmla="*/ 1769156007 h 735"/>
              <a:gd name="T6" fmla="*/ 2147483647 w 803"/>
              <a:gd name="T7" fmla="*/ 1905833336 h 735"/>
              <a:gd name="T8" fmla="*/ 2147483647 w 803"/>
              <a:gd name="T9" fmla="*/ 2072874822 h 735"/>
              <a:gd name="T10" fmla="*/ 2147483647 w 803"/>
              <a:gd name="T11" fmla="*/ 2147483647 h 735"/>
              <a:gd name="T12" fmla="*/ 2147483647 w 803"/>
              <a:gd name="T13" fmla="*/ 2147483647 h 735"/>
              <a:gd name="T14" fmla="*/ 2147483647 w 803"/>
              <a:gd name="T15" fmla="*/ 2147483647 h 735"/>
              <a:gd name="T16" fmla="*/ 2147483647 w 803"/>
              <a:gd name="T17" fmla="*/ 2147483647 h 735"/>
              <a:gd name="T18" fmla="*/ 2147483647 w 803"/>
              <a:gd name="T19" fmla="*/ 2147483647 h 735"/>
              <a:gd name="T20" fmla="*/ 2147483647 w 803"/>
              <a:gd name="T21" fmla="*/ 2147483647 h 735"/>
              <a:gd name="T22" fmla="*/ 2147483647 w 803"/>
              <a:gd name="T23" fmla="*/ 2147483647 h 735"/>
              <a:gd name="T24" fmla="*/ 2147483647 w 803"/>
              <a:gd name="T25" fmla="*/ 2147483647 h 735"/>
              <a:gd name="T26" fmla="*/ 2147483647 w 803"/>
              <a:gd name="T27" fmla="*/ 2147483647 h 735"/>
              <a:gd name="T28" fmla="*/ 2147483647 w 803"/>
              <a:gd name="T29" fmla="*/ 2147483647 h 735"/>
              <a:gd name="T30" fmla="*/ 2147483647 w 803"/>
              <a:gd name="T31" fmla="*/ 2147483647 h 735"/>
              <a:gd name="T32" fmla="*/ 2147483647 w 803"/>
              <a:gd name="T33" fmla="*/ 2147483647 h 735"/>
              <a:gd name="T34" fmla="*/ 2147483647 w 803"/>
              <a:gd name="T35" fmla="*/ 2147483647 h 735"/>
              <a:gd name="T36" fmla="*/ 2147483647 w 803"/>
              <a:gd name="T37" fmla="*/ 2147483647 h 735"/>
              <a:gd name="T38" fmla="*/ 2147483647 w 803"/>
              <a:gd name="T39" fmla="*/ 2147483647 h 735"/>
              <a:gd name="T40" fmla="*/ 2147483647 w 803"/>
              <a:gd name="T41" fmla="*/ 2147483647 h 735"/>
              <a:gd name="T42" fmla="*/ 2125567720 w 803"/>
              <a:gd name="T43" fmla="*/ 2147483647 h 735"/>
              <a:gd name="T44" fmla="*/ 2045948222 w 803"/>
              <a:gd name="T45" fmla="*/ 2147483647 h 735"/>
              <a:gd name="T46" fmla="*/ 2006158241 w 803"/>
              <a:gd name="T47" fmla="*/ 2147483647 h 735"/>
              <a:gd name="T48" fmla="*/ 2022066247 w 803"/>
              <a:gd name="T49" fmla="*/ 2147483647 h 735"/>
              <a:gd name="T50" fmla="*/ 2061856228 w 803"/>
              <a:gd name="T51" fmla="*/ 2147483647 h 735"/>
              <a:gd name="T52" fmla="*/ 2147483647 w 803"/>
              <a:gd name="T53" fmla="*/ 2147483647 h 735"/>
              <a:gd name="T54" fmla="*/ 2147483647 w 803"/>
              <a:gd name="T55" fmla="*/ 2019718138 h 735"/>
              <a:gd name="T56" fmla="*/ 2147483647 w 803"/>
              <a:gd name="T57" fmla="*/ 1860248479 h 735"/>
              <a:gd name="T58" fmla="*/ 2147483647 w 803"/>
              <a:gd name="T59" fmla="*/ 1738791850 h 735"/>
              <a:gd name="T60" fmla="*/ 2147483647 w 803"/>
              <a:gd name="T61" fmla="*/ 1655271205 h 735"/>
              <a:gd name="T62" fmla="*/ 2147483647 w 803"/>
              <a:gd name="T63" fmla="*/ 1617296698 h 735"/>
              <a:gd name="T64" fmla="*/ 2147483647 w 803"/>
              <a:gd name="T65" fmla="*/ 174651836 h 735"/>
              <a:gd name="T66" fmla="*/ 2147483647 w 803"/>
              <a:gd name="T67" fmla="*/ 470760301 h 735"/>
              <a:gd name="T68" fmla="*/ 2147483647 w 803"/>
              <a:gd name="T69" fmla="*/ 235380150 h 735"/>
              <a:gd name="T70" fmla="*/ 2147483647 w 803"/>
              <a:gd name="T71" fmla="*/ 68338664 h 735"/>
              <a:gd name="T72" fmla="*/ 2147483647 w 803"/>
              <a:gd name="T73" fmla="*/ 0 h 735"/>
              <a:gd name="T74" fmla="*/ 2147483647 w 803"/>
              <a:gd name="T75" fmla="*/ 15181980 h 735"/>
              <a:gd name="T76" fmla="*/ 2030040217 w 803"/>
              <a:gd name="T77" fmla="*/ 83520645 h 735"/>
              <a:gd name="T78" fmla="*/ 1631982263 w 803"/>
              <a:gd name="T79" fmla="*/ 220197973 h 735"/>
              <a:gd name="T80" fmla="*/ 1273753825 w 803"/>
              <a:gd name="T81" fmla="*/ 410031986 h 735"/>
              <a:gd name="T82" fmla="*/ 955315369 w 803"/>
              <a:gd name="T83" fmla="*/ 645411940 h 735"/>
              <a:gd name="T84" fmla="*/ 676666694 w 803"/>
              <a:gd name="T85" fmla="*/ 926338424 h 735"/>
              <a:gd name="T86" fmla="*/ 437847935 w 803"/>
              <a:gd name="T87" fmla="*/ 1237628869 h 735"/>
              <a:gd name="T88" fmla="*/ 254766699 w 803"/>
              <a:gd name="T89" fmla="*/ 1594504171 h 735"/>
              <a:gd name="T90" fmla="*/ 111435509 w 803"/>
              <a:gd name="T91" fmla="*/ 1966561650 h 735"/>
              <a:gd name="T92" fmla="*/ 31855746 w 803"/>
              <a:gd name="T93" fmla="*/ 2147483647 h 735"/>
              <a:gd name="T94" fmla="*/ 0 w 803"/>
              <a:gd name="T95" fmla="*/ 2147483647 h 735"/>
              <a:gd name="T96" fmla="*/ 71645727 w 803"/>
              <a:gd name="T97" fmla="*/ 2147483647 h 735"/>
              <a:gd name="T98" fmla="*/ 286582710 w 803"/>
              <a:gd name="T99" fmla="*/ 2147483647 h 735"/>
              <a:gd name="T100" fmla="*/ 628902942 w 803"/>
              <a:gd name="T101" fmla="*/ 2147483647 h 735"/>
              <a:gd name="T102" fmla="*/ 1098606624 w 803"/>
              <a:gd name="T103" fmla="*/ 2147483647 h 735"/>
              <a:gd name="T104" fmla="*/ 1353373523 w 803"/>
              <a:gd name="T105" fmla="*/ 2147483647 h 735"/>
              <a:gd name="T106" fmla="*/ 1854893016 w 803"/>
              <a:gd name="T107" fmla="*/ 2147483647 h 735"/>
              <a:gd name="T108" fmla="*/ 2147483647 w 803"/>
              <a:gd name="T109" fmla="*/ 2147483647 h 735"/>
              <a:gd name="T110" fmla="*/ 2147483647 w 803"/>
              <a:gd name="T111" fmla="*/ 2147483647 h 735"/>
              <a:gd name="T112" fmla="*/ 2147483647 w 803"/>
              <a:gd name="T113" fmla="*/ 2147483647 h 735"/>
              <a:gd name="T114" fmla="*/ 2147483647 w 803"/>
              <a:gd name="T115" fmla="*/ 2147483647 h 735"/>
              <a:gd name="T116" fmla="*/ 2147483647 w 803"/>
              <a:gd name="T117" fmla="*/ 2147483647 h 735"/>
              <a:gd name="T118" fmla="*/ 2147483647 w 803"/>
              <a:gd name="T119" fmla="*/ 2147483647 h 735"/>
              <a:gd name="T120" fmla="*/ 2147483647 w 803"/>
              <a:gd name="T121" fmla="*/ 2147483647 h 735"/>
              <a:gd name="T122" fmla="*/ 2147483647 w 803"/>
              <a:gd name="T123" fmla="*/ 174651836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803" h="735">
                <a:moveTo>
                  <a:pt x="410" y="212"/>
                </a:moveTo>
                <a:lnTo>
                  <a:pt x="421" y="213"/>
                </a:lnTo>
                <a:lnTo>
                  <a:pt x="434" y="213"/>
                </a:lnTo>
                <a:lnTo>
                  <a:pt x="445" y="215"/>
                </a:lnTo>
                <a:lnTo>
                  <a:pt x="456" y="218"/>
                </a:lnTo>
                <a:lnTo>
                  <a:pt x="466" y="221"/>
                </a:lnTo>
                <a:lnTo>
                  <a:pt x="476" y="224"/>
                </a:lnTo>
                <a:lnTo>
                  <a:pt x="485" y="229"/>
                </a:lnTo>
                <a:lnTo>
                  <a:pt x="494" y="233"/>
                </a:lnTo>
                <a:lnTo>
                  <a:pt x="503" y="239"/>
                </a:lnTo>
                <a:lnTo>
                  <a:pt x="511" y="245"/>
                </a:lnTo>
                <a:lnTo>
                  <a:pt x="518" y="251"/>
                </a:lnTo>
                <a:lnTo>
                  <a:pt x="525" y="258"/>
                </a:lnTo>
                <a:lnTo>
                  <a:pt x="532" y="266"/>
                </a:lnTo>
                <a:lnTo>
                  <a:pt x="537" y="273"/>
                </a:lnTo>
                <a:lnTo>
                  <a:pt x="543" y="282"/>
                </a:lnTo>
                <a:lnTo>
                  <a:pt x="549" y="290"/>
                </a:lnTo>
                <a:lnTo>
                  <a:pt x="552" y="299"/>
                </a:lnTo>
                <a:lnTo>
                  <a:pt x="556" y="308"/>
                </a:lnTo>
                <a:lnTo>
                  <a:pt x="560" y="318"/>
                </a:lnTo>
                <a:lnTo>
                  <a:pt x="562" y="327"/>
                </a:lnTo>
                <a:lnTo>
                  <a:pt x="564" y="337"/>
                </a:lnTo>
                <a:lnTo>
                  <a:pt x="565" y="347"/>
                </a:lnTo>
                <a:lnTo>
                  <a:pt x="567" y="357"/>
                </a:lnTo>
                <a:lnTo>
                  <a:pt x="567" y="369"/>
                </a:lnTo>
                <a:lnTo>
                  <a:pt x="567" y="379"/>
                </a:lnTo>
                <a:lnTo>
                  <a:pt x="565" y="390"/>
                </a:lnTo>
                <a:lnTo>
                  <a:pt x="564" y="400"/>
                </a:lnTo>
                <a:lnTo>
                  <a:pt x="562" y="410"/>
                </a:lnTo>
                <a:lnTo>
                  <a:pt x="560" y="419"/>
                </a:lnTo>
                <a:lnTo>
                  <a:pt x="556" y="429"/>
                </a:lnTo>
                <a:lnTo>
                  <a:pt x="552" y="438"/>
                </a:lnTo>
                <a:lnTo>
                  <a:pt x="549" y="447"/>
                </a:lnTo>
                <a:lnTo>
                  <a:pt x="543" y="455"/>
                </a:lnTo>
                <a:lnTo>
                  <a:pt x="537" y="463"/>
                </a:lnTo>
                <a:lnTo>
                  <a:pt x="532" y="471"/>
                </a:lnTo>
                <a:lnTo>
                  <a:pt x="525" y="478"/>
                </a:lnTo>
                <a:lnTo>
                  <a:pt x="518" y="485"/>
                </a:lnTo>
                <a:lnTo>
                  <a:pt x="511" y="491"/>
                </a:lnTo>
                <a:lnTo>
                  <a:pt x="503" y="497"/>
                </a:lnTo>
                <a:lnTo>
                  <a:pt x="494" y="502"/>
                </a:lnTo>
                <a:lnTo>
                  <a:pt x="485" y="507"/>
                </a:lnTo>
                <a:lnTo>
                  <a:pt x="476" y="511"/>
                </a:lnTo>
                <a:lnTo>
                  <a:pt x="466" y="514"/>
                </a:lnTo>
                <a:lnTo>
                  <a:pt x="456" y="517"/>
                </a:lnTo>
                <a:lnTo>
                  <a:pt x="445" y="520"/>
                </a:lnTo>
                <a:lnTo>
                  <a:pt x="434" y="521"/>
                </a:lnTo>
                <a:lnTo>
                  <a:pt x="421" y="522"/>
                </a:lnTo>
                <a:lnTo>
                  <a:pt x="410" y="523"/>
                </a:lnTo>
                <a:lnTo>
                  <a:pt x="398" y="522"/>
                </a:lnTo>
                <a:lnTo>
                  <a:pt x="385" y="521"/>
                </a:lnTo>
                <a:lnTo>
                  <a:pt x="374" y="520"/>
                </a:lnTo>
                <a:lnTo>
                  <a:pt x="364" y="517"/>
                </a:lnTo>
                <a:lnTo>
                  <a:pt x="353" y="514"/>
                </a:lnTo>
                <a:lnTo>
                  <a:pt x="344" y="511"/>
                </a:lnTo>
                <a:lnTo>
                  <a:pt x="333" y="507"/>
                </a:lnTo>
                <a:lnTo>
                  <a:pt x="324" y="502"/>
                </a:lnTo>
                <a:lnTo>
                  <a:pt x="317" y="497"/>
                </a:lnTo>
                <a:lnTo>
                  <a:pt x="308" y="491"/>
                </a:lnTo>
                <a:lnTo>
                  <a:pt x="301" y="485"/>
                </a:lnTo>
                <a:lnTo>
                  <a:pt x="294" y="478"/>
                </a:lnTo>
                <a:lnTo>
                  <a:pt x="287" y="471"/>
                </a:lnTo>
                <a:lnTo>
                  <a:pt x="282" y="463"/>
                </a:lnTo>
                <a:lnTo>
                  <a:pt x="276" y="455"/>
                </a:lnTo>
                <a:lnTo>
                  <a:pt x="270" y="447"/>
                </a:lnTo>
                <a:lnTo>
                  <a:pt x="267" y="438"/>
                </a:lnTo>
                <a:lnTo>
                  <a:pt x="263" y="429"/>
                </a:lnTo>
                <a:lnTo>
                  <a:pt x="259" y="419"/>
                </a:lnTo>
                <a:lnTo>
                  <a:pt x="257" y="410"/>
                </a:lnTo>
                <a:lnTo>
                  <a:pt x="255" y="400"/>
                </a:lnTo>
                <a:lnTo>
                  <a:pt x="254" y="390"/>
                </a:lnTo>
                <a:lnTo>
                  <a:pt x="252" y="379"/>
                </a:lnTo>
                <a:lnTo>
                  <a:pt x="252" y="369"/>
                </a:lnTo>
                <a:lnTo>
                  <a:pt x="252" y="357"/>
                </a:lnTo>
                <a:lnTo>
                  <a:pt x="254" y="347"/>
                </a:lnTo>
                <a:lnTo>
                  <a:pt x="255" y="337"/>
                </a:lnTo>
                <a:lnTo>
                  <a:pt x="257" y="327"/>
                </a:lnTo>
                <a:lnTo>
                  <a:pt x="259" y="318"/>
                </a:lnTo>
                <a:lnTo>
                  <a:pt x="263" y="308"/>
                </a:lnTo>
                <a:lnTo>
                  <a:pt x="267" y="299"/>
                </a:lnTo>
                <a:lnTo>
                  <a:pt x="270" y="290"/>
                </a:lnTo>
                <a:lnTo>
                  <a:pt x="276" y="282"/>
                </a:lnTo>
                <a:lnTo>
                  <a:pt x="282" y="273"/>
                </a:lnTo>
                <a:lnTo>
                  <a:pt x="287" y="266"/>
                </a:lnTo>
                <a:lnTo>
                  <a:pt x="294" y="258"/>
                </a:lnTo>
                <a:lnTo>
                  <a:pt x="301" y="251"/>
                </a:lnTo>
                <a:lnTo>
                  <a:pt x="308" y="245"/>
                </a:lnTo>
                <a:lnTo>
                  <a:pt x="317" y="239"/>
                </a:lnTo>
                <a:lnTo>
                  <a:pt x="324" y="233"/>
                </a:lnTo>
                <a:lnTo>
                  <a:pt x="333" y="229"/>
                </a:lnTo>
                <a:lnTo>
                  <a:pt x="344" y="224"/>
                </a:lnTo>
                <a:lnTo>
                  <a:pt x="353" y="221"/>
                </a:lnTo>
                <a:lnTo>
                  <a:pt x="364" y="218"/>
                </a:lnTo>
                <a:lnTo>
                  <a:pt x="374" y="215"/>
                </a:lnTo>
                <a:lnTo>
                  <a:pt x="385" y="213"/>
                </a:lnTo>
                <a:lnTo>
                  <a:pt x="398" y="213"/>
                </a:lnTo>
                <a:lnTo>
                  <a:pt x="410" y="212"/>
                </a:lnTo>
                <a:close/>
                <a:moveTo>
                  <a:pt x="803" y="23"/>
                </a:moveTo>
                <a:lnTo>
                  <a:pt x="559" y="23"/>
                </a:lnTo>
                <a:lnTo>
                  <a:pt x="559" y="90"/>
                </a:lnTo>
                <a:lnTo>
                  <a:pt x="545" y="76"/>
                </a:lnTo>
                <a:lnTo>
                  <a:pt x="531" y="62"/>
                </a:lnTo>
                <a:lnTo>
                  <a:pt x="515" y="50"/>
                </a:lnTo>
                <a:lnTo>
                  <a:pt x="498" y="40"/>
                </a:lnTo>
                <a:lnTo>
                  <a:pt x="481" y="31"/>
                </a:lnTo>
                <a:lnTo>
                  <a:pt x="463" y="23"/>
                </a:lnTo>
                <a:lnTo>
                  <a:pt x="444" y="15"/>
                </a:lnTo>
                <a:lnTo>
                  <a:pt x="425" y="9"/>
                </a:lnTo>
                <a:lnTo>
                  <a:pt x="404" y="6"/>
                </a:lnTo>
                <a:lnTo>
                  <a:pt x="385" y="2"/>
                </a:lnTo>
                <a:lnTo>
                  <a:pt x="365" y="0"/>
                </a:lnTo>
                <a:lnTo>
                  <a:pt x="345" y="0"/>
                </a:lnTo>
                <a:lnTo>
                  <a:pt x="326" y="0"/>
                </a:lnTo>
                <a:lnTo>
                  <a:pt x="308" y="2"/>
                </a:lnTo>
                <a:lnTo>
                  <a:pt x="290" y="5"/>
                </a:lnTo>
                <a:lnTo>
                  <a:pt x="272" y="8"/>
                </a:lnTo>
                <a:lnTo>
                  <a:pt x="255" y="11"/>
                </a:lnTo>
                <a:lnTo>
                  <a:pt x="238" y="17"/>
                </a:lnTo>
                <a:lnTo>
                  <a:pt x="221" y="23"/>
                </a:lnTo>
                <a:lnTo>
                  <a:pt x="205" y="29"/>
                </a:lnTo>
                <a:lnTo>
                  <a:pt x="189" y="37"/>
                </a:lnTo>
                <a:lnTo>
                  <a:pt x="175" y="45"/>
                </a:lnTo>
                <a:lnTo>
                  <a:pt x="160" y="54"/>
                </a:lnTo>
                <a:lnTo>
                  <a:pt x="147" y="63"/>
                </a:lnTo>
                <a:lnTo>
                  <a:pt x="133" y="74"/>
                </a:lnTo>
                <a:lnTo>
                  <a:pt x="120" y="85"/>
                </a:lnTo>
                <a:lnTo>
                  <a:pt x="107" y="97"/>
                </a:lnTo>
                <a:lnTo>
                  <a:pt x="96" y="109"/>
                </a:lnTo>
                <a:lnTo>
                  <a:pt x="85" y="122"/>
                </a:lnTo>
                <a:lnTo>
                  <a:pt x="74" y="135"/>
                </a:lnTo>
                <a:lnTo>
                  <a:pt x="64" y="149"/>
                </a:lnTo>
                <a:lnTo>
                  <a:pt x="55" y="163"/>
                </a:lnTo>
                <a:lnTo>
                  <a:pt x="46" y="178"/>
                </a:lnTo>
                <a:lnTo>
                  <a:pt x="38" y="194"/>
                </a:lnTo>
                <a:lnTo>
                  <a:pt x="32" y="210"/>
                </a:lnTo>
                <a:lnTo>
                  <a:pt x="25" y="225"/>
                </a:lnTo>
                <a:lnTo>
                  <a:pt x="19" y="242"/>
                </a:lnTo>
                <a:lnTo>
                  <a:pt x="14" y="259"/>
                </a:lnTo>
                <a:lnTo>
                  <a:pt x="10" y="276"/>
                </a:lnTo>
                <a:lnTo>
                  <a:pt x="6" y="294"/>
                </a:lnTo>
                <a:lnTo>
                  <a:pt x="4" y="312"/>
                </a:lnTo>
                <a:lnTo>
                  <a:pt x="1" y="330"/>
                </a:lnTo>
                <a:lnTo>
                  <a:pt x="0" y="348"/>
                </a:lnTo>
                <a:lnTo>
                  <a:pt x="0" y="366"/>
                </a:lnTo>
                <a:lnTo>
                  <a:pt x="1" y="396"/>
                </a:lnTo>
                <a:lnTo>
                  <a:pt x="4" y="425"/>
                </a:lnTo>
                <a:lnTo>
                  <a:pt x="9" y="453"/>
                </a:lnTo>
                <a:lnTo>
                  <a:pt x="16" y="481"/>
                </a:lnTo>
                <a:lnTo>
                  <a:pt x="25" y="507"/>
                </a:lnTo>
                <a:lnTo>
                  <a:pt x="36" y="533"/>
                </a:lnTo>
                <a:lnTo>
                  <a:pt x="49" y="558"/>
                </a:lnTo>
                <a:lnTo>
                  <a:pt x="63" y="582"/>
                </a:lnTo>
                <a:lnTo>
                  <a:pt x="79" y="604"/>
                </a:lnTo>
                <a:lnTo>
                  <a:pt x="97" y="624"/>
                </a:lnTo>
                <a:lnTo>
                  <a:pt x="116" y="645"/>
                </a:lnTo>
                <a:lnTo>
                  <a:pt x="138" y="663"/>
                </a:lnTo>
                <a:lnTo>
                  <a:pt x="148" y="671"/>
                </a:lnTo>
                <a:lnTo>
                  <a:pt x="159" y="678"/>
                </a:lnTo>
                <a:lnTo>
                  <a:pt x="170" y="686"/>
                </a:lnTo>
                <a:lnTo>
                  <a:pt x="183" y="693"/>
                </a:lnTo>
                <a:lnTo>
                  <a:pt x="207" y="705"/>
                </a:lnTo>
                <a:lnTo>
                  <a:pt x="233" y="716"/>
                </a:lnTo>
                <a:lnTo>
                  <a:pt x="247" y="720"/>
                </a:lnTo>
                <a:lnTo>
                  <a:pt x="260" y="723"/>
                </a:lnTo>
                <a:lnTo>
                  <a:pt x="274" y="727"/>
                </a:lnTo>
                <a:lnTo>
                  <a:pt x="288" y="730"/>
                </a:lnTo>
                <a:lnTo>
                  <a:pt x="303" y="732"/>
                </a:lnTo>
                <a:lnTo>
                  <a:pt x="318" y="734"/>
                </a:lnTo>
                <a:lnTo>
                  <a:pt x="332" y="735"/>
                </a:lnTo>
                <a:lnTo>
                  <a:pt x="348" y="735"/>
                </a:lnTo>
                <a:lnTo>
                  <a:pt x="368" y="735"/>
                </a:lnTo>
                <a:lnTo>
                  <a:pt x="389" y="732"/>
                </a:lnTo>
                <a:lnTo>
                  <a:pt x="408" y="729"/>
                </a:lnTo>
                <a:lnTo>
                  <a:pt x="428" y="725"/>
                </a:lnTo>
                <a:lnTo>
                  <a:pt x="447" y="718"/>
                </a:lnTo>
                <a:lnTo>
                  <a:pt x="466" y="711"/>
                </a:lnTo>
                <a:lnTo>
                  <a:pt x="484" y="702"/>
                </a:lnTo>
                <a:lnTo>
                  <a:pt x="501" y="692"/>
                </a:lnTo>
                <a:lnTo>
                  <a:pt x="517" y="680"/>
                </a:lnTo>
                <a:lnTo>
                  <a:pt x="532" y="667"/>
                </a:lnTo>
                <a:lnTo>
                  <a:pt x="544" y="651"/>
                </a:lnTo>
                <a:lnTo>
                  <a:pt x="556" y="636"/>
                </a:lnTo>
                <a:lnTo>
                  <a:pt x="559" y="636"/>
                </a:lnTo>
                <a:lnTo>
                  <a:pt x="559" y="712"/>
                </a:lnTo>
                <a:lnTo>
                  <a:pt x="803" y="712"/>
                </a:lnTo>
                <a:lnTo>
                  <a:pt x="803" y="23"/>
                </a:lnTo>
                <a:close/>
              </a:path>
            </a:pathLst>
          </a:custGeom>
          <a:solidFill>
            <a:srgbClr val="56597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3" name="Rectangle 131"/>
          <p:cNvSpPr>
            <a:spLocks noChangeArrowheads="1"/>
          </p:cNvSpPr>
          <p:nvPr userDrawn="1"/>
        </p:nvSpPr>
        <p:spPr bwMode="auto">
          <a:xfrm>
            <a:off x="10566404" y="6402388"/>
            <a:ext cx="65617" cy="222250"/>
          </a:xfrm>
          <a:prstGeom prst="rect">
            <a:avLst/>
          </a:prstGeom>
          <a:solidFill>
            <a:srgbClr val="5659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solidFill>
                <a:srgbClr val="CD0920"/>
              </a:solidFill>
            </a:endParaRPr>
          </a:p>
        </p:txBody>
      </p:sp>
      <p:sp>
        <p:nvSpPr>
          <p:cNvPr id="64" name="Freeform 132"/>
          <p:cNvSpPr>
            <a:spLocks/>
          </p:cNvSpPr>
          <p:nvPr userDrawn="1"/>
        </p:nvSpPr>
        <p:spPr bwMode="auto">
          <a:xfrm>
            <a:off x="10672153" y="6567492"/>
            <a:ext cx="82559" cy="61913"/>
          </a:xfrm>
          <a:custGeom>
            <a:avLst/>
            <a:gdLst>
              <a:gd name="T0" fmla="*/ 1119221019 w 314"/>
              <a:gd name="T1" fmla="*/ 0 h 314"/>
              <a:gd name="T2" fmla="*/ 958227107 w 314"/>
              <a:gd name="T3" fmla="*/ 15317947 h 314"/>
              <a:gd name="T4" fmla="*/ 804892069 w 314"/>
              <a:gd name="T5" fmla="*/ 61310630 h 314"/>
              <a:gd name="T6" fmla="*/ 666914020 w 314"/>
              <a:gd name="T7" fmla="*/ 122660300 h 314"/>
              <a:gd name="T8" fmla="*/ 528935773 w 314"/>
              <a:gd name="T9" fmla="*/ 199327720 h 314"/>
              <a:gd name="T10" fmla="*/ 406275472 w 314"/>
              <a:gd name="T11" fmla="*/ 291313087 h 314"/>
              <a:gd name="T12" fmla="*/ 298972159 w 314"/>
              <a:gd name="T13" fmla="*/ 406275472 h 314"/>
              <a:gd name="T14" fmla="*/ 206986792 w 314"/>
              <a:gd name="T15" fmla="*/ 528935773 h 314"/>
              <a:gd name="T16" fmla="*/ 122660300 w 314"/>
              <a:gd name="T17" fmla="*/ 666914020 h 314"/>
              <a:gd name="T18" fmla="*/ 61310630 w 314"/>
              <a:gd name="T19" fmla="*/ 804892069 h 314"/>
              <a:gd name="T20" fmla="*/ 23015862 w 314"/>
              <a:gd name="T21" fmla="*/ 958227107 h 314"/>
              <a:gd name="T22" fmla="*/ 0 w 314"/>
              <a:gd name="T23" fmla="*/ 1119221019 h 314"/>
              <a:gd name="T24" fmla="*/ 0 w 314"/>
              <a:gd name="T25" fmla="*/ 1287835159 h 314"/>
              <a:gd name="T26" fmla="*/ 23015862 w 314"/>
              <a:gd name="T27" fmla="*/ 1441170196 h 314"/>
              <a:gd name="T28" fmla="*/ 61310630 w 314"/>
              <a:gd name="T29" fmla="*/ 1594466390 h 314"/>
              <a:gd name="T30" fmla="*/ 122660300 w 314"/>
              <a:gd name="T31" fmla="*/ 1732483283 h 314"/>
              <a:gd name="T32" fmla="*/ 206986792 w 314"/>
              <a:gd name="T33" fmla="*/ 1870461530 h 314"/>
              <a:gd name="T34" fmla="*/ 298972159 w 314"/>
              <a:gd name="T35" fmla="*/ 1993121830 h 314"/>
              <a:gd name="T36" fmla="*/ 406275472 w 314"/>
              <a:gd name="T37" fmla="*/ 2108084216 h 314"/>
              <a:gd name="T38" fmla="*/ 528935773 w 314"/>
              <a:gd name="T39" fmla="*/ 2147483647 h 314"/>
              <a:gd name="T40" fmla="*/ 666914020 w 314"/>
              <a:gd name="T41" fmla="*/ 2147483647 h 314"/>
              <a:gd name="T42" fmla="*/ 804892069 w 314"/>
              <a:gd name="T43" fmla="*/ 2147483647 h 314"/>
              <a:gd name="T44" fmla="*/ 958227107 w 314"/>
              <a:gd name="T45" fmla="*/ 2147483647 h 314"/>
              <a:gd name="T46" fmla="*/ 1119221019 w 314"/>
              <a:gd name="T47" fmla="*/ 2147483647 h 314"/>
              <a:gd name="T48" fmla="*/ 1287835159 w 314"/>
              <a:gd name="T49" fmla="*/ 2147483647 h 314"/>
              <a:gd name="T50" fmla="*/ 1448829071 w 314"/>
              <a:gd name="T51" fmla="*/ 2147483647 h 314"/>
              <a:gd name="T52" fmla="*/ 1594466390 w 314"/>
              <a:gd name="T53" fmla="*/ 2147483647 h 314"/>
              <a:gd name="T54" fmla="*/ 1740142355 w 314"/>
              <a:gd name="T55" fmla="*/ 2147483647 h 314"/>
              <a:gd name="T56" fmla="*/ 1878120602 w 314"/>
              <a:gd name="T57" fmla="*/ 2147483647 h 314"/>
              <a:gd name="T58" fmla="*/ 2000780705 w 314"/>
              <a:gd name="T59" fmla="*/ 2108084216 h 314"/>
              <a:gd name="T60" fmla="*/ 2108084216 w 314"/>
              <a:gd name="T61" fmla="*/ 1993121830 h 314"/>
              <a:gd name="T62" fmla="*/ 2147483647 w 314"/>
              <a:gd name="T63" fmla="*/ 1870461530 h 314"/>
              <a:gd name="T64" fmla="*/ 2147483647 w 314"/>
              <a:gd name="T65" fmla="*/ 1732483283 h 314"/>
              <a:gd name="T66" fmla="*/ 2147483647 w 314"/>
              <a:gd name="T67" fmla="*/ 1594466390 h 314"/>
              <a:gd name="T68" fmla="*/ 2147483647 w 314"/>
              <a:gd name="T69" fmla="*/ 1441170196 h 314"/>
              <a:gd name="T70" fmla="*/ 2147483647 w 314"/>
              <a:gd name="T71" fmla="*/ 1287835159 h 314"/>
              <a:gd name="T72" fmla="*/ 2147483647 w 314"/>
              <a:gd name="T73" fmla="*/ 1119221019 h 314"/>
              <a:gd name="T74" fmla="*/ 2147483647 w 314"/>
              <a:gd name="T75" fmla="*/ 958227107 h 314"/>
              <a:gd name="T76" fmla="*/ 2147483647 w 314"/>
              <a:gd name="T77" fmla="*/ 804892069 h 314"/>
              <a:gd name="T78" fmla="*/ 2147483647 w 314"/>
              <a:gd name="T79" fmla="*/ 666914020 h 314"/>
              <a:gd name="T80" fmla="*/ 2147483647 w 314"/>
              <a:gd name="T81" fmla="*/ 528935773 h 314"/>
              <a:gd name="T82" fmla="*/ 2108084216 w 314"/>
              <a:gd name="T83" fmla="*/ 406275472 h 314"/>
              <a:gd name="T84" fmla="*/ 2000780705 w 314"/>
              <a:gd name="T85" fmla="*/ 291313087 h 314"/>
              <a:gd name="T86" fmla="*/ 1878120602 w 314"/>
              <a:gd name="T87" fmla="*/ 199327720 h 314"/>
              <a:gd name="T88" fmla="*/ 1740142355 w 314"/>
              <a:gd name="T89" fmla="*/ 122660300 h 314"/>
              <a:gd name="T90" fmla="*/ 1594466390 w 314"/>
              <a:gd name="T91" fmla="*/ 61310630 h 314"/>
              <a:gd name="T92" fmla="*/ 1448829071 w 314"/>
              <a:gd name="T93" fmla="*/ 15317947 h 314"/>
              <a:gd name="T94" fmla="*/ 1287835159 w 314"/>
              <a:gd name="T95" fmla="*/ 0 h 31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14" h="314">
                <a:moveTo>
                  <a:pt x="156" y="0"/>
                </a:moveTo>
                <a:lnTo>
                  <a:pt x="146" y="0"/>
                </a:lnTo>
                <a:lnTo>
                  <a:pt x="135" y="1"/>
                </a:lnTo>
                <a:lnTo>
                  <a:pt x="125" y="2"/>
                </a:lnTo>
                <a:lnTo>
                  <a:pt x="115" y="6"/>
                </a:lnTo>
                <a:lnTo>
                  <a:pt x="105" y="8"/>
                </a:lnTo>
                <a:lnTo>
                  <a:pt x="96" y="11"/>
                </a:lnTo>
                <a:lnTo>
                  <a:pt x="87" y="16"/>
                </a:lnTo>
                <a:lnTo>
                  <a:pt x="78" y="21"/>
                </a:lnTo>
                <a:lnTo>
                  <a:pt x="69" y="26"/>
                </a:lnTo>
                <a:lnTo>
                  <a:pt x="61" y="33"/>
                </a:lnTo>
                <a:lnTo>
                  <a:pt x="53" y="38"/>
                </a:lnTo>
                <a:lnTo>
                  <a:pt x="46" y="45"/>
                </a:lnTo>
                <a:lnTo>
                  <a:pt x="39" y="53"/>
                </a:lnTo>
                <a:lnTo>
                  <a:pt x="33" y="61"/>
                </a:lnTo>
                <a:lnTo>
                  <a:pt x="27" y="69"/>
                </a:lnTo>
                <a:lnTo>
                  <a:pt x="21" y="78"/>
                </a:lnTo>
                <a:lnTo>
                  <a:pt x="16" y="87"/>
                </a:lnTo>
                <a:lnTo>
                  <a:pt x="12" y="96"/>
                </a:lnTo>
                <a:lnTo>
                  <a:pt x="8" y="105"/>
                </a:lnTo>
                <a:lnTo>
                  <a:pt x="5" y="115"/>
                </a:lnTo>
                <a:lnTo>
                  <a:pt x="3" y="125"/>
                </a:lnTo>
                <a:lnTo>
                  <a:pt x="1" y="135"/>
                </a:lnTo>
                <a:lnTo>
                  <a:pt x="0" y="146"/>
                </a:lnTo>
                <a:lnTo>
                  <a:pt x="0" y="157"/>
                </a:lnTo>
                <a:lnTo>
                  <a:pt x="0" y="168"/>
                </a:lnTo>
                <a:lnTo>
                  <a:pt x="1" y="178"/>
                </a:lnTo>
                <a:lnTo>
                  <a:pt x="3" y="188"/>
                </a:lnTo>
                <a:lnTo>
                  <a:pt x="5" y="198"/>
                </a:lnTo>
                <a:lnTo>
                  <a:pt x="8" y="208"/>
                </a:lnTo>
                <a:lnTo>
                  <a:pt x="12" y="217"/>
                </a:lnTo>
                <a:lnTo>
                  <a:pt x="16" y="226"/>
                </a:lnTo>
                <a:lnTo>
                  <a:pt x="21" y="235"/>
                </a:lnTo>
                <a:lnTo>
                  <a:pt x="27" y="244"/>
                </a:lnTo>
                <a:lnTo>
                  <a:pt x="33" y="252"/>
                </a:lnTo>
                <a:lnTo>
                  <a:pt x="39" y="260"/>
                </a:lnTo>
                <a:lnTo>
                  <a:pt x="46" y="268"/>
                </a:lnTo>
                <a:lnTo>
                  <a:pt x="53" y="275"/>
                </a:lnTo>
                <a:lnTo>
                  <a:pt x="61" y="280"/>
                </a:lnTo>
                <a:lnTo>
                  <a:pt x="69" y="287"/>
                </a:lnTo>
                <a:lnTo>
                  <a:pt x="78" y="292"/>
                </a:lnTo>
                <a:lnTo>
                  <a:pt x="87" y="297"/>
                </a:lnTo>
                <a:lnTo>
                  <a:pt x="96" y="302"/>
                </a:lnTo>
                <a:lnTo>
                  <a:pt x="105" y="305"/>
                </a:lnTo>
                <a:lnTo>
                  <a:pt x="115" y="309"/>
                </a:lnTo>
                <a:lnTo>
                  <a:pt x="125" y="311"/>
                </a:lnTo>
                <a:lnTo>
                  <a:pt x="135" y="312"/>
                </a:lnTo>
                <a:lnTo>
                  <a:pt x="146" y="313"/>
                </a:lnTo>
                <a:lnTo>
                  <a:pt x="156" y="314"/>
                </a:lnTo>
                <a:lnTo>
                  <a:pt x="168" y="313"/>
                </a:lnTo>
                <a:lnTo>
                  <a:pt x="178" y="312"/>
                </a:lnTo>
                <a:lnTo>
                  <a:pt x="189" y="311"/>
                </a:lnTo>
                <a:lnTo>
                  <a:pt x="199" y="309"/>
                </a:lnTo>
                <a:lnTo>
                  <a:pt x="208" y="305"/>
                </a:lnTo>
                <a:lnTo>
                  <a:pt x="218" y="302"/>
                </a:lnTo>
                <a:lnTo>
                  <a:pt x="227" y="297"/>
                </a:lnTo>
                <a:lnTo>
                  <a:pt x="236" y="292"/>
                </a:lnTo>
                <a:lnTo>
                  <a:pt x="245" y="287"/>
                </a:lnTo>
                <a:lnTo>
                  <a:pt x="253" y="280"/>
                </a:lnTo>
                <a:lnTo>
                  <a:pt x="261" y="275"/>
                </a:lnTo>
                <a:lnTo>
                  <a:pt x="268" y="268"/>
                </a:lnTo>
                <a:lnTo>
                  <a:pt x="275" y="260"/>
                </a:lnTo>
                <a:lnTo>
                  <a:pt x="281" y="252"/>
                </a:lnTo>
                <a:lnTo>
                  <a:pt x="287" y="244"/>
                </a:lnTo>
                <a:lnTo>
                  <a:pt x="293" y="235"/>
                </a:lnTo>
                <a:lnTo>
                  <a:pt x="297" y="226"/>
                </a:lnTo>
                <a:lnTo>
                  <a:pt x="302" y="217"/>
                </a:lnTo>
                <a:lnTo>
                  <a:pt x="305" y="208"/>
                </a:lnTo>
                <a:lnTo>
                  <a:pt x="308" y="198"/>
                </a:lnTo>
                <a:lnTo>
                  <a:pt x="311" y="188"/>
                </a:lnTo>
                <a:lnTo>
                  <a:pt x="313" y="178"/>
                </a:lnTo>
                <a:lnTo>
                  <a:pt x="314" y="168"/>
                </a:lnTo>
                <a:lnTo>
                  <a:pt x="314" y="157"/>
                </a:lnTo>
                <a:lnTo>
                  <a:pt x="314" y="146"/>
                </a:lnTo>
                <a:lnTo>
                  <a:pt x="313" y="135"/>
                </a:lnTo>
                <a:lnTo>
                  <a:pt x="311" y="125"/>
                </a:lnTo>
                <a:lnTo>
                  <a:pt x="308" y="115"/>
                </a:lnTo>
                <a:lnTo>
                  <a:pt x="305" y="105"/>
                </a:lnTo>
                <a:lnTo>
                  <a:pt x="302" y="96"/>
                </a:lnTo>
                <a:lnTo>
                  <a:pt x="297" y="87"/>
                </a:lnTo>
                <a:lnTo>
                  <a:pt x="293" y="78"/>
                </a:lnTo>
                <a:lnTo>
                  <a:pt x="287" y="69"/>
                </a:lnTo>
                <a:lnTo>
                  <a:pt x="281" y="61"/>
                </a:lnTo>
                <a:lnTo>
                  <a:pt x="275" y="53"/>
                </a:lnTo>
                <a:lnTo>
                  <a:pt x="268" y="45"/>
                </a:lnTo>
                <a:lnTo>
                  <a:pt x="261" y="38"/>
                </a:lnTo>
                <a:lnTo>
                  <a:pt x="253" y="33"/>
                </a:lnTo>
                <a:lnTo>
                  <a:pt x="245" y="26"/>
                </a:lnTo>
                <a:lnTo>
                  <a:pt x="236" y="21"/>
                </a:lnTo>
                <a:lnTo>
                  <a:pt x="227" y="16"/>
                </a:lnTo>
                <a:lnTo>
                  <a:pt x="218" y="11"/>
                </a:lnTo>
                <a:lnTo>
                  <a:pt x="208" y="8"/>
                </a:lnTo>
                <a:lnTo>
                  <a:pt x="199" y="6"/>
                </a:lnTo>
                <a:lnTo>
                  <a:pt x="189" y="2"/>
                </a:lnTo>
                <a:lnTo>
                  <a:pt x="178" y="1"/>
                </a:lnTo>
                <a:lnTo>
                  <a:pt x="168" y="0"/>
                </a:lnTo>
                <a:lnTo>
                  <a:pt x="156" y="0"/>
                </a:lnTo>
                <a:close/>
              </a:path>
            </a:pathLst>
          </a:custGeom>
          <a:solidFill>
            <a:srgbClr val="56597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5" name="Rectangle 133"/>
          <p:cNvSpPr>
            <a:spLocks noChangeArrowheads="1"/>
          </p:cNvSpPr>
          <p:nvPr userDrawn="1"/>
        </p:nvSpPr>
        <p:spPr bwMode="auto">
          <a:xfrm>
            <a:off x="10795004" y="6402388"/>
            <a:ext cx="65617" cy="222250"/>
          </a:xfrm>
          <a:prstGeom prst="rect">
            <a:avLst/>
          </a:prstGeom>
          <a:solidFill>
            <a:srgbClr val="5659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solidFill>
                <a:srgbClr val="CD0920"/>
              </a:solidFill>
            </a:endParaRPr>
          </a:p>
        </p:txBody>
      </p:sp>
      <p:sp>
        <p:nvSpPr>
          <p:cNvPr id="66" name="Freeform 134"/>
          <p:cNvSpPr>
            <a:spLocks/>
          </p:cNvSpPr>
          <p:nvPr userDrawn="1"/>
        </p:nvSpPr>
        <p:spPr bwMode="auto">
          <a:xfrm>
            <a:off x="10902889" y="6486525"/>
            <a:ext cx="192635" cy="141288"/>
          </a:xfrm>
          <a:custGeom>
            <a:avLst/>
            <a:gdLst>
              <a:gd name="T0" fmla="*/ 0 w 733"/>
              <a:gd name="T1" fmla="*/ 2147483647 h 712"/>
              <a:gd name="T2" fmla="*/ 7652006 w 733"/>
              <a:gd name="T3" fmla="*/ 2147483647 h 712"/>
              <a:gd name="T4" fmla="*/ 53602474 w 733"/>
              <a:gd name="T5" fmla="*/ 2147483647 h 712"/>
              <a:gd name="T6" fmla="*/ 122469937 w 733"/>
              <a:gd name="T7" fmla="*/ 2147483647 h 712"/>
              <a:gd name="T8" fmla="*/ 214332047 w 733"/>
              <a:gd name="T9" fmla="*/ 2147483647 h 712"/>
              <a:gd name="T10" fmla="*/ 329188804 w 733"/>
              <a:gd name="T11" fmla="*/ 2147483647 h 712"/>
              <a:gd name="T12" fmla="*/ 466962556 w 733"/>
              <a:gd name="T13" fmla="*/ 2147483647 h 712"/>
              <a:gd name="T14" fmla="*/ 627730955 w 733"/>
              <a:gd name="T15" fmla="*/ 2147483647 h 712"/>
              <a:gd name="T16" fmla="*/ 811455175 w 733"/>
              <a:gd name="T17" fmla="*/ 2147483647 h 712"/>
              <a:gd name="T18" fmla="*/ 1010483210 w 733"/>
              <a:gd name="T19" fmla="*/ 2147483647 h 712"/>
              <a:gd name="T20" fmla="*/ 1224854083 w 733"/>
              <a:gd name="T21" fmla="*/ 2147483647 h 712"/>
              <a:gd name="T22" fmla="*/ 1446838136 w 733"/>
              <a:gd name="T23" fmla="*/ 2147483647 h 712"/>
              <a:gd name="T24" fmla="*/ 1699468645 w 733"/>
              <a:gd name="T25" fmla="*/ 2147483647 h 712"/>
              <a:gd name="T26" fmla="*/ 2147483647 w 733"/>
              <a:gd name="T27" fmla="*/ 2147483647 h 712"/>
              <a:gd name="T28" fmla="*/ 2147483647 w 733"/>
              <a:gd name="T29" fmla="*/ 2147483647 h 712"/>
              <a:gd name="T30" fmla="*/ 2147483647 w 733"/>
              <a:gd name="T31" fmla="*/ 2147483647 h 712"/>
              <a:gd name="T32" fmla="*/ 2147483647 w 733"/>
              <a:gd name="T33" fmla="*/ 2147483647 h 712"/>
              <a:gd name="T34" fmla="*/ 2147483647 w 733"/>
              <a:gd name="T35" fmla="*/ 2147483647 h 712"/>
              <a:gd name="T36" fmla="*/ 2147483647 w 733"/>
              <a:gd name="T37" fmla="*/ 2147483647 h 712"/>
              <a:gd name="T38" fmla="*/ 2147483647 w 733"/>
              <a:gd name="T39" fmla="*/ 2147483647 h 712"/>
              <a:gd name="T40" fmla="*/ 2147483647 w 733"/>
              <a:gd name="T41" fmla="*/ 2147483647 h 712"/>
              <a:gd name="T42" fmla="*/ 2147483647 w 733"/>
              <a:gd name="T43" fmla="*/ 2147483647 h 712"/>
              <a:gd name="T44" fmla="*/ 2147483647 w 733"/>
              <a:gd name="T45" fmla="*/ 2147483647 h 712"/>
              <a:gd name="T46" fmla="*/ 2147483647 w 733"/>
              <a:gd name="T47" fmla="*/ 2147483647 h 712"/>
              <a:gd name="T48" fmla="*/ 2147483647 w 733"/>
              <a:gd name="T49" fmla="*/ 2147483647 h 712"/>
              <a:gd name="T50" fmla="*/ 2147483647 w 733"/>
              <a:gd name="T51" fmla="*/ 2147483647 h 712"/>
              <a:gd name="T52" fmla="*/ 2147483647 w 733"/>
              <a:gd name="T53" fmla="*/ 2147483647 h 712"/>
              <a:gd name="T54" fmla="*/ 2147483647 w 733"/>
              <a:gd name="T55" fmla="*/ 2147483647 h 712"/>
              <a:gd name="T56" fmla="*/ 2147483647 w 733"/>
              <a:gd name="T57" fmla="*/ 2147483647 h 712"/>
              <a:gd name="T58" fmla="*/ 2147483647 w 733"/>
              <a:gd name="T59" fmla="*/ 0 h 712"/>
              <a:gd name="T60" fmla="*/ 2147483647 w 733"/>
              <a:gd name="T61" fmla="*/ 2147483647 h 712"/>
              <a:gd name="T62" fmla="*/ 2147483647 w 733"/>
              <a:gd name="T63" fmla="*/ 2147483647 h 712"/>
              <a:gd name="T64" fmla="*/ 2147483647 w 733"/>
              <a:gd name="T65" fmla="*/ 2147483647 h 712"/>
              <a:gd name="T66" fmla="*/ 2147483647 w 733"/>
              <a:gd name="T67" fmla="*/ 2147483647 h 712"/>
              <a:gd name="T68" fmla="*/ 2147483647 w 733"/>
              <a:gd name="T69" fmla="*/ 2147483647 h 712"/>
              <a:gd name="T70" fmla="*/ 2147483647 w 733"/>
              <a:gd name="T71" fmla="*/ 2147483647 h 712"/>
              <a:gd name="T72" fmla="*/ 2147483647 w 733"/>
              <a:gd name="T73" fmla="*/ 2147483647 h 712"/>
              <a:gd name="T74" fmla="*/ 2147483647 w 733"/>
              <a:gd name="T75" fmla="*/ 2147483647 h 712"/>
              <a:gd name="T76" fmla="*/ 2147483647 w 733"/>
              <a:gd name="T77" fmla="*/ 2147483647 h 712"/>
              <a:gd name="T78" fmla="*/ 2147483647 w 733"/>
              <a:gd name="T79" fmla="*/ 2147483647 h 712"/>
              <a:gd name="T80" fmla="*/ 2147483647 w 733"/>
              <a:gd name="T81" fmla="*/ 2147483647 h 712"/>
              <a:gd name="T82" fmla="*/ 2147483647 w 733"/>
              <a:gd name="T83" fmla="*/ 2147483647 h 712"/>
              <a:gd name="T84" fmla="*/ 2147483647 w 733"/>
              <a:gd name="T85" fmla="*/ 2147483647 h 712"/>
              <a:gd name="T86" fmla="*/ 2147483647 w 733"/>
              <a:gd name="T87" fmla="*/ 2147483647 h 712"/>
              <a:gd name="T88" fmla="*/ 2147483647 w 733"/>
              <a:gd name="T89" fmla="*/ 2147483647 h 712"/>
              <a:gd name="T90" fmla="*/ 2089872906 w 733"/>
              <a:gd name="T91" fmla="*/ 2147483647 h 712"/>
              <a:gd name="T92" fmla="*/ 2020966617 w 733"/>
              <a:gd name="T93" fmla="*/ 2147483647 h 712"/>
              <a:gd name="T94" fmla="*/ 1967402968 w 733"/>
              <a:gd name="T95" fmla="*/ 2147483647 h 712"/>
              <a:gd name="T96" fmla="*/ 1906148686 w 733"/>
              <a:gd name="T97" fmla="*/ 2147483647 h 712"/>
              <a:gd name="T98" fmla="*/ 1867889049 w 733"/>
              <a:gd name="T99" fmla="*/ 2147483647 h 712"/>
              <a:gd name="T100" fmla="*/ 1867889049 w 733"/>
              <a:gd name="T101" fmla="*/ 0 h 7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33" h="712">
                <a:moveTo>
                  <a:pt x="0" y="0"/>
                </a:moveTo>
                <a:lnTo>
                  <a:pt x="0" y="415"/>
                </a:lnTo>
                <a:lnTo>
                  <a:pt x="0" y="436"/>
                </a:lnTo>
                <a:lnTo>
                  <a:pt x="1" y="456"/>
                </a:lnTo>
                <a:lnTo>
                  <a:pt x="4" y="475"/>
                </a:lnTo>
                <a:lnTo>
                  <a:pt x="7" y="493"/>
                </a:lnTo>
                <a:lnTo>
                  <a:pt x="11" y="510"/>
                </a:lnTo>
                <a:lnTo>
                  <a:pt x="16" y="527"/>
                </a:lnTo>
                <a:lnTo>
                  <a:pt x="22" y="543"/>
                </a:lnTo>
                <a:lnTo>
                  <a:pt x="28" y="557"/>
                </a:lnTo>
                <a:lnTo>
                  <a:pt x="35" y="571"/>
                </a:lnTo>
                <a:lnTo>
                  <a:pt x="43" y="584"/>
                </a:lnTo>
                <a:lnTo>
                  <a:pt x="52" y="597"/>
                </a:lnTo>
                <a:lnTo>
                  <a:pt x="61" y="609"/>
                </a:lnTo>
                <a:lnTo>
                  <a:pt x="71" y="619"/>
                </a:lnTo>
                <a:lnTo>
                  <a:pt x="82" y="631"/>
                </a:lnTo>
                <a:lnTo>
                  <a:pt x="94" y="640"/>
                </a:lnTo>
                <a:lnTo>
                  <a:pt x="106" y="649"/>
                </a:lnTo>
                <a:lnTo>
                  <a:pt x="118" y="657"/>
                </a:lnTo>
                <a:lnTo>
                  <a:pt x="132" y="664"/>
                </a:lnTo>
                <a:lnTo>
                  <a:pt x="145" y="671"/>
                </a:lnTo>
                <a:lnTo>
                  <a:pt x="160" y="678"/>
                </a:lnTo>
                <a:lnTo>
                  <a:pt x="175" y="684"/>
                </a:lnTo>
                <a:lnTo>
                  <a:pt x="189" y="689"/>
                </a:lnTo>
                <a:lnTo>
                  <a:pt x="205" y="694"/>
                </a:lnTo>
                <a:lnTo>
                  <a:pt x="222" y="697"/>
                </a:lnTo>
                <a:lnTo>
                  <a:pt x="256" y="704"/>
                </a:lnTo>
                <a:lnTo>
                  <a:pt x="292" y="708"/>
                </a:lnTo>
                <a:lnTo>
                  <a:pt x="328" y="711"/>
                </a:lnTo>
                <a:lnTo>
                  <a:pt x="366" y="712"/>
                </a:lnTo>
                <a:lnTo>
                  <a:pt x="404" y="711"/>
                </a:lnTo>
                <a:lnTo>
                  <a:pt x="442" y="708"/>
                </a:lnTo>
                <a:lnTo>
                  <a:pt x="478" y="704"/>
                </a:lnTo>
                <a:lnTo>
                  <a:pt x="511" y="697"/>
                </a:lnTo>
                <a:lnTo>
                  <a:pt x="527" y="694"/>
                </a:lnTo>
                <a:lnTo>
                  <a:pt x="543" y="689"/>
                </a:lnTo>
                <a:lnTo>
                  <a:pt x="559" y="684"/>
                </a:lnTo>
                <a:lnTo>
                  <a:pt x="573" y="678"/>
                </a:lnTo>
                <a:lnTo>
                  <a:pt x="588" y="671"/>
                </a:lnTo>
                <a:lnTo>
                  <a:pt x="601" y="664"/>
                </a:lnTo>
                <a:lnTo>
                  <a:pt x="615" y="657"/>
                </a:lnTo>
                <a:lnTo>
                  <a:pt x="627" y="649"/>
                </a:lnTo>
                <a:lnTo>
                  <a:pt x="640" y="640"/>
                </a:lnTo>
                <a:lnTo>
                  <a:pt x="651" y="631"/>
                </a:lnTo>
                <a:lnTo>
                  <a:pt x="662" y="619"/>
                </a:lnTo>
                <a:lnTo>
                  <a:pt x="672" y="609"/>
                </a:lnTo>
                <a:lnTo>
                  <a:pt x="681" y="597"/>
                </a:lnTo>
                <a:lnTo>
                  <a:pt x="690" y="584"/>
                </a:lnTo>
                <a:lnTo>
                  <a:pt x="698" y="571"/>
                </a:lnTo>
                <a:lnTo>
                  <a:pt x="705" y="557"/>
                </a:lnTo>
                <a:lnTo>
                  <a:pt x="712" y="543"/>
                </a:lnTo>
                <a:lnTo>
                  <a:pt x="717" y="527"/>
                </a:lnTo>
                <a:lnTo>
                  <a:pt x="722" y="510"/>
                </a:lnTo>
                <a:lnTo>
                  <a:pt x="726" y="493"/>
                </a:lnTo>
                <a:lnTo>
                  <a:pt x="729" y="475"/>
                </a:lnTo>
                <a:lnTo>
                  <a:pt x="731" y="456"/>
                </a:lnTo>
                <a:lnTo>
                  <a:pt x="733" y="436"/>
                </a:lnTo>
                <a:lnTo>
                  <a:pt x="733" y="415"/>
                </a:lnTo>
                <a:lnTo>
                  <a:pt x="733" y="0"/>
                </a:lnTo>
                <a:lnTo>
                  <a:pt x="489" y="0"/>
                </a:lnTo>
                <a:lnTo>
                  <a:pt x="489" y="368"/>
                </a:lnTo>
                <a:lnTo>
                  <a:pt x="489" y="390"/>
                </a:lnTo>
                <a:lnTo>
                  <a:pt x="487" y="410"/>
                </a:lnTo>
                <a:lnTo>
                  <a:pt x="484" y="428"/>
                </a:lnTo>
                <a:lnTo>
                  <a:pt x="480" y="446"/>
                </a:lnTo>
                <a:lnTo>
                  <a:pt x="476" y="454"/>
                </a:lnTo>
                <a:lnTo>
                  <a:pt x="473" y="462"/>
                </a:lnTo>
                <a:lnTo>
                  <a:pt x="470" y="468"/>
                </a:lnTo>
                <a:lnTo>
                  <a:pt x="465" y="475"/>
                </a:lnTo>
                <a:lnTo>
                  <a:pt x="461" y="482"/>
                </a:lnTo>
                <a:lnTo>
                  <a:pt x="455" y="488"/>
                </a:lnTo>
                <a:lnTo>
                  <a:pt x="449" y="493"/>
                </a:lnTo>
                <a:lnTo>
                  <a:pt x="443" y="498"/>
                </a:lnTo>
                <a:lnTo>
                  <a:pt x="436" y="502"/>
                </a:lnTo>
                <a:lnTo>
                  <a:pt x="428" y="506"/>
                </a:lnTo>
                <a:lnTo>
                  <a:pt x="420" y="509"/>
                </a:lnTo>
                <a:lnTo>
                  <a:pt x="411" y="512"/>
                </a:lnTo>
                <a:lnTo>
                  <a:pt x="401" y="515"/>
                </a:lnTo>
                <a:lnTo>
                  <a:pt x="390" y="516"/>
                </a:lnTo>
                <a:lnTo>
                  <a:pt x="378" y="517"/>
                </a:lnTo>
                <a:lnTo>
                  <a:pt x="366" y="517"/>
                </a:lnTo>
                <a:lnTo>
                  <a:pt x="355" y="517"/>
                </a:lnTo>
                <a:lnTo>
                  <a:pt x="344" y="516"/>
                </a:lnTo>
                <a:lnTo>
                  <a:pt x="332" y="515"/>
                </a:lnTo>
                <a:lnTo>
                  <a:pt x="322" y="512"/>
                </a:lnTo>
                <a:lnTo>
                  <a:pt x="313" y="509"/>
                </a:lnTo>
                <a:lnTo>
                  <a:pt x="305" y="506"/>
                </a:lnTo>
                <a:lnTo>
                  <a:pt x="297" y="502"/>
                </a:lnTo>
                <a:lnTo>
                  <a:pt x="290" y="498"/>
                </a:lnTo>
                <a:lnTo>
                  <a:pt x="284" y="493"/>
                </a:lnTo>
                <a:lnTo>
                  <a:pt x="278" y="488"/>
                </a:lnTo>
                <a:lnTo>
                  <a:pt x="273" y="482"/>
                </a:lnTo>
                <a:lnTo>
                  <a:pt x="268" y="475"/>
                </a:lnTo>
                <a:lnTo>
                  <a:pt x="264" y="468"/>
                </a:lnTo>
                <a:lnTo>
                  <a:pt x="259" y="462"/>
                </a:lnTo>
                <a:lnTo>
                  <a:pt x="257" y="454"/>
                </a:lnTo>
                <a:lnTo>
                  <a:pt x="253" y="446"/>
                </a:lnTo>
                <a:lnTo>
                  <a:pt x="249" y="428"/>
                </a:lnTo>
                <a:lnTo>
                  <a:pt x="247" y="410"/>
                </a:lnTo>
                <a:lnTo>
                  <a:pt x="244" y="390"/>
                </a:lnTo>
                <a:lnTo>
                  <a:pt x="244" y="368"/>
                </a:lnTo>
                <a:lnTo>
                  <a:pt x="244" y="0"/>
                </a:lnTo>
                <a:lnTo>
                  <a:pt x="0" y="0"/>
                </a:lnTo>
                <a:close/>
              </a:path>
            </a:pathLst>
          </a:custGeom>
          <a:solidFill>
            <a:srgbClr val="56597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7" name="Freeform 135"/>
          <p:cNvSpPr>
            <a:spLocks/>
          </p:cNvSpPr>
          <p:nvPr userDrawn="1"/>
        </p:nvSpPr>
        <p:spPr bwMode="auto">
          <a:xfrm>
            <a:off x="11135745" y="6567492"/>
            <a:ext cx="82559" cy="61913"/>
          </a:xfrm>
          <a:custGeom>
            <a:avLst/>
            <a:gdLst>
              <a:gd name="T0" fmla="*/ 1119221019 w 314"/>
              <a:gd name="T1" fmla="*/ 0 h 314"/>
              <a:gd name="T2" fmla="*/ 958227107 w 314"/>
              <a:gd name="T3" fmla="*/ 15317947 h 314"/>
              <a:gd name="T4" fmla="*/ 804892069 w 314"/>
              <a:gd name="T5" fmla="*/ 61310630 h 314"/>
              <a:gd name="T6" fmla="*/ 666914020 w 314"/>
              <a:gd name="T7" fmla="*/ 122660300 h 314"/>
              <a:gd name="T8" fmla="*/ 528935773 w 314"/>
              <a:gd name="T9" fmla="*/ 199327720 h 314"/>
              <a:gd name="T10" fmla="*/ 406275472 w 314"/>
              <a:gd name="T11" fmla="*/ 291313087 h 314"/>
              <a:gd name="T12" fmla="*/ 291313087 w 314"/>
              <a:gd name="T13" fmla="*/ 406275472 h 314"/>
              <a:gd name="T14" fmla="*/ 199327720 w 314"/>
              <a:gd name="T15" fmla="*/ 528935773 h 314"/>
              <a:gd name="T16" fmla="*/ 122660300 w 314"/>
              <a:gd name="T17" fmla="*/ 666914020 h 314"/>
              <a:gd name="T18" fmla="*/ 61310630 w 314"/>
              <a:gd name="T19" fmla="*/ 804892069 h 314"/>
              <a:gd name="T20" fmla="*/ 15317947 w 314"/>
              <a:gd name="T21" fmla="*/ 958227107 h 314"/>
              <a:gd name="T22" fmla="*/ 0 w 314"/>
              <a:gd name="T23" fmla="*/ 1119221019 h 314"/>
              <a:gd name="T24" fmla="*/ 0 w 314"/>
              <a:gd name="T25" fmla="*/ 1287835159 h 314"/>
              <a:gd name="T26" fmla="*/ 15317947 w 314"/>
              <a:gd name="T27" fmla="*/ 1441170196 h 314"/>
              <a:gd name="T28" fmla="*/ 61310630 w 314"/>
              <a:gd name="T29" fmla="*/ 1594466390 h 314"/>
              <a:gd name="T30" fmla="*/ 122660300 w 314"/>
              <a:gd name="T31" fmla="*/ 1732483283 h 314"/>
              <a:gd name="T32" fmla="*/ 199327720 w 314"/>
              <a:gd name="T33" fmla="*/ 1870461530 h 314"/>
              <a:gd name="T34" fmla="*/ 291313087 w 314"/>
              <a:gd name="T35" fmla="*/ 1993121830 h 314"/>
              <a:gd name="T36" fmla="*/ 406275472 w 314"/>
              <a:gd name="T37" fmla="*/ 2108084216 h 314"/>
              <a:gd name="T38" fmla="*/ 528935773 w 314"/>
              <a:gd name="T39" fmla="*/ 2147483647 h 314"/>
              <a:gd name="T40" fmla="*/ 666914020 w 314"/>
              <a:gd name="T41" fmla="*/ 2147483647 h 314"/>
              <a:gd name="T42" fmla="*/ 804892069 w 314"/>
              <a:gd name="T43" fmla="*/ 2147483647 h 314"/>
              <a:gd name="T44" fmla="*/ 958227107 w 314"/>
              <a:gd name="T45" fmla="*/ 2147483647 h 314"/>
              <a:gd name="T46" fmla="*/ 1119221019 w 314"/>
              <a:gd name="T47" fmla="*/ 2147483647 h 314"/>
              <a:gd name="T48" fmla="*/ 1287835159 w 314"/>
              <a:gd name="T49" fmla="*/ 2147483647 h 314"/>
              <a:gd name="T50" fmla="*/ 1441170196 w 314"/>
              <a:gd name="T51" fmla="*/ 2147483647 h 314"/>
              <a:gd name="T52" fmla="*/ 1594466390 w 314"/>
              <a:gd name="T53" fmla="*/ 2147483647 h 314"/>
              <a:gd name="T54" fmla="*/ 1740142355 w 314"/>
              <a:gd name="T55" fmla="*/ 2147483647 h 314"/>
              <a:gd name="T56" fmla="*/ 1870461530 w 314"/>
              <a:gd name="T57" fmla="*/ 2147483647 h 314"/>
              <a:gd name="T58" fmla="*/ 2000780705 w 314"/>
              <a:gd name="T59" fmla="*/ 2108084216 h 314"/>
              <a:gd name="T60" fmla="*/ 2108084216 w 314"/>
              <a:gd name="T61" fmla="*/ 1993121830 h 314"/>
              <a:gd name="T62" fmla="*/ 2147483647 w 314"/>
              <a:gd name="T63" fmla="*/ 1870461530 h 314"/>
              <a:gd name="T64" fmla="*/ 2147483647 w 314"/>
              <a:gd name="T65" fmla="*/ 1732483283 h 314"/>
              <a:gd name="T66" fmla="*/ 2147483647 w 314"/>
              <a:gd name="T67" fmla="*/ 1594466390 h 314"/>
              <a:gd name="T68" fmla="*/ 2147483647 w 314"/>
              <a:gd name="T69" fmla="*/ 1441170196 h 314"/>
              <a:gd name="T70" fmla="*/ 2147483647 w 314"/>
              <a:gd name="T71" fmla="*/ 1287835159 h 314"/>
              <a:gd name="T72" fmla="*/ 2147483647 w 314"/>
              <a:gd name="T73" fmla="*/ 1119221019 h 314"/>
              <a:gd name="T74" fmla="*/ 2147483647 w 314"/>
              <a:gd name="T75" fmla="*/ 958227107 h 314"/>
              <a:gd name="T76" fmla="*/ 2147483647 w 314"/>
              <a:gd name="T77" fmla="*/ 804892069 h 314"/>
              <a:gd name="T78" fmla="*/ 2147483647 w 314"/>
              <a:gd name="T79" fmla="*/ 666914020 h 314"/>
              <a:gd name="T80" fmla="*/ 2147483647 w 314"/>
              <a:gd name="T81" fmla="*/ 528935773 h 314"/>
              <a:gd name="T82" fmla="*/ 2108084216 w 314"/>
              <a:gd name="T83" fmla="*/ 406275472 h 314"/>
              <a:gd name="T84" fmla="*/ 2000780705 w 314"/>
              <a:gd name="T85" fmla="*/ 291313087 h 314"/>
              <a:gd name="T86" fmla="*/ 1870461530 w 314"/>
              <a:gd name="T87" fmla="*/ 199327720 h 314"/>
              <a:gd name="T88" fmla="*/ 1740142355 w 314"/>
              <a:gd name="T89" fmla="*/ 122660300 h 314"/>
              <a:gd name="T90" fmla="*/ 1594466390 w 314"/>
              <a:gd name="T91" fmla="*/ 61310630 h 314"/>
              <a:gd name="T92" fmla="*/ 1441170196 w 314"/>
              <a:gd name="T93" fmla="*/ 15317947 h 314"/>
              <a:gd name="T94" fmla="*/ 1287835159 w 314"/>
              <a:gd name="T95" fmla="*/ 0 h 31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14" h="314">
                <a:moveTo>
                  <a:pt x="156" y="0"/>
                </a:moveTo>
                <a:lnTo>
                  <a:pt x="146" y="0"/>
                </a:lnTo>
                <a:lnTo>
                  <a:pt x="135" y="1"/>
                </a:lnTo>
                <a:lnTo>
                  <a:pt x="125" y="2"/>
                </a:lnTo>
                <a:lnTo>
                  <a:pt x="115" y="6"/>
                </a:lnTo>
                <a:lnTo>
                  <a:pt x="105" y="8"/>
                </a:lnTo>
                <a:lnTo>
                  <a:pt x="96" y="11"/>
                </a:lnTo>
                <a:lnTo>
                  <a:pt x="87" y="16"/>
                </a:lnTo>
                <a:lnTo>
                  <a:pt x="78" y="21"/>
                </a:lnTo>
                <a:lnTo>
                  <a:pt x="69" y="26"/>
                </a:lnTo>
                <a:lnTo>
                  <a:pt x="61" y="33"/>
                </a:lnTo>
                <a:lnTo>
                  <a:pt x="53" y="38"/>
                </a:lnTo>
                <a:lnTo>
                  <a:pt x="45" y="45"/>
                </a:lnTo>
                <a:lnTo>
                  <a:pt x="38" y="53"/>
                </a:lnTo>
                <a:lnTo>
                  <a:pt x="33" y="61"/>
                </a:lnTo>
                <a:lnTo>
                  <a:pt x="26" y="69"/>
                </a:lnTo>
                <a:lnTo>
                  <a:pt x="20" y="78"/>
                </a:lnTo>
                <a:lnTo>
                  <a:pt x="16" y="87"/>
                </a:lnTo>
                <a:lnTo>
                  <a:pt x="11" y="96"/>
                </a:lnTo>
                <a:lnTo>
                  <a:pt x="8" y="105"/>
                </a:lnTo>
                <a:lnTo>
                  <a:pt x="6" y="115"/>
                </a:lnTo>
                <a:lnTo>
                  <a:pt x="2" y="125"/>
                </a:lnTo>
                <a:lnTo>
                  <a:pt x="1" y="135"/>
                </a:lnTo>
                <a:lnTo>
                  <a:pt x="0" y="146"/>
                </a:lnTo>
                <a:lnTo>
                  <a:pt x="0" y="157"/>
                </a:lnTo>
                <a:lnTo>
                  <a:pt x="0" y="168"/>
                </a:lnTo>
                <a:lnTo>
                  <a:pt x="1" y="178"/>
                </a:lnTo>
                <a:lnTo>
                  <a:pt x="2" y="188"/>
                </a:lnTo>
                <a:lnTo>
                  <a:pt x="6" y="198"/>
                </a:lnTo>
                <a:lnTo>
                  <a:pt x="8" y="208"/>
                </a:lnTo>
                <a:lnTo>
                  <a:pt x="11" y="217"/>
                </a:lnTo>
                <a:lnTo>
                  <a:pt x="16" y="226"/>
                </a:lnTo>
                <a:lnTo>
                  <a:pt x="20" y="235"/>
                </a:lnTo>
                <a:lnTo>
                  <a:pt x="26" y="244"/>
                </a:lnTo>
                <a:lnTo>
                  <a:pt x="33" y="252"/>
                </a:lnTo>
                <a:lnTo>
                  <a:pt x="38" y="260"/>
                </a:lnTo>
                <a:lnTo>
                  <a:pt x="45" y="268"/>
                </a:lnTo>
                <a:lnTo>
                  <a:pt x="53" y="275"/>
                </a:lnTo>
                <a:lnTo>
                  <a:pt x="61" y="280"/>
                </a:lnTo>
                <a:lnTo>
                  <a:pt x="69" y="287"/>
                </a:lnTo>
                <a:lnTo>
                  <a:pt x="78" y="292"/>
                </a:lnTo>
                <a:lnTo>
                  <a:pt x="87" y="297"/>
                </a:lnTo>
                <a:lnTo>
                  <a:pt x="96" y="302"/>
                </a:lnTo>
                <a:lnTo>
                  <a:pt x="105" y="305"/>
                </a:lnTo>
                <a:lnTo>
                  <a:pt x="115" y="309"/>
                </a:lnTo>
                <a:lnTo>
                  <a:pt x="125" y="311"/>
                </a:lnTo>
                <a:lnTo>
                  <a:pt x="135" y="312"/>
                </a:lnTo>
                <a:lnTo>
                  <a:pt x="146" y="313"/>
                </a:lnTo>
                <a:lnTo>
                  <a:pt x="156" y="314"/>
                </a:lnTo>
                <a:lnTo>
                  <a:pt x="168" y="313"/>
                </a:lnTo>
                <a:lnTo>
                  <a:pt x="178" y="312"/>
                </a:lnTo>
                <a:lnTo>
                  <a:pt x="188" y="311"/>
                </a:lnTo>
                <a:lnTo>
                  <a:pt x="198" y="309"/>
                </a:lnTo>
                <a:lnTo>
                  <a:pt x="208" y="305"/>
                </a:lnTo>
                <a:lnTo>
                  <a:pt x="218" y="302"/>
                </a:lnTo>
                <a:lnTo>
                  <a:pt x="227" y="297"/>
                </a:lnTo>
                <a:lnTo>
                  <a:pt x="236" y="292"/>
                </a:lnTo>
                <a:lnTo>
                  <a:pt x="244" y="287"/>
                </a:lnTo>
                <a:lnTo>
                  <a:pt x="253" y="280"/>
                </a:lnTo>
                <a:lnTo>
                  <a:pt x="261" y="275"/>
                </a:lnTo>
                <a:lnTo>
                  <a:pt x="268" y="268"/>
                </a:lnTo>
                <a:lnTo>
                  <a:pt x="275" y="260"/>
                </a:lnTo>
                <a:lnTo>
                  <a:pt x="281" y="252"/>
                </a:lnTo>
                <a:lnTo>
                  <a:pt x="287" y="244"/>
                </a:lnTo>
                <a:lnTo>
                  <a:pt x="293" y="235"/>
                </a:lnTo>
                <a:lnTo>
                  <a:pt x="297" y="226"/>
                </a:lnTo>
                <a:lnTo>
                  <a:pt x="302" y="217"/>
                </a:lnTo>
                <a:lnTo>
                  <a:pt x="305" y="208"/>
                </a:lnTo>
                <a:lnTo>
                  <a:pt x="308" y="198"/>
                </a:lnTo>
                <a:lnTo>
                  <a:pt x="311" y="188"/>
                </a:lnTo>
                <a:lnTo>
                  <a:pt x="312" y="178"/>
                </a:lnTo>
                <a:lnTo>
                  <a:pt x="313" y="168"/>
                </a:lnTo>
                <a:lnTo>
                  <a:pt x="314" y="157"/>
                </a:lnTo>
                <a:lnTo>
                  <a:pt x="313" y="146"/>
                </a:lnTo>
                <a:lnTo>
                  <a:pt x="312" y="135"/>
                </a:lnTo>
                <a:lnTo>
                  <a:pt x="311" y="125"/>
                </a:lnTo>
                <a:lnTo>
                  <a:pt x="308" y="115"/>
                </a:lnTo>
                <a:lnTo>
                  <a:pt x="305" y="105"/>
                </a:lnTo>
                <a:lnTo>
                  <a:pt x="302" y="96"/>
                </a:lnTo>
                <a:lnTo>
                  <a:pt x="297" y="87"/>
                </a:lnTo>
                <a:lnTo>
                  <a:pt x="293" y="78"/>
                </a:lnTo>
                <a:lnTo>
                  <a:pt x="287" y="69"/>
                </a:lnTo>
                <a:lnTo>
                  <a:pt x="281" y="61"/>
                </a:lnTo>
                <a:lnTo>
                  <a:pt x="275" y="53"/>
                </a:lnTo>
                <a:lnTo>
                  <a:pt x="268" y="45"/>
                </a:lnTo>
                <a:lnTo>
                  <a:pt x="261" y="38"/>
                </a:lnTo>
                <a:lnTo>
                  <a:pt x="253" y="33"/>
                </a:lnTo>
                <a:lnTo>
                  <a:pt x="244" y="26"/>
                </a:lnTo>
                <a:lnTo>
                  <a:pt x="236" y="21"/>
                </a:lnTo>
                <a:lnTo>
                  <a:pt x="227" y="16"/>
                </a:lnTo>
                <a:lnTo>
                  <a:pt x="218" y="11"/>
                </a:lnTo>
                <a:lnTo>
                  <a:pt x="208" y="8"/>
                </a:lnTo>
                <a:lnTo>
                  <a:pt x="198" y="6"/>
                </a:lnTo>
                <a:lnTo>
                  <a:pt x="188" y="2"/>
                </a:lnTo>
                <a:lnTo>
                  <a:pt x="178" y="1"/>
                </a:lnTo>
                <a:lnTo>
                  <a:pt x="168" y="0"/>
                </a:lnTo>
                <a:lnTo>
                  <a:pt x="156" y="0"/>
                </a:lnTo>
                <a:close/>
              </a:path>
            </a:pathLst>
          </a:custGeom>
          <a:solidFill>
            <a:srgbClr val="56597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8" name="Freeform 136"/>
          <p:cNvSpPr>
            <a:spLocks/>
          </p:cNvSpPr>
          <p:nvPr userDrawn="1"/>
        </p:nvSpPr>
        <p:spPr bwMode="auto">
          <a:xfrm>
            <a:off x="11250051" y="6483355"/>
            <a:ext cx="167232" cy="144463"/>
          </a:xfrm>
          <a:custGeom>
            <a:avLst/>
            <a:gdLst>
              <a:gd name="T0" fmla="*/ 2147483647 w 637"/>
              <a:gd name="T1" fmla="*/ 2147483647 h 725"/>
              <a:gd name="T2" fmla="*/ 2147483647 w 637"/>
              <a:gd name="T3" fmla="*/ 2147483647 h 725"/>
              <a:gd name="T4" fmla="*/ 2147483647 w 637"/>
              <a:gd name="T5" fmla="*/ 2147483647 h 725"/>
              <a:gd name="T6" fmla="*/ 2147483647 w 637"/>
              <a:gd name="T7" fmla="*/ 2147483647 h 725"/>
              <a:gd name="T8" fmla="*/ 2136833158 w 637"/>
              <a:gd name="T9" fmla="*/ 2147483647 h 725"/>
              <a:gd name="T10" fmla="*/ 1587342891 w 637"/>
              <a:gd name="T11" fmla="*/ 2147483647 h 725"/>
              <a:gd name="T12" fmla="*/ 1213405820 w 637"/>
              <a:gd name="T13" fmla="*/ 2147483647 h 725"/>
              <a:gd name="T14" fmla="*/ 961569034 w 637"/>
              <a:gd name="T15" fmla="*/ 2147483647 h 725"/>
              <a:gd name="T16" fmla="*/ 732640695 w 637"/>
              <a:gd name="T17" fmla="*/ 2147483647 h 725"/>
              <a:gd name="T18" fmla="*/ 534218035 w 637"/>
              <a:gd name="T19" fmla="*/ 2147483647 h 725"/>
              <a:gd name="T20" fmla="*/ 358664839 w 637"/>
              <a:gd name="T21" fmla="*/ 2147483647 h 725"/>
              <a:gd name="T22" fmla="*/ 221331107 w 637"/>
              <a:gd name="T23" fmla="*/ 2147483647 h 725"/>
              <a:gd name="T24" fmla="*/ 122100285 w 637"/>
              <a:gd name="T25" fmla="*/ 2147483647 h 725"/>
              <a:gd name="T26" fmla="*/ 7636018 w 637"/>
              <a:gd name="T27" fmla="*/ 2147483647 h 725"/>
              <a:gd name="T28" fmla="*/ 38141893 w 637"/>
              <a:gd name="T29" fmla="*/ 2147483647 h 725"/>
              <a:gd name="T30" fmla="*/ 198422660 w 637"/>
              <a:gd name="T31" fmla="*/ 2147483647 h 725"/>
              <a:gd name="T32" fmla="*/ 503673571 w 637"/>
              <a:gd name="T33" fmla="*/ 2056959241 h 725"/>
              <a:gd name="T34" fmla="*/ 946296802 w 637"/>
              <a:gd name="T35" fmla="*/ 1424073214 h 725"/>
              <a:gd name="T36" fmla="*/ 1472878623 w 637"/>
              <a:gd name="T37" fmla="*/ 878179020 h 725"/>
              <a:gd name="T38" fmla="*/ 2098652479 w 637"/>
              <a:gd name="T39" fmla="*/ 443060051 h 725"/>
              <a:gd name="T40" fmla="*/ 2147483647 w 637"/>
              <a:gd name="T41" fmla="*/ 142419197 h 725"/>
              <a:gd name="T42" fmla="*/ 2147483647 w 637"/>
              <a:gd name="T43" fmla="*/ 7901229 h 725"/>
              <a:gd name="T44" fmla="*/ 2147483647 w 637"/>
              <a:gd name="T45" fmla="*/ 15841912 h 725"/>
              <a:gd name="T46" fmla="*/ 2147483647 w 637"/>
              <a:gd name="T47" fmla="*/ 110774826 h 725"/>
              <a:gd name="T48" fmla="*/ 2147483647 w 637"/>
              <a:gd name="T49" fmla="*/ 284798742 h 725"/>
              <a:gd name="T50" fmla="*/ 2147483647 w 637"/>
              <a:gd name="T51" fmla="*/ 514249823 h 725"/>
              <a:gd name="T52" fmla="*/ 2147483647 w 637"/>
              <a:gd name="T53" fmla="*/ 775305423 h 725"/>
              <a:gd name="T54" fmla="*/ 2147483647 w 637"/>
              <a:gd name="T55" fmla="*/ 1068044848 h 725"/>
              <a:gd name="T56" fmla="*/ 2147483647 w 637"/>
              <a:gd name="T57" fmla="*/ 1329140300 h 725"/>
              <a:gd name="T58" fmla="*/ 2147483647 w 637"/>
              <a:gd name="T59" fmla="*/ 1558551529 h 725"/>
              <a:gd name="T60" fmla="*/ 2147483647 w 637"/>
              <a:gd name="T61" fmla="*/ 1716772986 h 725"/>
              <a:gd name="T62" fmla="*/ 2147483647 w 637"/>
              <a:gd name="T63" fmla="*/ 1803804870 h 725"/>
              <a:gd name="T64" fmla="*/ 2147483647 w 637"/>
              <a:gd name="T65" fmla="*/ 1835449042 h 725"/>
              <a:gd name="T66" fmla="*/ 2147483647 w 637"/>
              <a:gd name="T67" fmla="*/ 1764259269 h 725"/>
              <a:gd name="T68" fmla="*/ 2147483647 w 637"/>
              <a:gd name="T69" fmla="*/ 1574393441 h 725"/>
              <a:gd name="T70" fmla="*/ 2147483647 w 637"/>
              <a:gd name="T71" fmla="*/ 1344942560 h 725"/>
              <a:gd name="T72" fmla="*/ 2147483647 w 637"/>
              <a:gd name="T73" fmla="*/ 1178819873 h 725"/>
              <a:gd name="T74" fmla="*/ 2147483647 w 637"/>
              <a:gd name="T75" fmla="*/ 1012657534 h 725"/>
              <a:gd name="T76" fmla="*/ 2147483647 w 637"/>
              <a:gd name="T77" fmla="*/ 743661052 h 725"/>
              <a:gd name="T78" fmla="*/ 2147483647 w 637"/>
              <a:gd name="T79" fmla="*/ 561696254 h 725"/>
              <a:gd name="T80" fmla="*/ 2147483647 w 637"/>
              <a:gd name="T81" fmla="*/ 395573767 h 725"/>
              <a:gd name="T82" fmla="*/ 2147483647 w 637"/>
              <a:gd name="T83" fmla="*/ 324383995 h 725"/>
              <a:gd name="T84" fmla="*/ 2147483647 w 637"/>
              <a:gd name="T85" fmla="*/ 276897512 h 725"/>
              <a:gd name="T86" fmla="*/ 2147483647 w 637"/>
              <a:gd name="T87" fmla="*/ 332285025 h 725"/>
              <a:gd name="T88" fmla="*/ 2147483647 w 637"/>
              <a:gd name="T89" fmla="*/ 522150853 h 725"/>
              <a:gd name="T90" fmla="*/ 2147483647 w 637"/>
              <a:gd name="T91" fmla="*/ 814890477 h 725"/>
              <a:gd name="T92" fmla="*/ 1930774283 w 637"/>
              <a:gd name="T93" fmla="*/ 1218365275 h 725"/>
              <a:gd name="T94" fmla="*/ 1587342891 w 637"/>
              <a:gd name="T95" fmla="*/ 1724713868 h 725"/>
              <a:gd name="T96" fmla="*/ 1274455963 w 637"/>
              <a:gd name="T97" fmla="*/ 2147483647 h 725"/>
              <a:gd name="T98" fmla="*/ 1068397088 w 637"/>
              <a:gd name="T99" fmla="*/ 2147483647 h 725"/>
              <a:gd name="T100" fmla="*/ 999710927 w 637"/>
              <a:gd name="T101" fmla="*/ 2147483647 h 725"/>
              <a:gd name="T102" fmla="*/ 1045527624 w 637"/>
              <a:gd name="T103" fmla="*/ 2147483647 h 725"/>
              <a:gd name="T104" fmla="*/ 1198133588 w 637"/>
              <a:gd name="T105" fmla="*/ 2147483647 h 725"/>
              <a:gd name="T106" fmla="*/ 1434736927 w 637"/>
              <a:gd name="T107" fmla="*/ 2147483647 h 725"/>
              <a:gd name="T108" fmla="*/ 1755259872 w 637"/>
              <a:gd name="T109" fmla="*/ 2147483647 h 725"/>
              <a:gd name="T110" fmla="*/ 2136833158 w 637"/>
              <a:gd name="T111" fmla="*/ 2147483647 h 725"/>
              <a:gd name="T112" fmla="*/ 2147483647 w 637"/>
              <a:gd name="T113" fmla="*/ 2147483647 h 725"/>
              <a:gd name="T114" fmla="*/ 2147483647 w 637"/>
              <a:gd name="T115" fmla="*/ 2147483647 h 725"/>
              <a:gd name="T116" fmla="*/ 2147483647 w 637"/>
              <a:gd name="T117" fmla="*/ 2147483647 h 725"/>
              <a:gd name="T118" fmla="*/ 2147483647 w 637"/>
              <a:gd name="T119" fmla="*/ 2147483647 h 725"/>
              <a:gd name="T120" fmla="*/ 2147483647 w 637"/>
              <a:gd name="T121" fmla="*/ 2147483647 h 725"/>
              <a:gd name="T122" fmla="*/ 2147483647 w 637"/>
              <a:gd name="T123" fmla="*/ 2147483647 h 72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37" h="725">
                <a:moveTo>
                  <a:pt x="574" y="537"/>
                </a:moveTo>
                <a:lnTo>
                  <a:pt x="554" y="561"/>
                </a:lnTo>
                <a:lnTo>
                  <a:pt x="534" y="582"/>
                </a:lnTo>
                <a:lnTo>
                  <a:pt x="512" y="602"/>
                </a:lnTo>
                <a:lnTo>
                  <a:pt x="492" y="622"/>
                </a:lnTo>
                <a:lnTo>
                  <a:pt x="472" y="638"/>
                </a:lnTo>
                <a:lnTo>
                  <a:pt x="452" y="654"/>
                </a:lnTo>
                <a:lnTo>
                  <a:pt x="430" y="668"/>
                </a:lnTo>
                <a:lnTo>
                  <a:pt x="410" y="680"/>
                </a:lnTo>
                <a:lnTo>
                  <a:pt x="390" y="690"/>
                </a:lnTo>
                <a:lnTo>
                  <a:pt x="368" y="700"/>
                </a:lnTo>
                <a:lnTo>
                  <a:pt x="347" y="708"/>
                </a:lnTo>
                <a:lnTo>
                  <a:pt x="324" y="714"/>
                </a:lnTo>
                <a:lnTo>
                  <a:pt x="303" y="720"/>
                </a:lnTo>
                <a:lnTo>
                  <a:pt x="280" y="723"/>
                </a:lnTo>
                <a:lnTo>
                  <a:pt x="258" y="725"/>
                </a:lnTo>
                <a:lnTo>
                  <a:pt x="235" y="725"/>
                </a:lnTo>
                <a:lnTo>
                  <a:pt x="208" y="725"/>
                </a:lnTo>
                <a:lnTo>
                  <a:pt x="182" y="722"/>
                </a:lnTo>
                <a:lnTo>
                  <a:pt x="170" y="720"/>
                </a:lnTo>
                <a:lnTo>
                  <a:pt x="159" y="717"/>
                </a:lnTo>
                <a:lnTo>
                  <a:pt x="148" y="714"/>
                </a:lnTo>
                <a:lnTo>
                  <a:pt x="136" y="711"/>
                </a:lnTo>
                <a:lnTo>
                  <a:pt x="126" y="706"/>
                </a:lnTo>
                <a:lnTo>
                  <a:pt x="116" y="702"/>
                </a:lnTo>
                <a:lnTo>
                  <a:pt x="106" y="696"/>
                </a:lnTo>
                <a:lnTo>
                  <a:pt x="96" y="690"/>
                </a:lnTo>
                <a:lnTo>
                  <a:pt x="87" y="685"/>
                </a:lnTo>
                <a:lnTo>
                  <a:pt x="79" y="678"/>
                </a:lnTo>
                <a:lnTo>
                  <a:pt x="70" y="671"/>
                </a:lnTo>
                <a:lnTo>
                  <a:pt x="62" y="663"/>
                </a:lnTo>
                <a:lnTo>
                  <a:pt x="54" y="655"/>
                </a:lnTo>
                <a:lnTo>
                  <a:pt x="47" y="647"/>
                </a:lnTo>
                <a:lnTo>
                  <a:pt x="41" y="638"/>
                </a:lnTo>
                <a:lnTo>
                  <a:pt x="35" y="629"/>
                </a:lnTo>
                <a:lnTo>
                  <a:pt x="29" y="620"/>
                </a:lnTo>
                <a:lnTo>
                  <a:pt x="25" y="610"/>
                </a:lnTo>
                <a:lnTo>
                  <a:pt x="19" y="600"/>
                </a:lnTo>
                <a:lnTo>
                  <a:pt x="16" y="590"/>
                </a:lnTo>
                <a:lnTo>
                  <a:pt x="9" y="569"/>
                </a:lnTo>
                <a:lnTo>
                  <a:pt x="3" y="545"/>
                </a:lnTo>
                <a:lnTo>
                  <a:pt x="1" y="521"/>
                </a:lnTo>
                <a:lnTo>
                  <a:pt x="0" y="495"/>
                </a:lnTo>
                <a:lnTo>
                  <a:pt x="1" y="465"/>
                </a:lnTo>
                <a:lnTo>
                  <a:pt x="5" y="436"/>
                </a:lnTo>
                <a:lnTo>
                  <a:pt x="9" y="406"/>
                </a:lnTo>
                <a:lnTo>
                  <a:pt x="17" y="377"/>
                </a:lnTo>
                <a:lnTo>
                  <a:pt x="26" y="348"/>
                </a:lnTo>
                <a:lnTo>
                  <a:pt x="37" y="318"/>
                </a:lnTo>
                <a:lnTo>
                  <a:pt x="52" y="289"/>
                </a:lnTo>
                <a:lnTo>
                  <a:pt x="66" y="260"/>
                </a:lnTo>
                <a:lnTo>
                  <a:pt x="85" y="232"/>
                </a:lnTo>
                <a:lnTo>
                  <a:pt x="104" y="205"/>
                </a:lnTo>
                <a:lnTo>
                  <a:pt x="124" y="180"/>
                </a:lnTo>
                <a:lnTo>
                  <a:pt x="145" y="155"/>
                </a:lnTo>
                <a:lnTo>
                  <a:pt x="168" y="133"/>
                </a:lnTo>
                <a:lnTo>
                  <a:pt x="193" y="111"/>
                </a:lnTo>
                <a:lnTo>
                  <a:pt x="219" y="91"/>
                </a:lnTo>
                <a:lnTo>
                  <a:pt x="247" y="73"/>
                </a:lnTo>
                <a:lnTo>
                  <a:pt x="275" y="56"/>
                </a:lnTo>
                <a:lnTo>
                  <a:pt x="303" y="41"/>
                </a:lnTo>
                <a:lnTo>
                  <a:pt x="330" y="28"/>
                </a:lnTo>
                <a:lnTo>
                  <a:pt x="358" y="18"/>
                </a:lnTo>
                <a:lnTo>
                  <a:pt x="386" y="10"/>
                </a:lnTo>
                <a:lnTo>
                  <a:pt x="413" y="4"/>
                </a:lnTo>
                <a:lnTo>
                  <a:pt x="440" y="1"/>
                </a:lnTo>
                <a:lnTo>
                  <a:pt x="467" y="0"/>
                </a:lnTo>
                <a:lnTo>
                  <a:pt x="489" y="1"/>
                </a:lnTo>
                <a:lnTo>
                  <a:pt x="508" y="2"/>
                </a:lnTo>
                <a:lnTo>
                  <a:pt x="526" y="5"/>
                </a:lnTo>
                <a:lnTo>
                  <a:pt x="542" y="9"/>
                </a:lnTo>
                <a:lnTo>
                  <a:pt x="557" y="14"/>
                </a:lnTo>
                <a:lnTo>
                  <a:pt x="571" y="20"/>
                </a:lnTo>
                <a:lnTo>
                  <a:pt x="583" y="28"/>
                </a:lnTo>
                <a:lnTo>
                  <a:pt x="595" y="36"/>
                </a:lnTo>
                <a:lnTo>
                  <a:pt x="605" y="45"/>
                </a:lnTo>
                <a:lnTo>
                  <a:pt x="614" y="55"/>
                </a:lnTo>
                <a:lnTo>
                  <a:pt x="620" y="65"/>
                </a:lnTo>
                <a:lnTo>
                  <a:pt x="627" y="75"/>
                </a:lnTo>
                <a:lnTo>
                  <a:pt x="632" y="86"/>
                </a:lnTo>
                <a:lnTo>
                  <a:pt x="635" y="98"/>
                </a:lnTo>
                <a:lnTo>
                  <a:pt x="636" y="110"/>
                </a:lnTo>
                <a:lnTo>
                  <a:pt x="637" y="122"/>
                </a:lnTo>
                <a:lnTo>
                  <a:pt x="637" y="135"/>
                </a:lnTo>
                <a:lnTo>
                  <a:pt x="635" y="146"/>
                </a:lnTo>
                <a:lnTo>
                  <a:pt x="633" y="157"/>
                </a:lnTo>
                <a:lnTo>
                  <a:pt x="629" y="168"/>
                </a:lnTo>
                <a:lnTo>
                  <a:pt x="626" y="178"/>
                </a:lnTo>
                <a:lnTo>
                  <a:pt x="620" y="188"/>
                </a:lnTo>
                <a:lnTo>
                  <a:pt x="615" y="197"/>
                </a:lnTo>
                <a:lnTo>
                  <a:pt x="607" y="206"/>
                </a:lnTo>
                <a:lnTo>
                  <a:pt x="602" y="211"/>
                </a:lnTo>
                <a:lnTo>
                  <a:pt x="596" y="217"/>
                </a:lnTo>
                <a:lnTo>
                  <a:pt x="590" y="222"/>
                </a:lnTo>
                <a:lnTo>
                  <a:pt x="583" y="225"/>
                </a:lnTo>
                <a:lnTo>
                  <a:pt x="577" y="228"/>
                </a:lnTo>
                <a:lnTo>
                  <a:pt x="569" y="231"/>
                </a:lnTo>
                <a:lnTo>
                  <a:pt x="562" y="232"/>
                </a:lnTo>
                <a:lnTo>
                  <a:pt x="554" y="232"/>
                </a:lnTo>
                <a:lnTo>
                  <a:pt x="542" y="231"/>
                </a:lnTo>
                <a:lnTo>
                  <a:pt x="532" y="228"/>
                </a:lnTo>
                <a:lnTo>
                  <a:pt x="523" y="223"/>
                </a:lnTo>
                <a:lnTo>
                  <a:pt x="514" y="216"/>
                </a:lnTo>
                <a:lnTo>
                  <a:pt x="507" y="208"/>
                </a:lnTo>
                <a:lnTo>
                  <a:pt x="501" y="199"/>
                </a:lnTo>
                <a:lnTo>
                  <a:pt x="499" y="189"/>
                </a:lnTo>
                <a:lnTo>
                  <a:pt x="498" y="178"/>
                </a:lnTo>
                <a:lnTo>
                  <a:pt x="498" y="170"/>
                </a:lnTo>
                <a:lnTo>
                  <a:pt x="499" y="163"/>
                </a:lnTo>
                <a:lnTo>
                  <a:pt x="501" y="156"/>
                </a:lnTo>
                <a:lnTo>
                  <a:pt x="503" y="149"/>
                </a:lnTo>
                <a:lnTo>
                  <a:pt x="507" y="144"/>
                </a:lnTo>
                <a:lnTo>
                  <a:pt x="512" y="136"/>
                </a:lnTo>
                <a:lnTo>
                  <a:pt x="519" y="128"/>
                </a:lnTo>
                <a:lnTo>
                  <a:pt x="527" y="120"/>
                </a:lnTo>
                <a:lnTo>
                  <a:pt x="543" y="104"/>
                </a:lnTo>
                <a:lnTo>
                  <a:pt x="550" y="94"/>
                </a:lnTo>
                <a:lnTo>
                  <a:pt x="553" y="86"/>
                </a:lnTo>
                <a:lnTo>
                  <a:pt x="554" y="79"/>
                </a:lnTo>
                <a:lnTo>
                  <a:pt x="553" y="71"/>
                </a:lnTo>
                <a:lnTo>
                  <a:pt x="550" y="63"/>
                </a:lnTo>
                <a:lnTo>
                  <a:pt x="545" y="57"/>
                </a:lnTo>
                <a:lnTo>
                  <a:pt x="539" y="50"/>
                </a:lnTo>
                <a:lnTo>
                  <a:pt x="533" y="47"/>
                </a:lnTo>
                <a:lnTo>
                  <a:pt x="527" y="44"/>
                </a:lnTo>
                <a:lnTo>
                  <a:pt x="519" y="41"/>
                </a:lnTo>
                <a:lnTo>
                  <a:pt x="511" y="39"/>
                </a:lnTo>
                <a:lnTo>
                  <a:pt x="494" y="36"/>
                </a:lnTo>
                <a:lnTo>
                  <a:pt x="475" y="35"/>
                </a:lnTo>
                <a:lnTo>
                  <a:pt x="456" y="36"/>
                </a:lnTo>
                <a:lnTo>
                  <a:pt x="437" y="38"/>
                </a:lnTo>
                <a:lnTo>
                  <a:pt x="418" y="42"/>
                </a:lnTo>
                <a:lnTo>
                  <a:pt x="399" y="49"/>
                </a:lnTo>
                <a:lnTo>
                  <a:pt x="380" y="56"/>
                </a:lnTo>
                <a:lnTo>
                  <a:pt x="360" y="66"/>
                </a:lnTo>
                <a:lnTo>
                  <a:pt x="342" y="76"/>
                </a:lnTo>
                <a:lnTo>
                  <a:pt x="323" y="90"/>
                </a:lnTo>
                <a:lnTo>
                  <a:pt x="305" y="103"/>
                </a:lnTo>
                <a:lnTo>
                  <a:pt x="287" y="119"/>
                </a:lnTo>
                <a:lnTo>
                  <a:pt x="270" y="136"/>
                </a:lnTo>
                <a:lnTo>
                  <a:pt x="253" y="154"/>
                </a:lnTo>
                <a:lnTo>
                  <a:pt x="238" y="174"/>
                </a:lnTo>
                <a:lnTo>
                  <a:pt x="223" y="196"/>
                </a:lnTo>
                <a:lnTo>
                  <a:pt x="208" y="218"/>
                </a:lnTo>
                <a:lnTo>
                  <a:pt x="195" y="242"/>
                </a:lnTo>
                <a:lnTo>
                  <a:pt x="180" y="272"/>
                </a:lnTo>
                <a:lnTo>
                  <a:pt x="167" y="303"/>
                </a:lnTo>
                <a:lnTo>
                  <a:pt x="157" y="332"/>
                </a:lnTo>
                <a:lnTo>
                  <a:pt x="148" y="362"/>
                </a:lnTo>
                <a:lnTo>
                  <a:pt x="140" y="393"/>
                </a:lnTo>
                <a:lnTo>
                  <a:pt x="135" y="422"/>
                </a:lnTo>
                <a:lnTo>
                  <a:pt x="132" y="453"/>
                </a:lnTo>
                <a:lnTo>
                  <a:pt x="131" y="483"/>
                </a:lnTo>
                <a:lnTo>
                  <a:pt x="132" y="502"/>
                </a:lnTo>
                <a:lnTo>
                  <a:pt x="134" y="520"/>
                </a:lnTo>
                <a:lnTo>
                  <a:pt x="137" y="538"/>
                </a:lnTo>
                <a:lnTo>
                  <a:pt x="143" y="554"/>
                </a:lnTo>
                <a:lnTo>
                  <a:pt x="149" y="570"/>
                </a:lnTo>
                <a:lnTo>
                  <a:pt x="157" y="583"/>
                </a:lnTo>
                <a:lnTo>
                  <a:pt x="166" y="597"/>
                </a:lnTo>
                <a:lnTo>
                  <a:pt x="177" y="609"/>
                </a:lnTo>
                <a:lnTo>
                  <a:pt x="188" y="620"/>
                </a:lnTo>
                <a:lnTo>
                  <a:pt x="202" y="629"/>
                </a:lnTo>
                <a:lnTo>
                  <a:pt x="215" y="637"/>
                </a:lnTo>
                <a:lnTo>
                  <a:pt x="230" y="644"/>
                </a:lnTo>
                <a:lnTo>
                  <a:pt x="246" y="649"/>
                </a:lnTo>
                <a:lnTo>
                  <a:pt x="262" y="653"/>
                </a:lnTo>
                <a:lnTo>
                  <a:pt x="280" y="655"/>
                </a:lnTo>
                <a:lnTo>
                  <a:pt x="300" y="655"/>
                </a:lnTo>
                <a:lnTo>
                  <a:pt x="315" y="655"/>
                </a:lnTo>
                <a:lnTo>
                  <a:pt x="330" y="654"/>
                </a:lnTo>
                <a:lnTo>
                  <a:pt x="345" y="651"/>
                </a:lnTo>
                <a:lnTo>
                  <a:pt x="359" y="649"/>
                </a:lnTo>
                <a:lnTo>
                  <a:pt x="375" y="644"/>
                </a:lnTo>
                <a:lnTo>
                  <a:pt x="390" y="638"/>
                </a:lnTo>
                <a:lnTo>
                  <a:pt x="404" y="633"/>
                </a:lnTo>
                <a:lnTo>
                  <a:pt x="419" y="625"/>
                </a:lnTo>
                <a:lnTo>
                  <a:pt x="434" y="617"/>
                </a:lnTo>
                <a:lnTo>
                  <a:pt x="449" y="607"/>
                </a:lnTo>
                <a:lnTo>
                  <a:pt x="465" y="596"/>
                </a:lnTo>
                <a:lnTo>
                  <a:pt x="482" y="583"/>
                </a:lnTo>
                <a:lnTo>
                  <a:pt x="499" y="569"/>
                </a:lnTo>
                <a:lnTo>
                  <a:pt x="516" y="553"/>
                </a:lnTo>
                <a:lnTo>
                  <a:pt x="533" y="536"/>
                </a:lnTo>
                <a:lnTo>
                  <a:pt x="552" y="517"/>
                </a:lnTo>
                <a:lnTo>
                  <a:pt x="574" y="537"/>
                </a:lnTo>
                <a:close/>
              </a:path>
            </a:pathLst>
          </a:custGeom>
          <a:solidFill>
            <a:srgbClr val="56597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69" name="Freeform 137"/>
          <p:cNvSpPr>
            <a:spLocks/>
          </p:cNvSpPr>
          <p:nvPr userDrawn="1"/>
        </p:nvSpPr>
        <p:spPr bwMode="auto">
          <a:xfrm>
            <a:off x="11434217" y="6403975"/>
            <a:ext cx="186283" cy="223838"/>
          </a:xfrm>
          <a:custGeom>
            <a:avLst/>
            <a:gdLst>
              <a:gd name="T0" fmla="*/ 1986007438 w 702"/>
              <a:gd name="T1" fmla="*/ 2147483647 h 1129"/>
              <a:gd name="T2" fmla="*/ 2147483647 w 702"/>
              <a:gd name="T3" fmla="*/ 2147483647 h 1129"/>
              <a:gd name="T4" fmla="*/ 2147483647 w 702"/>
              <a:gd name="T5" fmla="*/ 2147483647 h 1129"/>
              <a:gd name="T6" fmla="*/ 2147483647 w 702"/>
              <a:gd name="T7" fmla="*/ 2147483647 h 1129"/>
              <a:gd name="T8" fmla="*/ 2147483647 w 702"/>
              <a:gd name="T9" fmla="*/ 2147483647 h 1129"/>
              <a:gd name="T10" fmla="*/ 2147483647 w 702"/>
              <a:gd name="T11" fmla="*/ 2147483647 h 1129"/>
              <a:gd name="T12" fmla="*/ 2147483647 w 702"/>
              <a:gd name="T13" fmla="*/ 2147483647 h 1129"/>
              <a:gd name="T14" fmla="*/ 2147483647 w 702"/>
              <a:gd name="T15" fmla="*/ 2147483647 h 1129"/>
              <a:gd name="T16" fmla="*/ 2147483647 w 702"/>
              <a:gd name="T17" fmla="*/ 2147483647 h 1129"/>
              <a:gd name="T18" fmla="*/ 2147483647 w 702"/>
              <a:gd name="T19" fmla="*/ 2147483647 h 1129"/>
              <a:gd name="T20" fmla="*/ 2147483647 w 702"/>
              <a:gd name="T21" fmla="*/ 2147483647 h 1129"/>
              <a:gd name="T22" fmla="*/ 2147483647 w 702"/>
              <a:gd name="T23" fmla="*/ 2147483647 h 1129"/>
              <a:gd name="T24" fmla="*/ 2147483647 w 702"/>
              <a:gd name="T25" fmla="*/ 2147483647 h 1129"/>
              <a:gd name="T26" fmla="*/ 2147483647 w 702"/>
              <a:gd name="T27" fmla="*/ 2147483647 h 1129"/>
              <a:gd name="T28" fmla="*/ 2147483647 w 702"/>
              <a:gd name="T29" fmla="*/ 2147483647 h 1129"/>
              <a:gd name="T30" fmla="*/ 2147483647 w 702"/>
              <a:gd name="T31" fmla="*/ 2147483647 h 1129"/>
              <a:gd name="T32" fmla="*/ 2147483647 w 702"/>
              <a:gd name="T33" fmla="*/ 2147483647 h 1129"/>
              <a:gd name="T34" fmla="*/ 2147483647 w 702"/>
              <a:gd name="T35" fmla="*/ 2147483647 h 1129"/>
              <a:gd name="T36" fmla="*/ 2147483647 w 702"/>
              <a:gd name="T37" fmla="*/ 2147483647 h 1129"/>
              <a:gd name="T38" fmla="*/ 2147483647 w 702"/>
              <a:gd name="T39" fmla="*/ 2147483647 h 1129"/>
              <a:gd name="T40" fmla="*/ 2147483647 w 702"/>
              <a:gd name="T41" fmla="*/ 2147483647 h 1129"/>
              <a:gd name="T42" fmla="*/ 2147483647 w 702"/>
              <a:gd name="T43" fmla="*/ 2147483647 h 1129"/>
              <a:gd name="T44" fmla="*/ 2147483647 w 702"/>
              <a:gd name="T45" fmla="*/ 2147483647 h 1129"/>
              <a:gd name="T46" fmla="*/ 2147483647 w 702"/>
              <a:gd name="T47" fmla="*/ 2147483647 h 1129"/>
              <a:gd name="T48" fmla="*/ 2147483647 w 702"/>
              <a:gd name="T49" fmla="*/ 2147483647 h 1129"/>
              <a:gd name="T50" fmla="*/ 2147483647 w 702"/>
              <a:gd name="T51" fmla="*/ 2147483647 h 1129"/>
              <a:gd name="T52" fmla="*/ 2147483647 w 702"/>
              <a:gd name="T53" fmla="*/ 2147483647 h 1129"/>
              <a:gd name="T54" fmla="*/ 2147483647 w 702"/>
              <a:gd name="T55" fmla="*/ 2147483647 h 1129"/>
              <a:gd name="T56" fmla="*/ 2147483647 w 702"/>
              <a:gd name="T57" fmla="*/ 2147483647 h 1129"/>
              <a:gd name="T58" fmla="*/ 2147483647 w 702"/>
              <a:gd name="T59" fmla="*/ 2147483647 h 1129"/>
              <a:gd name="T60" fmla="*/ 2147483647 w 702"/>
              <a:gd name="T61" fmla="*/ 2147483647 h 1129"/>
              <a:gd name="T62" fmla="*/ 2147483647 w 702"/>
              <a:gd name="T63" fmla="*/ 2147483647 h 1129"/>
              <a:gd name="T64" fmla="*/ 2147483647 w 702"/>
              <a:gd name="T65" fmla="*/ 2147483647 h 1129"/>
              <a:gd name="T66" fmla="*/ 2147483647 w 702"/>
              <a:gd name="T67" fmla="*/ 2147483647 h 1129"/>
              <a:gd name="T68" fmla="*/ 2147483647 w 702"/>
              <a:gd name="T69" fmla="*/ 2147483647 h 1129"/>
              <a:gd name="T70" fmla="*/ 2147483647 w 702"/>
              <a:gd name="T71" fmla="*/ 2147483647 h 1129"/>
              <a:gd name="T72" fmla="*/ 2147483647 w 702"/>
              <a:gd name="T73" fmla="*/ 2147483647 h 1129"/>
              <a:gd name="T74" fmla="*/ 2147483647 w 702"/>
              <a:gd name="T75" fmla="*/ 2147483647 h 1129"/>
              <a:gd name="T76" fmla="*/ 2147483647 w 702"/>
              <a:gd name="T77" fmla="*/ 2147483647 h 1129"/>
              <a:gd name="T78" fmla="*/ 2147483647 w 702"/>
              <a:gd name="T79" fmla="*/ 2147483647 h 1129"/>
              <a:gd name="T80" fmla="*/ 2147483647 w 702"/>
              <a:gd name="T81" fmla="*/ 2147483647 h 1129"/>
              <a:gd name="T82" fmla="*/ 2147483647 w 702"/>
              <a:gd name="T83" fmla="*/ 2147483647 h 1129"/>
              <a:gd name="T84" fmla="*/ 2119981529 w 702"/>
              <a:gd name="T85" fmla="*/ 2147483647 h 1129"/>
              <a:gd name="T86" fmla="*/ 1615608610 w 702"/>
              <a:gd name="T87" fmla="*/ 2147483647 h 1129"/>
              <a:gd name="T88" fmla="*/ 1316097780 w 702"/>
              <a:gd name="T89" fmla="*/ 2147483647 h 1129"/>
              <a:gd name="T90" fmla="*/ 2025411595 w 702"/>
              <a:gd name="T91" fmla="*/ 1698926455 h 1129"/>
              <a:gd name="T92" fmla="*/ 2147483647 w 702"/>
              <a:gd name="T93" fmla="*/ 794923483 h 1129"/>
              <a:gd name="T94" fmla="*/ 2041173217 w 702"/>
              <a:gd name="T95" fmla="*/ 607857169 h 1129"/>
              <a:gd name="T96" fmla="*/ 1788986857 w 702"/>
              <a:gd name="T97" fmla="*/ 537732035 h 1129"/>
              <a:gd name="T98" fmla="*/ 1552562119 w 702"/>
              <a:gd name="T99" fmla="*/ 553337251 h 1129"/>
              <a:gd name="T100" fmla="*/ 1316097780 w 702"/>
              <a:gd name="T101" fmla="*/ 350704977 h 112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02" h="1129">
                <a:moveTo>
                  <a:pt x="437" y="0"/>
                </a:moveTo>
                <a:lnTo>
                  <a:pt x="219" y="759"/>
                </a:lnTo>
                <a:lnTo>
                  <a:pt x="252" y="708"/>
                </a:lnTo>
                <a:lnTo>
                  <a:pt x="285" y="661"/>
                </a:lnTo>
                <a:lnTo>
                  <a:pt x="315" y="619"/>
                </a:lnTo>
                <a:lnTo>
                  <a:pt x="345" y="581"/>
                </a:lnTo>
                <a:lnTo>
                  <a:pt x="372" y="548"/>
                </a:lnTo>
                <a:lnTo>
                  <a:pt x="397" y="519"/>
                </a:lnTo>
                <a:lnTo>
                  <a:pt x="419" y="494"/>
                </a:lnTo>
                <a:lnTo>
                  <a:pt x="440" y="475"/>
                </a:lnTo>
                <a:lnTo>
                  <a:pt x="460" y="458"/>
                </a:lnTo>
                <a:lnTo>
                  <a:pt x="479" y="444"/>
                </a:lnTo>
                <a:lnTo>
                  <a:pt x="499" y="432"/>
                </a:lnTo>
                <a:lnTo>
                  <a:pt x="518" y="422"/>
                </a:lnTo>
                <a:lnTo>
                  <a:pt x="536" y="414"/>
                </a:lnTo>
                <a:lnTo>
                  <a:pt x="555" y="408"/>
                </a:lnTo>
                <a:lnTo>
                  <a:pt x="573" y="405"/>
                </a:lnTo>
                <a:lnTo>
                  <a:pt x="592" y="404"/>
                </a:lnTo>
                <a:lnTo>
                  <a:pt x="601" y="405"/>
                </a:lnTo>
                <a:lnTo>
                  <a:pt x="610" y="406"/>
                </a:lnTo>
                <a:lnTo>
                  <a:pt x="618" y="408"/>
                </a:lnTo>
                <a:lnTo>
                  <a:pt x="626" y="410"/>
                </a:lnTo>
                <a:lnTo>
                  <a:pt x="634" y="414"/>
                </a:lnTo>
                <a:lnTo>
                  <a:pt x="641" y="418"/>
                </a:lnTo>
                <a:lnTo>
                  <a:pt x="648" y="424"/>
                </a:lnTo>
                <a:lnTo>
                  <a:pt x="654" y="430"/>
                </a:lnTo>
                <a:lnTo>
                  <a:pt x="660" y="436"/>
                </a:lnTo>
                <a:lnTo>
                  <a:pt x="666" y="444"/>
                </a:lnTo>
                <a:lnTo>
                  <a:pt x="670" y="452"/>
                </a:lnTo>
                <a:lnTo>
                  <a:pt x="674" y="460"/>
                </a:lnTo>
                <a:lnTo>
                  <a:pt x="676" y="469"/>
                </a:lnTo>
                <a:lnTo>
                  <a:pt x="678" y="478"/>
                </a:lnTo>
                <a:lnTo>
                  <a:pt x="679" y="488"/>
                </a:lnTo>
                <a:lnTo>
                  <a:pt x="679" y="498"/>
                </a:lnTo>
                <a:lnTo>
                  <a:pt x="679" y="512"/>
                </a:lnTo>
                <a:lnTo>
                  <a:pt x="678" y="525"/>
                </a:lnTo>
                <a:lnTo>
                  <a:pt x="677" y="540"/>
                </a:lnTo>
                <a:lnTo>
                  <a:pt x="675" y="556"/>
                </a:lnTo>
                <a:lnTo>
                  <a:pt x="667" y="588"/>
                </a:lnTo>
                <a:lnTo>
                  <a:pt x="658" y="623"/>
                </a:lnTo>
                <a:lnTo>
                  <a:pt x="562" y="951"/>
                </a:lnTo>
                <a:lnTo>
                  <a:pt x="554" y="977"/>
                </a:lnTo>
                <a:lnTo>
                  <a:pt x="549" y="997"/>
                </a:lnTo>
                <a:lnTo>
                  <a:pt x="545" y="1010"/>
                </a:lnTo>
                <a:lnTo>
                  <a:pt x="544" y="1017"/>
                </a:lnTo>
                <a:lnTo>
                  <a:pt x="545" y="1022"/>
                </a:lnTo>
                <a:lnTo>
                  <a:pt x="546" y="1027"/>
                </a:lnTo>
                <a:lnTo>
                  <a:pt x="549" y="1031"/>
                </a:lnTo>
                <a:lnTo>
                  <a:pt x="551" y="1035"/>
                </a:lnTo>
                <a:lnTo>
                  <a:pt x="554" y="1038"/>
                </a:lnTo>
                <a:lnTo>
                  <a:pt x="559" y="1040"/>
                </a:lnTo>
                <a:lnTo>
                  <a:pt x="562" y="1041"/>
                </a:lnTo>
                <a:lnTo>
                  <a:pt x="567" y="1041"/>
                </a:lnTo>
                <a:lnTo>
                  <a:pt x="572" y="1041"/>
                </a:lnTo>
                <a:lnTo>
                  <a:pt x="578" y="1039"/>
                </a:lnTo>
                <a:lnTo>
                  <a:pt x="583" y="1036"/>
                </a:lnTo>
                <a:lnTo>
                  <a:pt x="590" y="1031"/>
                </a:lnTo>
                <a:lnTo>
                  <a:pt x="600" y="1022"/>
                </a:lnTo>
                <a:lnTo>
                  <a:pt x="612" y="1012"/>
                </a:lnTo>
                <a:lnTo>
                  <a:pt x="623" y="1002"/>
                </a:lnTo>
                <a:lnTo>
                  <a:pt x="634" y="991"/>
                </a:lnTo>
                <a:lnTo>
                  <a:pt x="657" y="965"/>
                </a:lnTo>
                <a:lnTo>
                  <a:pt x="678" y="937"/>
                </a:lnTo>
                <a:lnTo>
                  <a:pt x="702" y="951"/>
                </a:lnTo>
                <a:lnTo>
                  <a:pt x="688" y="973"/>
                </a:lnTo>
                <a:lnTo>
                  <a:pt x="670" y="994"/>
                </a:lnTo>
                <a:lnTo>
                  <a:pt x="651" y="1018"/>
                </a:lnTo>
                <a:lnTo>
                  <a:pt x="628" y="1042"/>
                </a:lnTo>
                <a:lnTo>
                  <a:pt x="606" y="1065"/>
                </a:lnTo>
                <a:lnTo>
                  <a:pt x="585" y="1084"/>
                </a:lnTo>
                <a:lnTo>
                  <a:pt x="565" y="1099"/>
                </a:lnTo>
                <a:lnTo>
                  <a:pt x="547" y="1111"/>
                </a:lnTo>
                <a:lnTo>
                  <a:pt x="531" y="1119"/>
                </a:lnTo>
                <a:lnTo>
                  <a:pt x="515" y="1125"/>
                </a:lnTo>
                <a:lnTo>
                  <a:pt x="500" y="1128"/>
                </a:lnTo>
                <a:lnTo>
                  <a:pt x="487" y="1129"/>
                </a:lnTo>
                <a:lnTo>
                  <a:pt x="480" y="1129"/>
                </a:lnTo>
                <a:lnTo>
                  <a:pt x="473" y="1128"/>
                </a:lnTo>
                <a:lnTo>
                  <a:pt x="466" y="1127"/>
                </a:lnTo>
                <a:lnTo>
                  <a:pt x="461" y="1125"/>
                </a:lnTo>
                <a:lnTo>
                  <a:pt x="455" y="1122"/>
                </a:lnTo>
                <a:lnTo>
                  <a:pt x="449" y="1119"/>
                </a:lnTo>
                <a:lnTo>
                  <a:pt x="444" y="1116"/>
                </a:lnTo>
                <a:lnTo>
                  <a:pt x="439" y="1111"/>
                </a:lnTo>
                <a:lnTo>
                  <a:pt x="435" y="1107"/>
                </a:lnTo>
                <a:lnTo>
                  <a:pt x="431" y="1101"/>
                </a:lnTo>
                <a:lnTo>
                  <a:pt x="428" y="1097"/>
                </a:lnTo>
                <a:lnTo>
                  <a:pt x="426" y="1091"/>
                </a:lnTo>
                <a:lnTo>
                  <a:pt x="424" y="1084"/>
                </a:lnTo>
                <a:lnTo>
                  <a:pt x="422" y="1077"/>
                </a:lnTo>
                <a:lnTo>
                  <a:pt x="421" y="1071"/>
                </a:lnTo>
                <a:lnTo>
                  <a:pt x="421" y="1064"/>
                </a:lnTo>
                <a:lnTo>
                  <a:pt x="421" y="1055"/>
                </a:lnTo>
                <a:lnTo>
                  <a:pt x="422" y="1044"/>
                </a:lnTo>
                <a:lnTo>
                  <a:pt x="425" y="1030"/>
                </a:lnTo>
                <a:lnTo>
                  <a:pt x="428" y="1015"/>
                </a:lnTo>
                <a:lnTo>
                  <a:pt x="436" y="979"/>
                </a:lnTo>
                <a:lnTo>
                  <a:pt x="448" y="937"/>
                </a:lnTo>
                <a:lnTo>
                  <a:pt x="538" y="623"/>
                </a:lnTo>
                <a:lnTo>
                  <a:pt x="546" y="596"/>
                </a:lnTo>
                <a:lnTo>
                  <a:pt x="551" y="572"/>
                </a:lnTo>
                <a:lnTo>
                  <a:pt x="554" y="550"/>
                </a:lnTo>
                <a:lnTo>
                  <a:pt x="555" y="531"/>
                </a:lnTo>
                <a:lnTo>
                  <a:pt x="555" y="524"/>
                </a:lnTo>
                <a:lnTo>
                  <a:pt x="553" y="517"/>
                </a:lnTo>
                <a:lnTo>
                  <a:pt x="550" y="512"/>
                </a:lnTo>
                <a:lnTo>
                  <a:pt x="546" y="506"/>
                </a:lnTo>
                <a:lnTo>
                  <a:pt x="541" y="503"/>
                </a:lnTo>
                <a:lnTo>
                  <a:pt x="534" y="499"/>
                </a:lnTo>
                <a:lnTo>
                  <a:pt x="527" y="497"/>
                </a:lnTo>
                <a:lnTo>
                  <a:pt x="520" y="497"/>
                </a:lnTo>
                <a:lnTo>
                  <a:pt x="508" y="498"/>
                </a:lnTo>
                <a:lnTo>
                  <a:pt x="496" y="502"/>
                </a:lnTo>
                <a:lnTo>
                  <a:pt x="483" y="507"/>
                </a:lnTo>
                <a:lnTo>
                  <a:pt x="469" y="514"/>
                </a:lnTo>
                <a:lnTo>
                  <a:pt x="455" y="523"/>
                </a:lnTo>
                <a:lnTo>
                  <a:pt x="442" y="534"/>
                </a:lnTo>
                <a:lnTo>
                  <a:pt x="427" y="547"/>
                </a:lnTo>
                <a:lnTo>
                  <a:pt x="411" y="561"/>
                </a:lnTo>
                <a:lnTo>
                  <a:pt x="395" y="577"/>
                </a:lnTo>
                <a:lnTo>
                  <a:pt x="380" y="595"/>
                </a:lnTo>
                <a:lnTo>
                  <a:pt x="363" y="614"/>
                </a:lnTo>
                <a:lnTo>
                  <a:pt x="346" y="636"/>
                </a:lnTo>
                <a:lnTo>
                  <a:pt x="340" y="645"/>
                </a:lnTo>
                <a:lnTo>
                  <a:pt x="331" y="657"/>
                </a:lnTo>
                <a:lnTo>
                  <a:pt x="320" y="675"/>
                </a:lnTo>
                <a:lnTo>
                  <a:pt x="305" y="697"/>
                </a:lnTo>
                <a:lnTo>
                  <a:pt x="288" y="724"/>
                </a:lnTo>
                <a:lnTo>
                  <a:pt x="269" y="755"/>
                </a:lnTo>
                <a:lnTo>
                  <a:pt x="247" y="791"/>
                </a:lnTo>
                <a:lnTo>
                  <a:pt x="221" y="832"/>
                </a:lnTo>
                <a:lnTo>
                  <a:pt x="205" y="859"/>
                </a:lnTo>
                <a:lnTo>
                  <a:pt x="192" y="888"/>
                </a:lnTo>
                <a:lnTo>
                  <a:pt x="178" y="919"/>
                </a:lnTo>
                <a:lnTo>
                  <a:pt x="167" y="951"/>
                </a:lnTo>
                <a:lnTo>
                  <a:pt x="117" y="1111"/>
                </a:lnTo>
                <a:lnTo>
                  <a:pt x="0" y="1111"/>
                </a:lnTo>
                <a:lnTo>
                  <a:pt x="257" y="218"/>
                </a:lnTo>
                <a:lnTo>
                  <a:pt x="285" y="121"/>
                </a:lnTo>
                <a:lnTo>
                  <a:pt x="284" y="111"/>
                </a:lnTo>
                <a:lnTo>
                  <a:pt x="281" y="102"/>
                </a:lnTo>
                <a:lnTo>
                  <a:pt x="275" y="93"/>
                </a:lnTo>
                <a:lnTo>
                  <a:pt x="268" y="85"/>
                </a:lnTo>
                <a:lnTo>
                  <a:pt x="259" y="78"/>
                </a:lnTo>
                <a:lnTo>
                  <a:pt x="249" y="72"/>
                </a:lnTo>
                <a:lnTo>
                  <a:pt x="238" y="70"/>
                </a:lnTo>
                <a:lnTo>
                  <a:pt x="227" y="69"/>
                </a:lnTo>
                <a:lnTo>
                  <a:pt x="219" y="69"/>
                </a:lnTo>
                <a:lnTo>
                  <a:pt x="208" y="70"/>
                </a:lnTo>
                <a:lnTo>
                  <a:pt x="197" y="71"/>
                </a:lnTo>
                <a:lnTo>
                  <a:pt x="184" y="74"/>
                </a:lnTo>
                <a:lnTo>
                  <a:pt x="167" y="76"/>
                </a:lnTo>
                <a:lnTo>
                  <a:pt x="167" y="45"/>
                </a:lnTo>
                <a:lnTo>
                  <a:pt x="437" y="0"/>
                </a:lnTo>
                <a:close/>
              </a:path>
            </a:pathLst>
          </a:custGeom>
          <a:solidFill>
            <a:srgbClr val="56597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grpSp>
        <p:nvGrpSpPr>
          <p:cNvPr id="70" name="Gruppieren 1058"/>
          <p:cNvGrpSpPr>
            <a:grpSpLocks/>
          </p:cNvGrpSpPr>
          <p:nvPr userDrawn="1"/>
        </p:nvGrpSpPr>
        <p:grpSpPr bwMode="auto">
          <a:xfrm>
            <a:off x="7006169" y="6261105"/>
            <a:ext cx="2040467" cy="365125"/>
            <a:chOff x="5253850" y="6223013"/>
            <a:chExt cx="1530351" cy="365125"/>
          </a:xfrm>
          <a:solidFill>
            <a:schemeClr val="bg1"/>
          </a:solidFill>
        </p:grpSpPr>
        <p:sp>
          <p:nvSpPr>
            <p:cNvPr id="71" name="Freeform 104"/>
            <p:cNvSpPr>
              <a:spLocks/>
            </p:cNvSpPr>
            <p:nvPr/>
          </p:nvSpPr>
          <p:spPr bwMode="auto">
            <a:xfrm>
              <a:off x="5253850" y="6484950"/>
              <a:ext cx="93663" cy="101600"/>
            </a:xfrm>
            <a:custGeom>
              <a:avLst/>
              <a:gdLst>
                <a:gd name="T0" fmla="*/ 1032714179 w 473"/>
                <a:gd name="T1" fmla="*/ 1681895017 h 507"/>
                <a:gd name="T2" fmla="*/ 1024950249 w 473"/>
                <a:gd name="T3" fmla="*/ 1681895017 h 507"/>
                <a:gd name="T4" fmla="*/ 1024950249 w 473"/>
                <a:gd name="T5" fmla="*/ 0 h 507"/>
                <a:gd name="T6" fmla="*/ 0 w 473"/>
                <a:gd name="T7" fmla="*/ 0 h 507"/>
                <a:gd name="T8" fmla="*/ 0 w 473"/>
                <a:gd name="T9" fmla="*/ 2147483647 h 507"/>
                <a:gd name="T10" fmla="*/ 1024950249 w 473"/>
                <a:gd name="T11" fmla="*/ 2147483647 h 507"/>
                <a:gd name="T12" fmla="*/ 1024950249 w 473"/>
                <a:gd name="T13" fmla="*/ 2147483647 h 507"/>
                <a:gd name="T14" fmla="*/ 1032714179 w 473"/>
                <a:gd name="T15" fmla="*/ 2147483647 h 507"/>
                <a:gd name="T16" fmla="*/ 2147483647 w 473"/>
                <a:gd name="T17" fmla="*/ 2147483647 h 507"/>
                <a:gd name="T18" fmla="*/ 2147483647 w 473"/>
                <a:gd name="T19" fmla="*/ 2147483647 h 507"/>
                <a:gd name="T20" fmla="*/ 1972222583 w 473"/>
                <a:gd name="T21" fmla="*/ 1931396361 h 507"/>
                <a:gd name="T22" fmla="*/ 2147483647 w 473"/>
                <a:gd name="T23" fmla="*/ 0 h 507"/>
                <a:gd name="T24" fmla="*/ 2147483647 w 473"/>
                <a:gd name="T25" fmla="*/ 0 h 507"/>
                <a:gd name="T26" fmla="*/ 1032714179 w 473"/>
                <a:gd name="T27" fmla="*/ 1681895017 h 5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3" h="507">
                  <a:moveTo>
                    <a:pt x="133" y="209"/>
                  </a:moveTo>
                  <a:lnTo>
                    <a:pt x="132" y="209"/>
                  </a:lnTo>
                  <a:lnTo>
                    <a:pt x="132" y="0"/>
                  </a:lnTo>
                  <a:lnTo>
                    <a:pt x="0" y="0"/>
                  </a:lnTo>
                  <a:lnTo>
                    <a:pt x="0" y="507"/>
                  </a:lnTo>
                  <a:lnTo>
                    <a:pt x="132" y="507"/>
                  </a:lnTo>
                  <a:lnTo>
                    <a:pt x="132" y="288"/>
                  </a:lnTo>
                  <a:lnTo>
                    <a:pt x="133" y="288"/>
                  </a:lnTo>
                  <a:lnTo>
                    <a:pt x="303" y="507"/>
                  </a:lnTo>
                  <a:lnTo>
                    <a:pt x="473" y="507"/>
                  </a:lnTo>
                  <a:lnTo>
                    <a:pt x="254" y="240"/>
                  </a:lnTo>
                  <a:lnTo>
                    <a:pt x="455" y="0"/>
                  </a:lnTo>
                  <a:lnTo>
                    <a:pt x="292" y="0"/>
                  </a:lnTo>
                  <a:lnTo>
                    <a:pt x="133" y="20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2" name="Freeform 105"/>
            <p:cNvSpPr>
              <a:spLocks noEditPoints="1"/>
            </p:cNvSpPr>
            <p:nvPr/>
          </p:nvSpPr>
          <p:spPr bwMode="auto">
            <a:xfrm>
              <a:off x="5349100" y="6515113"/>
              <a:ext cx="79375" cy="73025"/>
            </a:xfrm>
            <a:custGeom>
              <a:avLst/>
              <a:gdLst>
                <a:gd name="T0" fmla="*/ 1682993074 w 401"/>
                <a:gd name="T1" fmla="*/ 829304158 h 369"/>
                <a:gd name="T2" fmla="*/ 1845830589 w 401"/>
                <a:gd name="T3" fmla="*/ 875831373 h 369"/>
                <a:gd name="T4" fmla="*/ 1985433597 w 401"/>
                <a:gd name="T5" fmla="*/ 953337417 h 369"/>
                <a:gd name="T6" fmla="*/ 2086286166 w 401"/>
                <a:gd name="T7" fmla="*/ 1069577187 h 369"/>
                <a:gd name="T8" fmla="*/ 2147483647 w 401"/>
                <a:gd name="T9" fmla="*/ 1201325765 h 369"/>
                <a:gd name="T10" fmla="*/ 2147483647 w 401"/>
                <a:gd name="T11" fmla="*/ 1356338050 h 369"/>
                <a:gd name="T12" fmla="*/ 2147483647 w 401"/>
                <a:gd name="T13" fmla="*/ 1511350533 h 369"/>
                <a:gd name="T14" fmla="*/ 2147483647 w 401"/>
                <a:gd name="T15" fmla="*/ 1666362818 h 369"/>
                <a:gd name="T16" fmla="*/ 2086286166 w 401"/>
                <a:gd name="T17" fmla="*/ 1798150581 h 369"/>
                <a:gd name="T18" fmla="*/ 1985433597 w 401"/>
                <a:gd name="T19" fmla="*/ 1906635848 h 369"/>
                <a:gd name="T20" fmla="*/ 1845830589 w 401"/>
                <a:gd name="T21" fmla="*/ 1984141891 h 369"/>
                <a:gd name="T22" fmla="*/ 1682993074 w 401"/>
                <a:gd name="T23" fmla="*/ 2030669107 h 369"/>
                <a:gd name="T24" fmla="*/ 1496842863 w 401"/>
                <a:gd name="T25" fmla="*/ 2030669107 h 369"/>
                <a:gd name="T26" fmla="*/ 1333966155 w 401"/>
                <a:gd name="T27" fmla="*/ 1984141891 h 369"/>
                <a:gd name="T28" fmla="*/ 1202121113 w 401"/>
                <a:gd name="T29" fmla="*/ 1906635848 h 369"/>
                <a:gd name="T30" fmla="*/ 1093549771 w 401"/>
                <a:gd name="T31" fmla="*/ 1798150581 h 369"/>
                <a:gd name="T32" fmla="*/ 1015970902 w 401"/>
                <a:gd name="T33" fmla="*/ 1666362818 h 369"/>
                <a:gd name="T34" fmla="*/ 977220463 w 401"/>
                <a:gd name="T35" fmla="*/ 1511350533 h 369"/>
                <a:gd name="T36" fmla="*/ 977220463 w 401"/>
                <a:gd name="T37" fmla="*/ 1356338050 h 369"/>
                <a:gd name="T38" fmla="*/ 1015970902 w 401"/>
                <a:gd name="T39" fmla="*/ 1201325765 h 369"/>
                <a:gd name="T40" fmla="*/ 1093549771 w 401"/>
                <a:gd name="T41" fmla="*/ 1069577187 h 369"/>
                <a:gd name="T42" fmla="*/ 1202121113 w 401"/>
                <a:gd name="T43" fmla="*/ 953337417 h 369"/>
                <a:gd name="T44" fmla="*/ 1333966155 w 401"/>
                <a:gd name="T45" fmla="*/ 875831373 h 369"/>
                <a:gd name="T46" fmla="*/ 1496842863 w 401"/>
                <a:gd name="T47" fmla="*/ 829304158 h 369"/>
                <a:gd name="T48" fmla="*/ 2147483647 w 401"/>
                <a:gd name="T49" fmla="*/ 100769750 h 369"/>
                <a:gd name="T50" fmla="*/ 2147483647 w 401"/>
                <a:gd name="T51" fmla="*/ 348758099 h 369"/>
                <a:gd name="T52" fmla="*/ 2055254500 w 401"/>
                <a:gd name="T53" fmla="*/ 248027532 h 369"/>
                <a:gd name="T54" fmla="*/ 1931167424 w 401"/>
                <a:gd name="T55" fmla="*/ 155012285 h 369"/>
                <a:gd name="T56" fmla="*/ 1791564416 w 401"/>
                <a:gd name="T57" fmla="*/ 85260744 h 369"/>
                <a:gd name="T58" fmla="*/ 1644203639 w 401"/>
                <a:gd name="T59" fmla="*/ 46488032 h 369"/>
                <a:gd name="T60" fmla="*/ 1496842863 w 401"/>
                <a:gd name="T61" fmla="*/ 15509006 h 369"/>
                <a:gd name="T62" fmla="*/ 1341724121 w 401"/>
                <a:gd name="T63" fmla="*/ 0 h 369"/>
                <a:gd name="T64" fmla="*/ 1047002371 w 401"/>
                <a:gd name="T65" fmla="*/ 38733529 h 369"/>
                <a:gd name="T66" fmla="*/ 798828219 w 401"/>
                <a:gd name="T67" fmla="*/ 123994273 h 369"/>
                <a:gd name="T68" fmla="*/ 573927569 w 401"/>
                <a:gd name="T69" fmla="*/ 255782035 h 369"/>
                <a:gd name="T70" fmla="*/ 372261426 w 401"/>
                <a:gd name="T71" fmla="*/ 426264340 h 369"/>
                <a:gd name="T72" fmla="*/ 209384718 w 401"/>
                <a:gd name="T73" fmla="*/ 635558344 h 369"/>
                <a:gd name="T74" fmla="*/ 100813376 w 401"/>
                <a:gd name="T75" fmla="*/ 883585876 h 369"/>
                <a:gd name="T76" fmla="*/ 31031666 w 401"/>
                <a:gd name="T77" fmla="*/ 1147083231 h 369"/>
                <a:gd name="T78" fmla="*/ 0 w 401"/>
                <a:gd name="T79" fmla="*/ 1426128973 h 369"/>
                <a:gd name="T80" fmla="*/ 7757966 w 401"/>
                <a:gd name="T81" fmla="*/ 1650892799 h 369"/>
                <a:gd name="T82" fmla="*/ 62063134 w 401"/>
                <a:gd name="T83" fmla="*/ 1867902319 h 369"/>
                <a:gd name="T84" fmla="*/ 139603008 w 401"/>
                <a:gd name="T85" fmla="*/ 2069402636 h 369"/>
                <a:gd name="T86" fmla="*/ 248174350 w 401"/>
                <a:gd name="T87" fmla="*/ 2147483647 h 369"/>
                <a:gd name="T88" fmla="*/ 380019392 w 401"/>
                <a:gd name="T89" fmla="*/ 2147483647 h 369"/>
                <a:gd name="T90" fmla="*/ 535138134 w 401"/>
                <a:gd name="T91" fmla="*/ 2147483647 h 369"/>
                <a:gd name="T92" fmla="*/ 713530379 w 401"/>
                <a:gd name="T93" fmla="*/ 2147483647 h 369"/>
                <a:gd name="T94" fmla="*/ 899641594 w 401"/>
                <a:gd name="T95" fmla="*/ 2147483647 h 369"/>
                <a:gd name="T96" fmla="*/ 1116823471 w 401"/>
                <a:gd name="T97" fmla="*/ 2147483647 h 369"/>
                <a:gd name="T98" fmla="*/ 1349482087 w 401"/>
                <a:gd name="T99" fmla="*/ 2147483647 h 369"/>
                <a:gd name="T100" fmla="*/ 1504600631 w 401"/>
                <a:gd name="T101" fmla="*/ 2147483647 h 369"/>
                <a:gd name="T102" fmla="*/ 1659719373 w 401"/>
                <a:gd name="T103" fmla="*/ 2147483647 h 369"/>
                <a:gd name="T104" fmla="*/ 1807080348 w 401"/>
                <a:gd name="T105" fmla="*/ 2147483647 h 369"/>
                <a:gd name="T106" fmla="*/ 1938925390 w 401"/>
                <a:gd name="T107" fmla="*/ 2147483647 h 369"/>
                <a:gd name="T108" fmla="*/ 2063012466 w 401"/>
                <a:gd name="T109" fmla="*/ 2147483647 h 369"/>
                <a:gd name="T110" fmla="*/ 2147483647 w 401"/>
                <a:gd name="T111" fmla="*/ 2147483647 h 369"/>
                <a:gd name="T112" fmla="*/ 2147483647 w 401"/>
                <a:gd name="T113" fmla="*/ 2147483647 h 369"/>
                <a:gd name="T114" fmla="*/ 2147483647 w 401"/>
                <a:gd name="T115" fmla="*/ 100769750 h 3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1" h="369">
                  <a:moveTo>
                    <a:pt x="205" y="107"/>
                  </a:moveTo>
                  <a:lnTo>
                    <a:pt x="217" y="107"/>
                  </a:lnTo>
                  <a:lnTo>
                    <a:pt x="228" y="109"/>
                  </a:lnTo>
                  <a:lnTo>
                    <a:pt x="238" y="113"/>
                  </a:lnTo>
                  <a:lnTo>
                    <a:pt x="247" y="117"/>
                  </a:lnTo>
                  <a:lnTo>
                    <a:pt x="256" y="123"/>
                  </a:lnTo>
                  <a:lnTo>
                    <a:pt x="263" y="130"/>
                  </a:lnTo>
                  <a:lnTo>
                    <a:pt x="269" y="138"/>
                  </a:lnTo>
                  <a:lnTo>
                    <a:pt x="274" y="146"/>
                  </a:lnTo>
                  <a:lnTo>
                    <a:pt x="278" y="155"/>
                  </a:lnTo>
                  <a:lnTo>
                    <a:pt x="281" y="165"/>
                  </a:lnTo>
                  <a:lnTo>
                    <a:pt x="283" y="175"/>
                  </a:lnTo>
                  <a:lnTo>
                    <a:pt x="283" y="185"/>
                  </a:lnTo>
                  <a:lnTo>
                    <a:pt x="283" y="195"/>
                  </a:lnTo>
                  <a:lnTo>
                    <a:pt x="281" y="205"/>
                  </a:lnTo>
                  <a:lnTo>
                    <a:pt x="278" y="215"/>
                  </a:lnTo>
                  <a:lnTo>
                    <a:pt x="274" y="224"/>
                  </a:lnTo>
                  <a:lnTo>
                    <a:pt x="269" y="232"/>
                  </a:lnTo>
                  <a:lnTo>
                    <a:pt x="263" y="240"/>
                  </a:lnTo>
                  <a:lnTo>
                    <a:pt x="256" y="246"/>
                  </a:lnTo>
                  <a:lnTo>
                    <a:pt x="247" y="251"/>
                  </a:lnTo>
                  <a:lnTo>
                    <a:pt x="238" y="256"/>
                  </a:lnTo>
                  <a:lnTo>
                    <a:pt x="228" y="259"/>
                  </a:lnTo>
                  <a:lnTo>
                    <a:pt x="217" y="262"/>
                  </a:lnTo>
                  <a:lnTo>
                    <a:pt x="205" y="262"/>
                  </a:lnTo>
                  <a:lnTo>
                    <a:pt x="193" y="262"/>
                  </a:lnTo>
                  <a:lnTo>
                    <a:pt x="182" y="259"/>
                  </a:lnTo>
                  <a:lnTo>
                    <a:pt x="172" y="256"/>
                  </a:lnTo>
                  <a:lnTo>
                    <a:pt x="163" y="251"/>
                  </a:lnTo>
                  <a:lnTo>
                    <a:pt x="155" y="246"/>
                  </a:lnTo>
                  <a:lnTo>
                    <a:pt x="147" y="240"/>
                  </a:lnTo>
                  <a:lnTo>
                    <a:pt x="141" y="232"/>
                  </a:lnTo>
                  <a:lnTo>
                    <a:pt x="135" y="224"/>
                  </a:lnTo>
                  <a:lnTo>
                    <a:pt x="131" y="215"/>
                  </a:lnTo>
                  <a:lnTo>
                    <a:pt x="129" y="205"/>
                  </a:lnTo>
                  <a:lnTo>
                    <a:pt x="126" y="195"/>
                  </a:lnTo>
                  <a:lnTo>
                    <a:pt x="126" y="185"/>
                  </a:lnTo>
                  <a:lnTo>
                    <a:pt x="126" y="175"/>
                  </a:lnTo>
                  <a:lnTo>
                    <a:pt x="129" y="165"/>
                  </a:lnTo>
                  <a:lnTo>
                    <a:pt x="131" y="155"/>
                  </a:lnTo>
                  <a:lnTo>
                    <a:pt x="135" y="146"/>
                  </a:lnTo>
                  <a:lnTo>
                    <a:pt x="141" y="138"/>
                  </a:lnTo>
                  <a:lnTo>
                    <a:pt x="147" y="130"/>
                  </a:lnTo>
                  <a:lnTo>
                    <a:pt x="155" y="123"/>
                  </a:lnTo>
                  <a:lnTo>
                    <a:pt x="163" y="117"/>
                  </a:lnTo>
                  <a:lnTo>
                    <a:pt x="172" y="113"/>
                  </a:lnTo>
                  <a:lnTo>
                    <a:pt x="182" y="109"/>
                  </a:lnTo>
                  <a:lnTo>
                    <a:pt x="193" y="107"/>
                  </a:lnTo>
                  <a:lnTo>
                    <a:pt x="205" y="107"/>
                  </a:lnTo>
                  <a:close/>
                  <a:moveTo>
                    <a:pt x="401" y="13"/>
                  </a:moveTo>
                  <a:lnTo>
                    <a:pt x="280" y="13"/>
                  </a:lnTo>
                  <a:lnTo>
                    <a:pt x="280" y="45"/>
                  </a:lnTo>
                  <a:lnTo>
                    <a:pt x="273" y="38"/>
                  </a:lnTo>
                  <a:lnTo>
                    <a:pt x="265" y="32"/>
                  </a:lnTo>
                  <a:lnTo>
                    <a:pt x="257" y="26"/>
                  </a:lnTo>
                  <a:lnTo>
                    <a:pt x="249" y="20"/>
                  </a:lnTo>
                  <a:lnTo>
                    <a:pt x="240" y="16"/>
                  </a:lnTo>
                  <a:lnTo>
                    <a:pt x="231" y="11"/>
                  </a:lnTo>
                  <a:lnTo>
                    <a:pt x="222" y="8"/>
                  </a:lnTo>
                  <a:lnTo>
                    <a:pt x="212" y="6"/>
                  </a:lnTo>
                  <a:lnTo>
                    <a:pt x="202" y="4"/>
                  </a:lnTo>
                  <a:lnTo>
                    <a:pt x="193" y="2"/>
                  </a:lnTo>
                  <a:lnTo>
                    <a:pt x="18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35" y="5"/>
                  </a:lnTo>
                  <a:lnTo>
                    <a:pt x="119" y="9"/>
                  </a:lnTo>
                  <a:lnTo>
                    <a:pt x="103" y="16"/>
                  </a:lnTo>
                  <a:lnTo>
                    <a:pt x="87" y="24"/>
                  </a:lnTo>
                  <a:lnTo>
                    <a:pt x="74" y="33"/>
                  </a:lnTo>
                  <a:lnTo>
                    <a:pt x="60" y="43"/>
                  </a:lnTo>
                  <a:lnTo>
                    <a:pt x="48" y="55"/>
                  </a:lnTo>
                  <a:lnTo>
                    <a:pt x="38" y="69"/>
                  </a:lnTo>
                  <a:lnTo>
                    <a:pt x="27" y="82"/>
                  </a:lnTo>
                  <a:lnTo>
                    <a:pt x="20" y="98"/>
                  </a:lnTo>
                  <a:lnTo>
                    <a:pt x="13" y="114"/>
                  </a:lnTo>
                  <a:lnTo>
                    <a:pt x="7" y="131"/>
                  </a:lnTo>
                  <a:lnTo>
                    <a:pt x="4" y="148"/>
                  </a:lnTo>
                  <a:lnTo>
                    <a:pt x="0" y="166"/>
                  </a:lnTo>
                  <a:lnTo>
                    <a:pt x="0" y="184"/>
                  </a:lnTo>
                  <a:lnTo>
                    <a:pt x="0" y="198"/>
                  </a:lnTo>
                  <a:lnTo>
                    <a:pt x="1" y="213"/>
                  </a:lnTo>
                  <a:lnTo>
                    <a:pt x="5" y="228"/>
                  </a:lnTo>
                  <a:lnTo>
                    <a:pt x="8" y="241"/>
                  </a:lnTo>
                  <a:lnTo>
                    <a:pt x="13" y="255"/>
                  </a:lnTo>
                  <a:lnTo>
                    <a:pt x="18" y="267"/>
                  </a:lnTo>
                  <a:lnTo>
                    <a:pt x="24" y="280"/>
                  </a:lnTo>
                  <a:lnTo>
                    <a:pt x="32" y="292"/>
                  </a:lnTo>
                  <a:lnTo>
                    <a:pt x="40" y="303"/>
                  </a:lnTo>
                  <a:lnTo>
                    <a:pt x="49" y="313"/>
                  </a:lnTo>
                  <a:lnTo>
                    <a:pt x="58" y="322"/>
                  </a:lnTo>
                  <a:lnTo>
                    <a:pt x="69" y="331"/>
                  </a:lnTo>
                  <a:lnTo>
                    <a:pt x="79" y="340"/>
                  </a:lnTo>
                  <a:lnTo>
                    <a:pt x="92" y="347"/>
                  </a:lnTo>
                  <a:lnTo>
                    <a:pt x="104" y="353"/>
                  </a:lnTo>
                  <a:lnTo>
                    <a:pt x="116" y="358"/>
                  </a:lnTo>
                  <a:lnTo>
                    <a:pt x="130" y="363"/>
                  </a:lnTo>
                  <a:lnTo>
                    <a:pt x="144" y="365"/>
                  </a:lnTo>
                  <a:lnTo>
                    <a:pt x="159" y="367"/>
                  </a:lnTo>
                  <a:lnTo>
                    <a:pt x="174" y="369"/>
                  </a:lnTo>
                  <a:lnTo>
                    <a:pt x="184" y="367"/>
                  </a:lnTo>
                  <a:lnTo>
                    <a:pt x="194" y="367"/>
                  </a:lnTo>
                  <a:lnTo>
                    <a:pt x="204" y="365"/>
                  </a:lnTo>
                  <a:lnTo>
                    <a:pt x="214" y="363"/>
                  </a:lnTo>
                  <a:lnTo>
                    <a:pt x="223" y="360"/>
                  </a:lnTo>
                  <a:lnTo>
                    <a:pt x="233" y="356"/>
                  </a:lnTo>
                  <a:lnTo>
                    <a:pt x="242" y="352"/>
                  </a:lnTo>
                  <a:lnTo>
                    <a:pt x="250" y="347"/>
                  </a:lnTo>
                  <a:lnTo>
                    <a:pt x="258" y="340"/>
                  </a:lnTo>
                  <a:lnTo>
                    <a:pt x="266" y="334"/>
                  </a:lnTo>
                  <a:lnTo>
                    <a:pt x="272" y="327"/>
                  </a:lnTo>
                  <a:lnTo>
                    <a:pt x="278" y="319"/>
                  </a:lnTo>
                  <a:lnTo>
                    <a:pt x="280" y="319"/>
                  </a:lnTo>
                  <a:lnTo>
                    <a:pt x="280" y="357"/>
                  </a:lnTo>
                  <a:lnTo>
                    <a:pt x="401" y="357"/>
                  </a:lnTo>
                  <a:lnTo>
                    <a:pt x="401" y="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3" name="Freeform 106"/>
            <p:cNvSpPr>
              <a:spLocks/>
            </p:cNvSpPr>
            <p:nvPr/>
          </p:nvSpPr>
          <p:spPr bwMode="auto">
            <a:xfrm>
              <a:off x="5445938" y="6515113"/>
              <a:ext cx="71438" cy="71438"/>
            </a:xfrm>
            <a:custGeom>
              <a:avLst/>
              <a:gdLst>
                <a:gd name="T0" fmla="*/ 0 w 363"/>
                <a:gd name="T1" fmla="*/ 104150801 h 357"/>
                <a:gd name="T2" fmla="*/ 929863969 w 363"/>
                <a:gd name="T3" fmla="*/ 2147483647 h 357"/>
                <a:gd name="T4" fmla="*/ 937493666 w 363"/>
                <a:gd name="T5" fmla="*/ 1298060677 h 357"/>
                <a:gd name="T6" fmla="*/ 967974076 w 363"/>
                <a:gd name="T7" fmla="*/ 1129801575 h 357"/>
                <a:gd name="T8" fmla="*/ 1006084183 w 363"/>
                <a:gd name="T9" fmla="*/ 1017642314 h 357"/>
                <a:gd name="T10" fmla="*/ 1059453879 w 363"/>
                <a:gd name="T11" fmla="*/ 929468612 h 357"/>
                <a:gd name="T12" fmla="*/ 1135674092 w 363"/>
                <a:gd name="T13" fmla="*/ 865360311 h 357"/>
                <a:gd name="T14" fmla="*/ 1227153895 w 363"/>
                <a:gd name="T15" fmla="*/ 817309351 h 357"/>
                <a:gd name="T16" fmla="*/ 1349075339 w 363"/>
                <a:gd name="T17" fmla="*/ 785235090 h 357"/>
                <a:gd name="T18" fmla="*/ 1478665249 w 363"/>
                <a:gd name="T19" fmla="*/ 785235090 h 357"/>
                <a:gd name="T20" fmla="*/ 1592995568 w 363"/>
                <a:gd name="T21" fmla="*/ 817309351 h 357"/>
                <a:gd name="T22" fmla="*/ 1676845675 w 363"/>
                <a:gd name="T23" fmla="*/ 857351851 h 357"/>
                <a:gd name="T24" fmla="*/ 1737806495 w 363"/>
                <a:gd name="T25" fmla="*/ 929468612 h 357"/>
                <a:gd name="T26" fmla="*/ 1798805888 w 363"/>
                <a:gd name="T27" fmla="*/ 1049676354 h 357"/>
                <a:gd name="T28" fmla="*/ 1829286298 w 363"/>
                <a:gd name="T29" fmla="*/ 1241960836 h 357"/>
                <a:gd name="T30" fmla="*/ 1836915995 w 363"/>
                <a:gd name="T31" fmla="*/ 1426276879 h 357"/>
                <a:gd name="T32" fmla="*/ 1836915995 w 363"/>
                <a:gd name="T33" fmla="*/ 2147483647 h 357"/>
                <a:gd name="T34" fmla="*/ 2147483647 w 363"/>
                <a:gd name="T35" fmla="*/ 1145818695 h 357"/>
                <a:gd name="T36" fmla="*/ 2147483647 w 363"/>
                <a:gd name="T37" fmla="*/ 905443032 h 357"/>
                <a:gd name="T38" fmla="*/ 2147483647 w 363"/>
                <a:gd name="T39" fmla="*/ 689092949 h 357"/>
                <a:gd name="T40" fmla="*/ 2147483647 w 363"/>
                <a:gd name="T41" fmla="*/ 488759786 h 357"/>
                <a:gd name="T42" fmla="*/ 2147483647 w 363"/>
                <a:gd name="T43" fmla="*/ 328509344 h 357"/>
                <a:gd name="T44" fmla="*/ 2147483647 w 363"/>
                <a:gd name="T45" fmla="*/ 192324503 h 357"/>
                <a:gd name="T46" fmla="*/ 2147483647 w 363"/>
                <a:gd name="T47" fmla="*/ 88133681 h 357"/>
                <a:gd name="T48" fmla="*/ 2027466724 w 363"/>
                <a:gd name="T49" fmla="*/ 32034040 h 357"/>
                <a:gd name="T50" fmla="*/ 1783546298 w 363"/>
                <a:gd name="T51" fmla="*/ 0 h 357"/>
                <a:gd name="T52" fmla="*/ 1608255158 w 363"/>
                <a:gd name="T53" fmla="*/ 16017120 h 357"/>
                <a:gd name="T54" fmla="*/ 1455814732 w 363"/>
                <a:gd name="T55" fmla="*/ 48091181 h 357"/>
                <a:gd name="T56" fmla="*/ 1310965232 w 363"/>
                <a:gd name="T57" fmla="*/ 104150801 h 357"/>
                <a:gd name="T58" fmla="*/ 1173784199 w 363"/>
                <a:gd name="T59" fmla="*/ 192324503 h 357"/>
                <a:gd name="T60" fmla="*/ 1051823986 w 363"/>
                <a:gd name="T61" fmla="*/ 296475304 h 357"/>
                <a:gd name="T62" fmla="*/ 937493666 w 363"/>
                <a:gd name="T63" fmla="*/ 456725746 h 357"/>
                <a:gd name="T64" fmla="*/ 929863969 w 363"/>
                <a:gd name="T65" fmla="*/ 104150801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3" h="357">
                  <a:moveTo>
                    <a:pt x="122" y="13"/>
                  </a:moveTo>
                  <a:lnTo>
                    <a:pt x="0" y="13"/>
                  </a:lnTo>
                  <a:lnTo>
                    <a:pt x="0" y="357"/>
                  </a:lnTo>
                  <a:lnTo>
                    <a:pt x="122" y="357"/>
                  </a:lnTo>
                  <a:lnTo>
                    <a:pt x="122" y="178"/>
                  </a:lnTo>
                  <a:lnTo>
                    <a:pt x="123" y="162"/>
                  </a:lnTo>
                  <a:lnTo>
                    <a:pt x="125" y="148"/>
                  </a:lnTo>
                  <a:lnTo>
                    <a:pt x="127" y="141"/>
                  </a:lnTo>
                  <a:lnTo>
                    <a:pt x="129" y="134"/>
                  </a:lnTo>
                  <a:lnTo>
                    <a:pt x="132" y="127"/>
                  </a:lnTo>
                  <a:lnTo>
                    <a:pt x="136" y="122"/>
                  </a:lnTo>
                  <a:lnTo>
                    <a:pt x="139" y="116"/>
                  </a:lnTo>
                  <a:lnTo>
                    <a:pt x="143" y="112"/>
                  </a:lnTo>
                  <a:lnTo>
                    <a:pt x="149" y="108"/>
                  </a:lnTo>
                  <a:lnTo>
                    <a:pt x="155" y="105"/>
                  </a:lnTo>
                  <a:lnTo>
                    <a:pt x="161" y="102"/>
                  </a:lnTo>
                  <a:lnTo>
                    <a:pt x="169" y="99"/>
                  </a:lnTo>
                  <a:lnTo>
                    <a:pt x="177" y="98"/>
                  </a:lnTo>
                  <a:lnTo>
                    <a:pt x="186" y="98"/>
                  </a:lnTo>
                  <a:lnTo>
                    <a:pt x="194" y="98"/>
                  </a:lnTo>
                  <a:lnTo>
                    <a:pt x="202" y="99"/>
                  </a:lnTo>
                  <a:lnTo>
                    <a:pt x="209" y="102"/>
                  </a:lnTo>
                  <a:lnTo>
                    <a:pt x="215" y="105"/>
                  </a:lnTo>
                  <a:lnTo>
                    <a:pt x="220" y="107"/>
                  </a:lnTo>
                  <a:lnTo>
                    <a:pt x="224" y="112"/>
                  </a:lnTo>
                  <a:lnTo>
                    <a:pt x="228" y="116"/>
                  </a:lnTo>
                  <a:lnTo>
                    <a:pt x="231" y="121"/>
                  </a:lnTo>
                  <a:lnTo>
                    <a:pt x="236" y="131"/>
                  </a:lnTo>
                  <a:lnTo>
                    <a:pt x="239" y="143"/>
                  </a:lnTo>
                  <a:lnTo>
                    <a:pt x="240" y="155"/>
                  </a:lnTo>
                  <a:lnTo>
                    <a:pt x="241" y="167"/>
                  </a:lnTo>
                  <a:lnTo>
                    <a:pt x="241" y="178"/>
                  </a:lnTo>
                  <a:lnTo>
                    <a:pt x="241" y="188"/>
                  </a:lnTo>
                  <a:lnTo>
                    <a:pt x="241" y="357"/>
                  </a:lnTo>
                  <a:lnTo>
                    <a:pt x="363" y="357"/>
                  </a:lnTo>
                  <a:lnTo>
                    <a:pt x="363" y="143"/>
                  </a:lnTo>
                  <a:lnTo>
                    <a:pt x="363" y="129"/>
                  </a:lnTo>
                  <a:lnTo>
                    <a:pt x="362" y="113"/>
                  </a:lnTo>
                  <a:lnTo>
                    <a:pt x="360" y="99"/>
                  </a:lnTo>
                  <a:lnTo>
                    <a:pt x="356" y="86"/>
                  </a:lnTo>
                  <a:lnTo>
                    <a:pt x="352" y="73"/>
                  </a:lnTo>
                  <a:lnTo>
                    <a:pt x="347" y="61"/>
                  </a:lnTo>
                  <a:lnTo>
                    <a:pt x="340" y="51"/>
                  </a:lnTo>
                  <a:lnTo>
                    <a:pt x="334" y="41"/>
                  </a:lnTo>
                  <a:lnTo>
                    <a:pt x="325" y="32"/>
                  </a:lnTo>
                  <a:lnTo>
                    <a:pt x="316" y="24"/>
                  </a:lnTo>
                  <a:lnTo>
                    <a:pt x="304" y="17"/>
                  </a:lnTo>
                  <a:lnTo>
                    <a:pt x="293" y="11"/>
                  </a:lnTo>
                  <a:lnTo>
                    <a:pt x="280" y="7"/>
                  </a:lnTo>
                  <a:lnTo>
                    <a:pt x="266" y="4"/>
                  </a:lnTo>
                  <a:lnTo>
                    <a:pt x="250" y="1"/>
                  </a:lnTo>
                  <a:lnTo>
                    <a:pt x="234" y="0"/>
                  </a:lnTo>
                  <a:lnTo>
                    <a:pt x="222" y="1"/>
                  </a:lnTo>
                  <a:lnTo>
                    <a:pt x="211" y="2"/>
                  </a:lnTo>
                  <a:lnTo>
                    <a:pt x="201" y="4"/>
                  </a:lnTo>
                  <a:lnTo>
                    <a:pt x="191" y="6"/>
                  </a:lnTo>
                  <a:lnTo>
                    <a:pt x="181" y="9"/>
                  </a:lnTo>
                  <a:lnTo>
                    <a:pt x="172" y="13"/>
                  </a:lnTo>
                  <a:lnTo>
                    <a:pt x="163" y="18"/>
                  </a:lnTo>
                  <a:lnTo>
                    <a:pt x="154" y="24"/>
                  </a:lnTo>
                  <a:lnTo>
                    <a:pt x="146" y="31"/>
                  </a:lnTo>
                  <a:lnTo>
                    <a:pt x="138" y="37"/>
                  </a:lnTo>
                  <a:lnTo>
                    <a:pt x="131" y="46"/>
                  </a:lnTo>
                  <a:lnTo>
                    <a:pt x="123" y="57"/>
                  </a:lnTo>
                  <a:lnTo>
                    <a:pt x="122" y="57"/>
                  </a:lnTo>
                  <a:lnTo>
                    <a:pt x="122" y="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4" name="Freeform 107"/>
            <p:cNvSpPr>
              <a:spLocks/>
            </p:cNvSpPr>
            <p:nvPr/>
          </p:nvSpPr>
          <p:spPr bwMode="auto">
            <a:xfrm>
              <a:off x="5528488" y="6497650"/>
              <a:ext cx="44450" cy="88900"/>
            </a:xfrm>
            <a:custGeom>
              <a:avLst/>
              <a:gdLst>
                <a:gd name="T0" fmla="*/ 1154245465 w 231"/>
                <a:gd name="T1" fmla="*/ 1594038119 h 448"/>
                <a:gd name="T2" fmla="*/ 1645854191 w 231"/>
                <a:gd name="T3" fmla="*/ 1594038119 h 448"/>
                <a:gd name="T4" fmla="*/ 1645854191 w 231"/>
                <a:gd name="T5" fmla="*/ 812671611 h 448"/>
                <a:gd name="T6" fmla="*/ 1154245465 w 231"/>
                <a:gd name="T7" fmla="*/ 812671611 h 448"/>
                <a:gd name="T8" fmla="*/ 1154245465 w 231"/>
                <a:gd name="T9" fmla="*/ 0 h 448"/>
                <a:gd name="T10" fmla="*/ 277888315 w 231"/>
                <a:gd name="T11" fmla="*/ 0 h 448"/>
                <a:gd name="T12" fmla="*/ 277888315 w 231"/>
                <a:gd name="T13" fmla="*/ 812671611 h 448"/>
                <a:gd name="T14" fmla="*/ 0 w 231"/>
                <a:gd name="T15" fmla="*/ 812671611 h 448"/>
                <a:gd name="T16" fmla="*/ 0 w 231"/>
                <a:gd name="T17" fmla="*/ 1594038119 h 448"/>
                <a:gd name="T18" fmla="*/ 277888315 w 231"/>
                <a:gd name="T19" fmla="*/ 1594038119 h 448"/>
                <a:gd name="T20" fmla="*/ 277888315 w 231"/>
                <a:gd name="T21" fmla="*/ 2147483647 h 448"/>
                <a:gd name="T22" fmla="*/ 1154245465 w 231"/>
                <a:gd name="T23" fmla="*/ 2147483647 h 448"/>
                <a:gd name="T24" fmla="*/ 1154245465 w 231"/>
                <a:gd name="T25" fmla="*/ 1594038119 h 4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1" h="448">
                  <a:moveTo>
                    <a:pt x="162" y="204"/>
                  </a:moveTo>
                  <a:lnTo>
                    <a:pt x="231" y="204"/>
                  </a:lnTo>
                  <a:lnTo>
                    <a:pt x="231" y="104"/>
                  </a:lnTo>
                  <a:lnTo>
                    <a:pt x="162" y="104"/>
                  </a:lnTo>
                  <a:lnTo>
                    <a:pt x="162" y="0"/>
                  </a:lnTo>
                  <a:lnTo>
                    <a:pt x="39" y="0"/>
                  </a:lnTo>
                  <a:lnTo>
                    <a:pt x="39" y="104"/>
                  </a:lnTo>
                  <a:lnTo>
                    <a:pt x="0" y="104"/>
                  </a:lnTo>
                  <a:lnTo>
                    <a:pt x="0" y="204"/>
                  </a:lnTo>
                  <a:lnTo>
                    <a:pt x="39" y="204"/>
                  </a:lnTo>
                  <a:lnTo>
                    <a:pt x="39" y="448"/>
                  </a:lnTo>
                  <a:lnTo>
                    <a:pt x="162" y="448"/>
                  </a:lnTo>
                  <a:lnTo>
                    <a:pt x="162" y="20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5" name="Freeform 108"/>
            <p:cNvSpPr>
              <a:spLocks noEditPoints="1"/>
            </p:cNvSpPr>
            <p:nvPr/>
          </p:nvSpPr>
          <p:spPr bwMode="auto">
            <a:xfrm>
              <a:off x="5576113" y="6515113"/>
              <a:ext cx="82550" cy="73025"/>
            </a:xfrm>
            <a:custGeom>
              <a:avLst/>
              <a:gdLst>
                <a:gd name="T0" fmla="*/ 1367460395 w 416"/>
                <a:gd name="T1" fmla="*/ 15509006 h 369"/>
                <a:gd name="T2" fmla="*/ 1007983720 w 416"/>
                <a:gd name="T3" fmla="*/ 100769750 h 369"/>
                <a:gd name="T4" fmla="*/ 679812148 w 416"/>
                <a:gd name="T5" fmla="*/ 248027532 h 369"/>
                <a:gd name="T6" fmla="*/ 398499806 w 416"/>
                <a:gd name="T7" fmla="*/ 457282352 h 369"/>
                <a:gd name="T8" fmla="*/ 187554791 w 416"/>
                <a:gd name="T9" fmla="*/ 728573591 h 369"/>
                <a:gd name="T10" fmla="*/ 46898520 w 416"/>
                <a:gd name="T11" fmla="*/ 1046313480 h 369"/>
                <a:gd name="T12" fmla="*/ 0 w 416"/>
                <a:gd name="T13" fmla="*/ 1433844292 h 369"/>
                <a:gd name="T14" fmla="*/ 46898520 w 416"/>
                <a:gd name="T15" fmla="*/ 1821375103 h 369"/>
                <a:gd name="T16" fmla="*/ 187554791 w 416"/>
                <a:gd name="T17" fmla="*/ 2139154176 h 369"/>
                <a:gd name="T18" fmla="*/ 406335905 w 416"/>
                <a:gd name="T19" fmla="*/ 2147483647 h 369"/>
                <a:gd name="T20" fmla="*/ 679812148 w 416"/>
                <a:gd name="T21" fmla="*/ 2147483647 h 369"/>
                <a:gd name="T22" fmla="*/ 1007983720 w 416"/>
                <a:gd name="T23" fmla="*/ 2147483647 h 369"/>
                <a:gd name="T24" fmla="*/ 1367460395 w 416"/>
                <a:gd name="T25" fmla="*/ 2147483647 h 369"/>
                <a:gd name="T26" fmla="*/ 1750327295 w 416"/>
                <a:gd name="T27" fmla="*/ 2147483647 h 369"/>
                <a:gd name="T28" fmla="*/ 2125397388 w 416"/>
                <a:gd name="T29" fmla="*/ 2147483647 h 369"/>
                <a:gd name="T30" fmla="*/ 2147483647 w 416"/>
                <a:gd name="T31" fmla="*/ 2147483647 h 369"/>
                <a:gd name="T32" fmla="*/ 2147483647 w 416"/>
                <a:gd name="T33" fmla="*/ 2147483647 h 369"/>
                <a:gd name="T34" fmla="*/ 2147483647 w 416"/>
                <a:gd name="T35" fmla="*/ 2147483647 h 369"/>
                <a:gd name="T36" fmla="*/ 2147483647 w 416"/>
                <a:gd name="T37" fmla="*/ 1929899357 h 369"/>
                <a:gd name="T38" fmla="*/ 2147483647 w 416"/>
                <a:gd name="T39" fmla="*/ 1565632252 h 369"/>
                <a:gd name="T40" fmla="*/ 2147483647 w 416"/>
                <a:gd name="T41" fmla="*/ 1170346938 h 369"/>
                <a:gd name="T42" fmla="*/ 2147483647 w 416"/>
                <a:gd name="T43" fmla="*/ 821549655 h 369"/>
                <a:gd name="T44" fmla="*/ 2147483647 w 416"/>
                <a:gd name="T45" fmla="*/ 534788594 h 369"/>
                <a:gd name="T46" fmla="*/ 2147483647 w 416"/>
                <a:gd name="T47" fmla="*/ 310024570 h 369"/>
                <a:gd name="T48" fmla="*/ 2147483647 w 416"/>
                <a:gd name="T49" fmla="*/ 139503279 h 369"/>
                <a:gd name="T50" fmla="*/ 2000374023 w 416"/>
                <a:gd name="T51" fmla="*/ 38733529 h 369"/>
                <a:gd name="T52" fmla="*/ 1617507123 w 416"/>
                <a:gd name="T53" fmla="*/ 0 h 369"/>
                <a:gd name="T54" fmla="*/ 1805022623 w 416"/>
                <a:gd name="T55" fmla="*/ 844813164 h 369"/>
                <a:gd name="T56" fmla="*/ 2016006930 w 416"/>
                <a:gd name="T57" fmla="*/ 953337417 h 369"/>
                <a:gd name="T58" fmla="*/ 2147483647 w 416"/>
                <a:gd name="T59" fmla="*/ 1131574225 h 369"/>
                <a:gd name="T60" fmla="*/ 2147483647 w 416"/>
                <a:gd name="T61" fmla="*/ 1356338050 h 369"/>
                <a:gd name="T62" fmla="*/ 2147483647 w 416"/>
                <a:gd name="T63" fmla="*/ 1588856577 h 369"/>
                <a:gd name="T64" fmla="*/ 2125397388 w 416"/>
                <a:gd name="T65" fmla="*/ 1798150581 h 369"/>
                <a:gd name="T66" fmla="*/ 1953475503 w 416"/>
                <a:gd name="T67" fmla="*/ 1945408363 h 369"/>
                <a:gd name="T68" fmla="*/ 1719061681 w 416"/>
                <a:gd name="T69" fmla="*/ 2030669107 h 369"/>
                <a:gd name="T70" fmla="*/ 1445585239 w 416"/>
                <a:gd name="T71" fmla="*/ 2007405598 h 369"/>
                <a:gd name="T72" fmla="*/ 1226804125 w 416"/>
                <a:gd name="T73" fmla="*/ 1906635848 h 369"/>
                <a:gd name="T74" fmla="*/ 1086148053 w 416"/>
                <a:gd name="T75" fmla="*/ 1736153543 h 369"/>
                <a:gd name="T76" fmla="*/ 1015819819 w 416"/>
                <a:gd name="T77" fmla="*/ 1511350533 h 369"/>
                <a:gd name="T78" fmla="*/ 1031452725 w 416"/>
                <a:gd name="T79" fmla="*/ 1278832007 h 369"/>
                <a:gd name="T80" fmla="*/ 1117413667 w 416"/>
                <a:gd name="T81" fmla="*/ 1069577187 h 369"/>
                <a:gd name="T82" fmla="*/ 1297132359 w 416"/>
                <a:gd name="T83" fmla="*/ 906810201 h 369"/>
                <a:gd name="T84" fmla="*/ 1531546181 w 416"/>
                <a:gd name="T85" fmla="*/ 829304158 h 3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16" h="369">
                  <a:moveTo>
                    <a:pt x="207" y="0"/>
                  </a:moveTo>
                  <a:lnTo>
                    <a:pt x="192" y="1"/>
                  </a:lnTo>
                  <a:lnTo>
                    <a:pt x="175" y="2"/>
                  </a:lnTo>
                  <a:lnTo>
                    <a:pt x="159" y="5"/>
                  </a:lnTo>
                  <a:lnTo>
                    <a:pt x="143" y="8"/>
                  </a:lnTo>
                  <a:lnTo>
                    <a:pt x="129" y="13"/>
                  </a:lnTo>
                  <a:lnTo>
                    <a:pt x="114" y="18"/>
                  </a:lnTo>
                  <a:lnTo>
                    <a:pt x="100" y="25"/>
                  </a:lnTo>
                  <a:lnTo>
                    <a:pt x="87" y="32"/>
                  </a:lnTo>
                  <a:lnTo>
                    <a:pt x="75" y="40"/>
                  </a:lnTo>
                  <a:lnTo>
                    <a:pt x="62" y="49"/>
                  </a:lnTo>
                  <a:lnTo>
                    <a:pt x="51" y="59"/>
                  </a:lnTo>
                  <a:lnTo>
                    <a:pt x="42" y="69"/>
                  </a:lnTo>
                  <a:lnTo>
                    <a:pt x="32" y="81"/>
                  </a:lnTo>
                  <a:lnTo>
                    <a:pt x="24" y="94"/>
                  </a:lnTo>
                  <a:lnTo>
                    <a:pt x="17" y="106"/>
                  </a:lnTo>
                  <a:lnTo>
                    <a:pt x="12" y="121"/>
                  </a:lnTo>
                  <a:lnTo>
                    <a:pt x="6" y="135"/>
                  </a:lnTo>
                  <a:lnTo>
                    <a:pt x="3" y="151"/>
                  </a:lnTo>
                  <a:lnTo>
                    <a:pt x="1" y="168"/>
                  </a:lnTo>
                  <a:lnTo>
                    <a:pt x="0" y="185"/>
                  </a:lnTo>
                  <a:lnTo>
                    <a:pt x="1" y="202"/>
                  </a:lnTo>
                  <a:lnTo>
                    <a:pt x="3" y="219"/>
                  </a:lnTo>
                  <a:lnTo>
                    <a:pt x="6" y="235"/>
                  </a:lnTo>
                  <a:lnTo>
                    <a:pt x="12" y="249"/>
                  </a:lnTo>
                  <a:lnTo>
                    <a:pt x="17" y="263"/>
                  </a:lnTo>
                  <a:lnTo>
                    <a:pt x="24" y="276"/>
                  </a:lnTo>
                  <a:lnTo>
                    <a:pt x="32" y="289"/>
                  </a:lnTo>
                  <a:lnTo>
                    <a:pt x="42" y="300"/>
                  </a:lnTo>
                  <a:lnTo>
                    <a:pt x="52" y="311"/>
                  </a:lnTo>
                  <a:lnTo>
                    <a:pt x="62" y="320"/>
                  </a:lnTo>
                  <a:lnTo>
                    <a:pt x="75" y="329"/>
                  </a:lnTo>
                  <a:lnTo>
                    <a:pt x="87" y="337"/>
                  </a:lnTo>
                  <a:lnTo>
                    <a:pt x="100" y="345"/>
                  </a:lnTo>
                  <a:lnTo>
                    <a:pt x="114" y="351"/>
                  </a:lnTo>
                  <a:lnTo>
                    <a:pt x="129" y="356"/>
                  </a:lnTo>
                  <a:lnTo>
                    <a:pt x="144" y="361"/>
                  </a:lnTo>
                  <a:lnTo>
                    <a:pt x="159" y="364"/>
                  </a:lnTo>
                  <a:lnTo>
                    <a:pt x="175" y="366"/>
                  </a:lnTo>
                  <a:lnTo>
                    <a:pt x="192" y="367"/>
                  </a:lnTo>
                  <a:lnTo>
                    <a:pt x="207" y="369"/>
                  </a:lnTo>
                  <a:lnTo>
                    <a:pt x="224" y="367"/>
                  </a:lnTo>
                  <a:lnTo>
                    <a:pt x="240" y="366"/>
                  </a:lnTo>
                  <a:lnTo>
                    <a:pt x="256" y="364"/>
                  </a:lnTo>
                  <a:lnTo>
                    <a:pt x="272" y="361"/>
                  </a:lnTo>
                  <a:lnTo>
                    <a:pt x="287" y="356"/>
                  </a:lnTo>
                  <a:lnTo>
                    <a:pt x="301" y="351"/>
                  </a:lnTo>
                  <a:lnTo>
                    <a:pt x="316" y="345"/>
                  </a:lnTo>
                  <a:lnTo>
                    <a:pt x="329" y="337"/>
                  </a:lnTo>
                  <a:lnTo>
                    <a:pt x="341" y="329"/>
                  </a:lnTo>
                  <a:lnTo>
                    <a:pt x="353" y="320"/>
                  </a:lnTo>
                  <a:lnTo>
                    <a:pt x="364" y="311"/>
                  </a:lnTo>
                  <a:lnTo>
                    <a:pt x="374" y="300"/>
                  </a:lnTo>
                  <a:lnTo>
                    <a:pt x="383" y="289"/>
                  </a:lnTo>
                  <a:lnTo>
                    <a:pt x="391" y="276"/>
                  </a:lnTo>
                  <a:lnTo>
                    <a:pt x="399" y="263"/>
                  </a:lnTo>
                  <a:lnTo>
                    <a:pt x="404" y="249"/>
                  </a:lnTo>
                  <a:lnTo>
                    <a:pt x="409" y="233"/>
                  </a:lnTo>
                  <a:lnTo>
                    <a:pt x="412" y="219"/>
                  </a:lnTo>
                  <a:lnTo>
                    <a:pt x="415" y="202"/>
                  </a:lnTo>
                  <a:lnTo>
                    <a:pt x="416" y="185"/>
                  </a:lnTo>
                  <a:lnTo>
                    <a:pt x="415" y="168"/>
                  </a:lnTo>
                  <a:lnTo>
                    <a:pt x="412" y="151"/>
                  </a:lnTo>
                  <a:lnTo>
                    <a:pt x="409" y="135"/>
                  </a:lnTo>
                  <a:lnTo>
                    <a:pt x="404" y="121"/>
                  </a:lnTo>
                  <a:lnTo>
                    <a:pt x="399" y="106"/>
                  </a:lnTo>
                  <a:lnTo>
                    <a:pt x="391" y="94"/>
                  </a:lnTo>
                  <a:lnTo>
                    <a:pt x="383" y="81"/>
                  </a:lnTo>
                  <a:lnTo>
                    <a:pt x="374" y="69"/>
                  </a:lnTo>
                  <a:lnTo>
                    <a:pt x="364" y="59"/>
                  </a:lnTo>
                  <a:lnTo>
                    <a:pt x="353" y="49"/>
                  </a:lnTo>
                  <a:lnTo>
                    <a:pt x="341" y="40"/>
                  </a:lnTo>
                  <a:lnTo>
                    <a:pt x="329" y="32"/>
                  </a:lnTo>
                  <a:lnTo>
                    <a:pt x="316" y="25"/>
                  </a:lnTo>
                  <a:lnTo>
                    <a:pt x="301" y="18"/>
                  </a:lnTo>
                  <a:lnTo>
                    <a:pt x="287" y="13"/>
                  </a:lnTo>
                  <a:lnTo>
                    <a:pt x="272" y="8"/>
                  </a:lnTo>
                  <a:lnTo>
                    <a:pt x="256" y="5"/>
                  </a:lnTo>
                  <a:lnTo>
                    <a:pt x="240" y="2"/>
                  </a:lnTo>
                  <a:lnTo>
                    <a:pt x="224" y="1"/>
                  </a:lnTo>
                  <a:lnTo>
                    <a:pt x="207" y="0"/>
                  </a:lnTo>
                  <a:close/>
                  <a:moveTo>
                    <a:pt x="207" y="107"/>
                  </a:moveTo>
                  <a:lnTo>
                    <a:pt x="220" y="107"/>
                  </a:lnTo>
                  <a:lnTo>
                    <a:pt x="231" y="109"/>
                  </a:lnTo>
                  <a:lnTo>
                    <a:pt x="241" y="113"/>
                  </a:lnTo>
                  <a:lnTo>
                    <a:pt x="250" y="117"/>
                  </a:lnTo>
                  <a:lnTo>
                    <a:pt x="258" y="123"/>
                  </a:lnTo>
                  <a:lnTo>
                    <a:pt x="266" y="130"/>
                  </a:lnTo>
                  <a:lnTo>
                    <a:pt x="272" y="138"/>
                  </a:lnTo>
                  <a:lnTo>
                    <a:pt x="277" y="146"/>
                  </a:lnTo>
                  <a:lnTo>
                    <a:pt x="281" y="155"/>
                  </a:lnTo>
                  <a:lnTo>
                    <a:pt x="284" y="165"/>
                  </a:lnTo>
                  <a:lnTo>
                    <a:pt x="286" y="175"/>
                  </a:lnTo>
                  <a:lnTo>
                    <a:pt x="286" y="185"/>
                  </a:lnTo>
                  <a:lnTo>
                    <a:pt x="286" y="195"/>
                  </a:lnTo>
                  <a:lnTo>
                    <a:pt x="284" y="205"/>
                  </a:lnTo>
                  <a:lnTo>
                    <a:pt x="281" y="215"/>
                  </a:lnTo>
                  <a:lnTo>
                    <a:pt x="277" y="224"/>
                  </a:lnTo>
                  <a:lnTo>
                    <a:pt x="272" y="232"/>
                  </a:lnTo>
                  <a:lnTo>
                    <a:pt x="266" y="240"/>
                  </a:lnTo>
                  <a:lnTo>
                    <a:pt x="258" y="246"/>
                  </a:lnTo>
                  <a:lnTo>
                    <a:pt x="250" y="251"/>
                  </a:lnTo>
                  <a:lnTo>
                    <a:pt x="241" y="256"/>
                  </a:lnTo>
                  <a:lnTo>
                    <a:pt x="231" y="259"/>
                  </a:lnTo>
                  <a:lnTo>
                    <a:pt x="220" y="262"/>
                  </a:lnTo>
                  <a:lnTo>
                    <a:pt x="207" y="262"/>
                  </a:lnTo>
                  <a:lnTo>
                    <a:pt x="196" y="262"/>
                  </a:lnTo>
                  <a:lnTo>
                    <a:pt x="185" y="259"/>
                  </a:lnTo>
                  <a:lnTo>
                    <a:pt x="175" y="256"/>
                  </a:lnTo>
                  <a:lnTo>
                    <a:pt x="166" y="251"/>
                  </a:lnTo>
                  <a:lnTo>
                    <a:pt x="157" y="246"/>
                  </a:lnTo>
                  <a:lnTo>
                    <a:pt x="150" y="240"/>
                  </a:lnTo>
                  <a:lnTo>
                    <a:pt x="143" y="232"/>
                  </a:lnTo>
                  <a:lnTo>
                    <a:pt x="139" y="224"/>
                  </a:lnTo>
                  <a:lnTo>
                    <a:pt x="134" y="215"/>
                  </a:lnTo>
                  <a:lnTo>
                    <a:pt x="132" y="205"/>
                  </a:lnTo>
                  <a:lnTo>
                    <a:pt x="130" y="195"/>
                  </a:lnTo>
                  <a:lnTo>
                    <a:pt x="129" y="185"/>
                  </a:lnTo>
                  <a:lnTo>
                    <a:pt x="130" y="175"/>
                  </a:lnTo>
                  <a:lnTo>
                    <a:pt x="132" y="165"/>
                  </a:lnTo>
                  <a:lnTo>
                    <a:pt x="134" y="155"/>
                  </a:lnTo>
                  <a:lnTo>
                    <a:pt x="139" y="146"/>
                  </a:lnTo>
                  <a:lnTo>
                    <a:pt x="143" y="138"/>
                  </a:lnTo>
                  <a:lnTo>
                    <a:pt x="150" y="130"/>
                  </a:lnTo>
                  <a:lnTo>
                    <a:pt x="157" y="123"/>
                  </a:lnTo>
                  <a:lnTo>
                    <a:pt x="166" y="117"/>
                  </a:lnTo>
                  <a:lnTo>
                    <a:pt x="175" y="113"/>
                  </a:lnTo>
                  <a:lnTo>
                    <a:pt x="185" y="109"/>
                  </a:lnTo>
                  <a:lnTo>
                    <a:pt x="196" y="107"/>
                  </a:lnTo>
                  <a:lnTo>
                    <a:pt x="207" y="10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6" name="Freeform 109"/>
            <p:cNvSpPr>
              <a:spLocks/>
            </p:cNvSpPr>
            <p:nvPr/>
          </p:nvSpPr>
          <p:spPr bwMode="auto">
            <a:xfrm>
              <a:off x="5669775" y="6515113"/>
              <a:ext cx="71438" cy="71438"/>
            </a:xfrm>
            <a:custGeom>
              <a:avLst/>
              <a:gdLst>
                <a:gd name="T0" fmla="*/ 0 w 362"/>
                <a:gd name="T1" fmla="*/ 104150801 h 357"/>
                <a:gd name="T2" fmla="*/ 937617632 w 362"/>
                <a:gd name="T3" fmla="*/ 2147483647 h 357"/>
                <a:gd name="T4" fmla="*/ 945289718 w 362"/>
                <a:gd name="T5" fmla="*/ 1298060677 h 357"/>
                <a:gd name="T6" fmla="*/ 968344458 w 362"/>
                <a:gd name="T7" fmla="*/ 1129801575 h 357"/>
                <a:gd name="T8" fmla="*/ 1014454332 w 362"/>
                <a:gd name="T9" fmla="*/ 1017642314 h 357"/>
                <a:gd name="T10" fmla="*/ 1060564009 w 362"/>
                <a:gd name="T11" fmla="*/ 929468612 h 357"/>
                <a:gd name="T12" fmla="*/ 1145111671 w 362"/>
                <a:gd name="T13" fmla="*/ 865360311 h 357"/>
                <a:gd name="T14" fmla="*/ 1237331223 w 362"/>
                <a:gd name="T15" fmla="*/ 817309351 h 357"/>
                <a:gd name="T16" fmla="*/ 1360316673 w 362"/>
                <a:gd name="T17" fmla="*/ 785235090 h 357"/>
                <a:gd name="T18" fmla="*/ 1490935136 w 362"/>
                <a:gd name="T19" fmla="*/ 785235090 h 357"/>
                <a:gd name="T20" fmla="*/ 1598537538 w 362"/>
                <a:gd name="T21" fmla="*/ 817309351 h 357"/>
                <a:gd name="T22" fmla="*/ 1683085200 w 362"/>
                <a:gd name="T23" fmla="*/ 857351851 h 357"/>
                <a:gd name="T24" fmla="*/ 1744577926 w 362"/>
                <a:gd name="T25" fmla="*/ 929468612 h 357"/>
                <a:gd name="T26" fmla="*/ 1806031577 w 362"/>
                <a:gd name="T27" fmla="*/ 1049676354 h 357"/>
                <a:gd name="T28" fmla="*/ 1844469365 w 362"/>
                <a:gd name="T29" fmla="*/ 1241960836 h 357"/>
                <a:gd name="T30" fmla="*/ 1852180328 w 362"/>
                <a:gd name="T31" fmla="*/ 1426276879 h 357"/>
                <a:gd name="T32" fmla="*/ 1852180328 w 362"/>
                <a:gd name="T33" fmla="*/ 2147483647 h 357"/>
                <a:gd name="T34" fmla="*/ 2147483647 w 362"/>
                <a:gd name="T35" fmla="*/ 1145818695 h 357"/>
                <a:gd name="T36" fmla="*/ 2147483647 w 362"/>
                <a:gd name="T37" fmla="*/ 905443032 h 357"/>
                <a:gd name="T38" fmla="*/ 2147483647 w 362"/>
                <a:gd name="T39" fmla="*/ 689092949 h 357"/>
                <a:gd name="T40" fmla="*/ 2147483647 w 362"/>
                <a:gd name="T41" fmla="*/ 488759786 h 357"/>
                <a:gd name="T42" fmla="*/ 2147483647 w 362"/>
                <a:gd name="T43" fmla="*/ 328509344 h 357"/>
                <a:gd name="T44" fmla="*/ 2147483647 w 362"/>
                <a:gd name="T45" fmla="*/ 192324503 h 357"/>
                <a:gd name="T46" fmla="*/ 2147483647 w 362"/>
                <a:gd name="T47" fmla="*/ 88133681 h 357"/>
                <a:gd name="T48" fmla="*/ 2044291516 w 362"/>
                <a:gd name="T49" fmla="*/ 32034040 h 357"/>
                <a:gd name="T50" fmla="*/ 1790687602 w 362"/>
                <a:gd name="T51" fmla="*/ 0 h 357"/>
                <a:gd name="T52" fmla="*/ 1613920586 w 362"/>
                <a:gd name="T53" fmla="*/ 16017120 h 357"/>
                <a:gd name="T54" fmla="*/ 1460208310 w 362"/>
                <a:gd name="T55" fmla="*/ 48091181 h 357"/>
                <a:gd name="T56" fmla="*/ 1314206799 w 362"/>
                <a:gd name="T57" fmla="*/ 104150801 h 357"/>
                <a:gd name="T58" fmla="*/ 1175838497 w 362"/>
                <a:gd name="T59" fmla="*/ 192324503 h 357"/>
                <a:gd name="T60" fmla="*/ 1052892120 w 362"/>
                <a:gd name="T61" fmla="*/ 296475304 h 357"/>
                <a:gd name="T62" fmla="*/ 945289718 w 362"/>
                <a:gd name="T63" fmla="*/ 456725746 h 357"/>
                <a:gd name="T64" fmla="*/ 937617632 w 362"/>
                <a:gd name="T65" fmla="*/ 104150801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2" h="357">
                  <a:moveTo>
                    <a:pt x="122" y="13"/>
                  </a:moveTo>
                  <a:lnTo>
                    <a:pt x="0" y="13"/>
                  </a:lnTo>
                  <a:lnTo>
                    <a:pt x="0" y="357"/>
                  </a:lnTo>
                  <a:lnTo>
                    <a:pt x="122" y="357"/>
                  </a:lnTo>
                  <a:lnTo>
                    <a:pt x="122" y="178"/>
                  </a:lnTo>
                  <a:lnTo>
                    <a:pt x="123" y="162"/>
                  </a:lnTo>
                  <a:lnTo>
                    <a:pt x="125" y="148"/>
                  </a:lnTo>
                  <a:lnTo>
                    <a:pt x="126" y="141"/>
                  </a:lnTo>
                  <a:lnTo>
                    <a:pt x="128" y="134"/>
                  </a:lnTo>
                  <a:lnTo>
                    <a:pt x="132" y="127"/>
                  </a:lnTo>
                  <a:lnTo>
                    <a:pt x="135" y="122"/>
                  </a:lnTo>
                  <a:lnTo>
                    <a:pt x="138" y="116"/>
                  </a:lnTo>
                  <a:lnTo>
                    <a:pt x="143" y="112"/>
                  </a:lnTo>
                  <a:lnTo>
                    <a:pt x="149" y="108"/>
                  </a:lnTo>
                  <a:lnTo>
                    <a:pt x="154" y="105"/>
                  </a:lnTo>
                  <a:lnTo>
                    <a:pt x="161" y="102"/>
                  </a:lnTo>
                  <a:lnTo>
                    <a:pt x="169" y="99"/>
                  </a:lnTo>
                  <a:lnTo>
                    <a:pt x="177" y="98"/>
                  </a:lnTo>
                  <a:lnTo>
                    <a:pt x="186" y="98"/>
                  </a:lnTo>
                  <a:lnTo>
                    <a:pt x="194" y="98"/>
                  </a:lnTo>
                  <a:lnTo>
                    <a:pt x="201" y="99"/>
                  </a:lnTo>
                  <a:lnTo>
                    <a:pt x="208" y="102"/>
                  </a:lnTo>
                  <a:lnTo>
                    <a:pt x="215" y="105"/>
                  </a:lnTo>
                  <a:lnTo>
                    <a:pt x="219" y="107"/>
                  </a:lnTo>
                  <a:lnTo>
                    <a:pt x="224" y="112"/>
                  </a:lnTo>
                  <a:lnTo>
                    <a:pt x="227" y="116"/>
                  </a:lnTo>
                  <a:lnTo>
                    <a:pt x="231" y="121"/>
                  </a:lnTo>
                  <a:lnTo>
                    <a:pt x="235" y="131"/>
                  </a:lnTo>
                  <a:lnTo>
                    <a:pt x="239" y="143"/>
                  </a:lnTo>
                  <a:lnTo>
                    <a:pt x="240" y="155"/>
                  </a:lnTo>
                  <a:lnTo>
                    <a:pt x="241" y="167"/>
                  </a:lnTo>
                  <a:lnTo>
                    <a:pt x="241" y="178"/>
                  </a:lnTo>
                  <a:lnTo>
                    <a:pt x="241" y="188"/>
                  </a:lnTo>
                  <a:lnTo>
                    <a:pt x="241" y="357"/>
                  </a:lnTo>
                  <a:lnTo>
                    <a:pt x="362" y="357"/>
                  </a:lnTo>
                  <a:lnTo>
                    <a:pt x="362" y="143"/>
                  </a:lnTo>
                  <a:lnTo>
                    <a:pt x="362" y="129"/>
                  </a:lnTo>
                  <a:lnTo>
                    <a:pt x="361" y="113"/>
                  </a:lnTo>
                  <a:lnTo>
                    <a:pt x="359" y="99"/>
                  </a:lnTo>
                  <a:lnTo>
                    <a:pt x="356" y="86"/>
                  </a:lnTo>
                  <a:lnTo>
                    <a:pt x="351" y="73"/>
                  </a:lnTo>
                  <a:lnTo>
                    <a:pt x="347" y="61"/>
                  </a:lnTo>
                  <a:lnTo>
                    <a:pt x="340" y="51"/>
                  </a:lnTo>
                  <a:lnTo>
                    <a:pt x="333" y="41"/>
                  </a:lnTo>
                  <a:lnTo>
                    <a:pt x="324" y="32"/>
                  </a:lnTo>
                  <a:lnTo>
                    <a:pt x="315" y="24"/>
                  </a:lnTo>
                  <a:lnTo>
                    <a:pt x="304" y="17"/>
                  </a:lnTo>
                  <a:lnTo>
                    <a:pt x="293" y="11"/>
                  </a:lnTo>
                  <a:lnTo>
                    <a:pt x="279" y="7"/>
                  </a:lnTo>
                  <a:lnTo>
                    <a:pt x="266" y="4"/>
                  </a:lnTo>
                  <a:lnTo>
                    <a:pt x="250" y="1"/>
                  </a:lnTo>
                  <a:lnTo>
                    <a:pt x="233" y="0"/>
                  </a:lnTo>
                  <a:lnTo>
                    <a:pt x="222" y="1"/>
                  </a:lnTo>
                  <a:lnTo>
                    <a:pt x="210" y="2"/>
                  </a:lnTo>
                  <a:lnTo>
                    <a:pt x="199" y="4"/>
                  </a:lnTo>
                  <a:lnTo>
                    <a:pt x="190" y="6"/>
                  </a:lnTo>
                  <a:lnTo>
                    <a:pt x="180" y="9"/>
                  </a:lnTo>
                  <a:lnTo>
                    <a:pt x="171" y="13"/>
                  </a:lnTo>
                  <a:lnTo>
                    <a:pt x="162" y="18"/>
                  </a:lnTo>
                  <a:lnTo>
                    <a:pt x="153" y="24"/>
                  </a:lnTo>
                  <a:lnTo>
                    <a:pt x="145" y="31"/>
                  </a:lnTo>
                  <a:lnTo>
                    <a:pt x="137" y="37"/>
                  </a:lnTo>
                  <a:lnTo>
                    <a:pt x="131" y="46"/>
                  </a:lnTo>
                  <a:lnTo>
                    <a:pt x="123" y="57"/>
                  </a:lnTo>
                  <a:lnTo>
                    <a:pt x="122" y="57"/>
                  </a:lnTo>
                  <a:lnTo>
                    <a:pt x="122" y="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7" name="Freeform 110"/>
            <p:cNvSpPr>
              <a:spLocks/>
            </p:cNvSpPr>
            <p:nvPr/>
          </p:nvSpPr>
          <p:spPr bwMode="auto">
            <a:xfrm>
              <a:off x="5753913" y="6515113"/>
              <a:ext cx="58738" cy="73025"/>
            </a:xfrm>
            <a:custGeom>
              <a:avLst/>
              <a:gdLst>
                <a:gd name="T0" fmla="*/ 1961843346 w 301"/>
                <a:gd name="T1" fmla="*/ 100769750 h 369"/>
                <a:gd name="T2" fmla="*/ 1642307845 w 301"/>
                <a:gd name="T3" fmla="*/ 31018210 h 369"/>
                <a:gd name="T4" fmla="*/ 1322734292 w 301"/>
                <a:gd name="T5" fmla="*/ 0 h 369"/>
                <a:gd name="T6" fmla="*/ 1070106642 w 301"/>
                <a:gd name="T7" fmla="*/ 31018210 h 369"/>
                <a:gd name="T8" fmla="*/ 832292482 w 301"/>
                <a:gd name="T9" fmla="*/ 85260744 h 369"/>
                <a:gd name="T10" fmla="*/ 609367917 w 301"/>
                <a:gd name="T11" fmla="*/ 193745814 h 369"/>
                <a:gd name="T12" fmla="*/ 423572012 w 301"/>
                <a:gd name="T13" fmla="*/ 333288277 h 369"/>
                <a:gd name="T14" fmla="*/ 289832416 w 301"/>
                <a:gd name="T15" fmla="*/ 527034091 h 369"/>
                <a:gd name="T16" fmla="*/ 208073218 w 301"/>
                <a:gd name="T17" fmla="*/ 767306922 h 369"/>
                <a:gd name="T18" fmla="*/ 193221676 w 301"/>
                <a:gd name="T19" fmla="*/ 1038598161 h 369"/>
                <a:gd name="T20" fmla="*/ 245239931 w 301"/>
                <a:gd name="T21" fmla="*/ 1255607484 h 369"/>
                <a:gd name="T22" fmla="*/ 326961272 w 301"/>
                <a:gd name="T23" fmla="*/ 1418374470 h 369"/>
                <a:gd name="T24" fmla="*/ 453313149 w 301"/>
                <a:gd name="T25" fmla="*/ 1526859539 h 369"/>
                <a:gd name="T26" fmla="*/ 653960401 w 301"/>
                <a:gd name="T27" fmla="*/ 1627629290 h 369"/>
                <a:gd name="T28" fmla="*/ 973495902 w 301"/>
                <a:gd name="T29" fmla="*/ 1705135333 h 369"/>
                <a:gd name="T30" fmla="*/ 1218697780 w 301"/>
                <a:gd name="T31" fmla="*/ 1790396078 h 369"/>
                <a:gd name="T32" fmla="*/ 1315308521 w 301"/>
                <a:gd name="T33" fmla="*/ 1891165828 h 369"/>
                <a:gd name="T34" fmla="*/ 1322734292 w 301"/>
                <a:gd name="T35" fmla="*/ 1999650897 h 369"/>
                <a:gd name="T36" fmla="*/ 1233587375 w 301"/>
                <a:gd name="T37" fmla="*/ 2108175349 h 369"/>
                <a:gd name="T38" fmla="*/ 1084958184 w 301"/>
                <a:gd name="T39" fmla="*/ 2146908679 h 369"/>
                <a:gd name="T40" fmla="*/ 802551539 w 301"/>
                <a:gd name="T41" fmla="*/ 2115929852 h 369"/>
                <a:gd name="T42" fmla="*/ 609367917 w 301"/>
                <a:gd name="T43" fmla="*/ 2046178113 h 369"/>
                <a:gd name="T44" fmla="*/ 326961272 w 301"/>
                <a:gd name="T45" fmla="*/ 1891165828 h 369"/>
                <a:gd name="T46" fmla="*/ 237814160 w 301"/>
                <a:gd name="T47" fmla="*/ 2147483647 h 369"/>
                <a:gd name="T48" fmla="*/ 624219459 w 301"/>
                <a:gd name="T49" fmla="*/ 2147483647 h 369"/>
                <a:gd name="T50" fmla="*/ 1032939929 w 301"/>
                <a:gd name="T51" fmla="*/ 2147483647 h 369"/>
                <a:gd name="T52" fmla="*/ 1300457173 w 301"/>
                <a:gd name="T53" fmla="*/ 2147483647 h 369"/>
                <a:gd name="T54" fmla="*/ 1553122681 w 301"/>
                <a:gd name="T55" fmla="*/ 2147483647 h 369"/>
                <a:gd name="T56" fmla="*/ 1783473212 w 301"/>
                <a:gd name="T57" fmla="*/ 2147483647 h 369"/>
                <a:gd name="T58" fmla="*/ 1984120464 w 301"/>
                <a:gd name="T59" fmla="*/ 2147483647 h 369"/>
                <a:gd name="T60" fmla="*/ 2132749655 w 301"/>
                <a:gd name="T61" fmla="*/ 2147483647 h 369"/>
                <a:gd name="T62" fmla="*/ 2147483647 w 301"/>
                <a:gd name="T63" fmla="*/ 2061648133 h 369"/>
                <a:gd name="T64" fmla="*/ 2147483647 w 301"/>
                <a:gd name="T65" fmla="*/ 1736153543 h 369"/>
                <a:gd name="T66" fmla="*/ 2140175426 w 301"/>
                <a:gd name="T67" fmla="*/ 1449353298 h 369"/>
                <a:gd name="T68" fmla="*/ 1961843346 w 301"/>
                <a:gd name="T69" fmla="*/ 1247852981 h 369"/>
                <a:gd name="T70" fmla="*/ 1701751872 w 301"/>
                <a:gd name="T71" fmla="*/ 1116104205 h 369"/>
                <a:gd name="T72" fmla="*/ 1441660398 w 301"/>
                <a:gd name="T73" fmla="*/ 1054067983 h 369"/>
                <a:gd name="T74" fmla="*/ 1241013147 w 301"/>
                <a:gd name="T75" fmla="*/ 1007579952 h 369"/>
                <a:gd name="T76" fmla="*/ 1114661269 w 301"/>
                <a:gd name="T77" fmla="*/ 914564704 h 369"/>
                <a:gd name="T78" fmla="*/ 1084958184 w 301"/>
                <a:gd name="T79" fmla="*/ 829304158 h 369"/>
                <a:gd name="T80" fmla="*/ 1144402211 w 301"/>
                <a:gd name="T81" fmla="*/ 720819088 h 369"/>
                <a:gd name="T82" fmla="*/ 1278179860 w 301"/>
                <a:gd name="T83" fmla="*/ 666537172 h 369"/>
                <a:gd name="T84" fmla="*/ 1449086169 w 301"/>
                <a:gd name="T85" fmla="*/ 658782669 h 369"/>
                <a:gd name="T86" fmla="*/ 1709177643 w 301"/>
                <a:gd name="T87" fmla="*/ 705309885 h 369"/>
                <a:gd name="T88" fmla="*/ 2147483647 w 301"/>
                <a:gd name="T89" fmla="*/ 178275992 h 3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1" h="369">
                  <a:moveTo>
                    <a:pt x="291" y="23"/>
                  </a:moveTo>
                  <a:lnTo>
                    <a:pt x="277" y="17"/>
                  </a:lnTo>
                  <a:lnTo>
                    <a:pt x="264" y="13"/>
                  </a:lnTo>
                  <a:lnTo>
                    <a:pt x="250" y="9"/>
                  </a:lnTo>
                  <a:lnTo>
                    <a:pt x="235" y="6"/>
                  </a:lnTo>
                  <a:lnTo>
                    <a:pt x="221" y="4"/>
                  </a:lnTo>
                  <a:lnTo>
                    <a:pt x="207" y="2"/>
                  </a:lnTo>
                  <a:lnTo>
                    <a:pt x="193" y="1"/>
                  </a:lnTo>
                  <a:lnTo>
                    <a:pt x="178" y="0"/>
                  </a:lnTo>
                  <a:lnTo>
                    <a:pt x="167" y="1"/>
                  </a:lnTo>
                  <a:lnTo>
                    <a:pt x="155" y="1"/>
                  </a:lnTo>
                  <a:lnTo>
                    <a:pt x="144" y="4"/>
                  </a:lnTo>
                  <a:lnTo>
                    <a:pt x="133" y="6"/>
                  </a:lnTo>
                  <a:lnTo>
                    <a:pt x="122" y="8"/>
                  </a:lnTo>
                  <a:lnTo>
                    <a:pt x="112" y="11"/>
                  </a:lnTo>
                  <a:lnTo>
                    <a:pt x="101" y="15"/>
                  </a:lnTo>
                  <a:lnTo>
                    <a:pt x="91" y="19"/>
                  </a:lnTo>
                  <a:lnTo>
                    <a:pt x="82" y="25"/>
                  </a:lnTo>
                  <a:lnTo>
                    <a:pt x="73" y="31"/>
                  </a:lnTo>
                  <a:lnTo>
                    <a:pt x="65" y="36"/>
                  </a:lnTo>
                  <a:lnTo>
                    <a:pt x="57" y="43"/>
                  </a:lnTo>
                  <a:lnTo>
                    <a:pt x="51" y="51"/>
                  </a:lnTo>
                  <a:lnTo>
                    <a:pt x="44" y="59"/>
                  </a:lnTo>
                  <a:lnTo>
                    <a:pt x="39" y="68"/>
                  </a:lnTo>
                  <a:lnTo>
                    <a:pt x="34" y="78"/>
                  </a:lnTo>
                  <a:lnTo>
                    <a:pt x="30" y="88"/>
                  </a:lnTo>
                  <a:lnTo>
                    <a:pt x="28" y="99"/>
                  </a:lnTo>
                  <a:lnTo>
                    <a:pt x="26" y="111"/>
                  </a:lnTo>
                  <a:lnTo>
                    <a:pt x="26" y="123"/>
                  </a:lnTo>
                  <a:lnTo>
                    <a:pt x="26" y="134"/>
                  </a:lnTo>
                  <a:lnTo>
                    <a:pt x="27" y="144"/>
                  </a:lnTo>
                  <a:lnTo>
                    <a:pt x="29" y="153"/>
                  </a:lnTo>
                  <a:lnTo>
                    <a:pt x="33" y="162"/>
                  </a:lnTo>
                  <a:lnTo>
                    <a:pt x="36" y="169"/>
                  </a:lnTo>
                  <a:lnTo>
                    <a:pt x="39" y="176"/>
                  </a:lnTo>
                  <a:lnTo>
                    <a:pt x="44" y="183"/>
                  </a:lnTo>
                  <a:lnTo>
                    <a:pt x="50" y="187"/>
                  </a:lnTo>
                  <a:lnTo>
                    <a:pt x="55" y="193"/>
                  </a:lnTo>
                  <a:lnTo>
                    <a:pt x="61" y="197"/>
                  </a:lnTo>
                  <a:lnTo>
                    <a:pt x="68" y="201"/>
                  </a:lnTo>
                  <a:lnTo>
                    <a:pt x="74" y="204"/>
                  </a:lnTo>
                  <a:lnTo>
                    <a:pt x="88" y="210"/>
                  </a:lnTo>
                  <a:lnTo>
                    <a:pt x="103" y="214"/>
                  </a:lnTo>
                  <a:lnTo>
                    <a:pt x="116" y="218"/>
                  </a:lnTo>
                  <a:lnTo>
                    <a:pt x="131" y="220"/>
                  </a:lnTo>
                  <a:lnTo>
                    <a:pt x="143" y="223"/>
                  </a:lnTo>
                  <a:lnTo>
                    <a:pt x="155" y="227"/>
                  </a:lnTo>
                  <a:lnTo>
                    <a:pt x="164" y="231"/>
                  </a:lnTo>
                  <a:lnTo>
                    <a:pt x="172" y="236"/>
                  </a:lnTo>
                  <a:lnTo>
                    <a:pt x="176" y="239"/>
                  </a:lnTo>
                  <a:lnTo>
                    <a:pt x="177" y="244"/>
                  </a:lnTo>
                  <a:lnTo>
                    <a:pt x="178" y="247"/>
                  </a:lnTo>
                  <a:lnTo>
                    <a:pt x="179" y="253"/>
                  </a:lnTo>
                  <a:lnTo>
                    <a:pt x="178" y="258"/>
                  </a:lnTo>
                  <a:lnTo>
                    <a:pt x="175" y="264"/>
                  </a:lnTo>
                  <a:lnTo>
                    <a:pt x="171" y="268"/>
                  </a:lnTo>
                  <a:lnTo>
                    <a:pt x="166" y="272"/>
                  </a:lnTo>
                  <a:lnTo>
                    <a:pt x="160" y="275"/>
                  </a:lnTo>
                  <a:lnTo>
                    <a:pt x="153" y="276"/>
                  </a:lnTo>
                  <a:lnTo>
                    <a:pt x="146" y="277"/>
                  </a:lnTo>
                  <a:lnTo>
                    <a:pt x="141" y="278"/>
                  </a:lnTo>
                  <a:lnTo>
                    <a:pt x="125" y="277"/>
                  </a:lnTo>
                  <a:lnTo>
                    <a:pt x="108" y="273"/>
                  </a:lnTo>
                  <a:lnTo>
                    <a:pt x="99" y="271"/>
                  </a:lnTo>
                  <a:lnTo>
                    <a:pt x="90" y="267"/>
                  </a:lnTo>
                  <a:lnTo>
                    <a:pt x="82" y="264"/>
                  </a:lnTo>
                  <a:lnTo>
                    <a:pt x="73" y="260"/>
                  </a:lnTo>
                  <a:lnTo>
                    <a:pt x="57" y="251"/>
                  </a:lnTo>
                  <a:lnTo>
                    <a:pt x="44" y="244"/>
                  </a:lnTo>
                  <a:lnTo>
                    <a:pt x="0" y="329"/>
                  </a:lnTo>
                  <a:lnTo>
                    <a:pt x="16" y="338"/>
                  </a:lnTo>
                  <a:lnTo>
                    <a:pt x="32" y="346"/>
                  </a:lnTo>
                  <a:lnTo>
                    <a:pt x="48" y="353"/>
                  </a:lnTo>
                  <a:lnTo>
                    <a:pt x="66" y="358"/>
                  </a:lnTo>
                  <a:lnTo>
                    <a:pt x="84" y="363"/>
                  </a:lnTo>
                  <a:lnTo>
                    <a:pt x="103" y="365"/>
                  </a:lnTo>
                  <a:lnTo>
                    <a:pt x="121" y="367"/>
                  </a:lnTo>
                  <a:lnTo>
                    <a:pt x="139" y="369"/>
                  </a:lnTo>
                  <a:lnTo>
                    <a:pt x="151" y="367"/>
                  </a:lnTo>
                  <a:lnTo>
                    <a:pt x="162" y="367"/>
                  </a:lnTo>
                  <a:lnTo>
                    <a:pt x="175" y="365"/>
                  </a:lnTo>
                  <a:lnTo>
                    <a:pt x="186" y="364"/>
                  </a:lnTo>
                  <a:lnTo>
                    <a:pt x="198" y="361"/>
                  </a:lnTo>
                  <a:lnTo>
                    <a:pt x="209" y="357"/>
                  </a:lnTo>
                  <a:lnTo>
                    <a:pt x="220" y="354"/>
                  </a:lnTo>
                  <a:lnTo>
                    <a:pt x="231" y="349"/>
                  </a:lnTo>
                  <a:lnTo>
                    <a:pt x="240" y="344"/>
                  </a:lnTo>
                  <a:lnTo>
                    <a:pt x="250" y="338"/>
                  </a:lnTo>
                  <a:lnTo>
                    <a:pt x="259" y="331"/>
                  </a:lnTo>
                  <a:lnTo>
                    <a:pt x="267" y="325"/>
                  </a:lnTo>
                  <a:lnTo>
                    <a:pt x="275" y="317"/>
                  </a:lnTo>
                  <a:lnTo>
                    <a:pt x="282" y="308"/>
                  </a:lnTo>
                  <a:lnTo>
                    <a:pt x="287" y="299"/>
                  </a:lnTo>
                  <a:lnTo>
                    <a:pt x="292" y="289"/>
                  </a:lnTo>
                  <a:lnTo>
                    <a:pt x="296" y="277"/>
                  </a:lnTo>
                  <a:lnTo>
                    <a:pt x="298" y="266"/>
                  </a:lnTo>
                  <a:lnTo>
                    <a:pt x="301" y="254"/>
                  </a:lnTo>
                  <a:lnTo>
                    <a:pt x="301" y="240"/>
                  </a:lnTo>
                  <a:lnTo>
                    <a:pt x="301" y="224"/>
                  </a:lnTo>
                  <a:lnTo>
                    <a:pt x="297" y="211"/>
                  </a:lnTo>
                  <a:lnTo>
                    <a:pt x="294" y="198"/>
                  </a:lnTo>
                  <a:lnTo>
                    <a:pt x="288" y="187"/>
                  </a:lnTo>
                  <a:lnTo>
                    <a:pt x="280" y="178"/>
                  </a:lnTo>
                  <a:lnTo>
                    <a:pt x="273" y="169"/>
                  </a:lnTo>
                  <a:lnTo>
                    <a:pt x="264" y="161"/>
                  </a:lnTo>
                  <a:lnTo>
                    <a:pt x="252" y="156"/>
                  </a:lnTo>
                  <a:lnTo>
                    <a:pt x="241" y="150"/>
                  </a:lnTo>
                  <a:lnTo>
                    <a:pt x="229" y="144"/>
                  </a:lnTo>
                  <a:lnTo>
                    <a:pt x="215" y="141"/>
                  </a:lnTo>
                  <a:lnTo>
                    <a:pt x="202" y="138"/>
                  </a:lnTo>
                  <a:lnTo>
                    <a:pt x="194" y="136"/>
                  </a:lnTo>
                  <a:lnTo>
                    <a:pt x="186" y="135"/>
                  </a:lnTo>
                  <a:lnTo>
                    <a:pt x="176" y="133"/>
                  </a:lnTo>
                  <a:lnTo>
                    <a:pt x="167" y="130"/>
                  </a:lnTo>
                  <a:lnTo>
                    <a:pt x="159" y="126"/>
                  </a:lnTo>
                  <a:lnTo>
                    <a:pt x="152" y="122"/>
                  </a:lnTo>
                  <a:lnTo>
                    <a:pt x="150" y="118"/>
                  </a:lnTo>
                  <a:lnTo>
                    <a:pt x="148" y="115"/>
                  </a:lnTo>
                  <a:lnTo>
                    <a:pt x="146" y="112"/>
                  </a:lnTo>
                  <a:lnTo>
                    <a:pt x="146" y="107"/>
                  </a:lnTo>
                  <a:lnTo>
                    <a:pt x="148" y="102"/>
                  </a:lnTo>
                  <a:lnTo>
                    <a:pt x="150" y="96"/>
                  </a:lnTo>
                  <a:lnTo>
                    <a:pt x="154" y="93"/>
                  </a:lnTo>
                  <a:lnTo>
                    <a:pt x="160" y="89"/>
                  </a:lnTo>
                  <a:lnTo>
                    <a:pt x="166" y="87"/>
                  </a:lnTo>
                  <a:lnTo>
                    <a:pt x="172" y="86"/>
                  </a:lnTo>
                  <a:lnTo>
                    <a:pt x="179" y="85"/>
                  </a:lnTo>
                  <a:lnTo>
                    <a:pt x="185" y="84"/>
                  </a:lnTo>
                  <a:lnTo>
                    <a:pt x="195" y="85"/>
                  </a:lnTo>
                  <a:lnTo>
                    <a:pt x="206" y="86"/>
                  </a:lnTo>
                  <a:lnTo>
                    <a:pt x="218" y="89"/>
                  </a:lnTo>
                  <a:lnTo>
                    <a:pt x="230" y="91"/>
                  </a:lnTo>
                  <a:lnTo>
                    <a:pt x="240" y="96"/>
                  </a:lnTo>
                  <a:lnTo>
                    <a:pt x="250" y="100"/>
                  </a:lnTo>
                  <a:lnTo>
                    <a:pt x="291" y="2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8" name="Freeform 111"/>
            <p:cNvSpPr>
              <a:spLocks/>
            </p:cNvSpPr>
            <p:nvPr/>
          </p:nvSpPr>
          <p:spPr bwMode="auto">
            <a:xfrm>
              <a:off x="5822175" y="6515113"/>
              <a:ext cx="58738" cy="73025"/>
            </a:xfrm>
            <a:custGeom>
              <a:avLst/>
              <a:gdLst>
                <a:gd name="T0" fmla="*/ 1974024021 w 300"/>
                <a:gd name="T1" fmla="*/ 100769750 h 369"/>
                <a:gd name="T2" fmla="*/ 1651281423 w 300"/>
                <a:gd name="T3" fmla="*/ 31018210 h 369"/>
                <a:gd name="T4" fmla="*/ 1336014019 w 300"/>
                <a:gd name="T5" fmla="*/ 0 h 369"/>
                <a:gd name="T6" fmla="*/ 1080817771 w 300"/>
                <a:gd name="T7" fmla="*/ 31018210 h 369"/>
                <a:gd name="T8" fmla="*/ 833135289 w 300"/>
                <a:gd name="T9" fmla="*/ 85260744 h 369"/>
                <a:gd name="T10" fmla="*/ 615468903 w 300"/>
                <a:gd name="T11" fmla="*/ 193745814 h 369"/>
                <a:gd name="T12" fmla="*/ 427819006 w 300"/>
                <a:gd name="T13" fmla="*/ 333288277 h 369"/>
                <a:gd name="T14" fmla="*/ 292726305 w 300"/>
                <a:gd name="T15" fmla="*/ 527034091 h 369"/>
                <a:gd name="T16" fmla="*/ 210152621 w 300"/>
                <a:gd name="T17" fmla="*/ 767306922 h 369"/>
                <a:gd name="T18" fmla="*/ 195163662 w 300"/>
                <a:gd name="T19" fmla="*/ 1038598161 h 369"/>
                <a:gd name="T20" fmla="*/ 240168913 w 300"/>
                <a:gd name="T21" fmla="*/ 1255607484 h 369"/>
                <a:gd name="T22" fmla="*/ 337769932 w 300"/>
                <a:gd name="T23" fmla="*/ 1418374470 h 369"/>
                <a:gd name="T24" fmla="*/ 450359909 w 300"/>
                <a:gd name="T25" fmla="*/ 1526859539 h 369"/>
                <a:gd name="T26" fmla="*/ 652998961 w 300"/>
                <a:gd name="T27" fmla="*/ 1627629290 h 369"/>
                <a:gd name="T28" fmla="*/ 975741559 w 300"/>
                <a:gd name="T29" fmla="*/ 1705135333 h 369"/>
                <a:gd name="T30" fmla="*/ 1230937806 w 300"/>
                <a:gd name="T31" fmla="*/ 1790396078 h 369"/>
                <a:gd name="T32" fmla="*/ 1321025060 w 300"/>
                <a:gd name="T33" fmla="*/ 1891165828 h 369"/>
                <a:gd name="T34" fmla="*/ 1336014019 w 300"/>
                <a:gd name="T35" fmla="*/ 1999650897 h 369"/>
                <a:gd name="T36" fmla="*/ 1238451376 w 300"/>
                <a:gd name="T37" fmla="*/ 2108175349 h 369"/>
                <a:gd name="T38" fmla="*/ 1095845105 w 300"/>
                <a:gd name="T39" fmla="*/ 2146908679 h 369"/>
                <a:gd name="T40" fmla="*/ 810632565 w 300"/>
                <a:gd name="T41" fmla="*/ 2115929852 h 369"/>
                <a:gd name="T42" fmla="*/ 615468903 w 300"/>
                <a:gd name="T43" fmla="*/ 2046178113 h 369"/>
                <a:gd name="T44" fmla="*/ 330256363 w 300"/>
                <a:gd name="T45" fmla="*/ 1891165828 h 369"/>
                <a:gd name="T46" fmla="*/ 232693720 w 300"/>
                <a:gd name="T47" fmla="*/ 2147483647 h 369"/>
                <a:gd name="T48" fmla="*/ 630496237 w 300"/>
                <a:gd name="T49" fmla="*/ 2147483647 h 369"/>
                <a:gd name="T50" fmla="*/ 1035774144 w 300"/>
                <a:gd name="T51" fmla="*/ 2147483647 h 369"/>
                <a:gd name="T52" fmla="*/ 1305997726 w 300"/>
                <a:gd name="T53" fmla="*/ 2147483647 h 369"/>
                <a:gd name="T54" fmla="*/ 1568707738 w 300"/>
                <a:gd name="T55" fmla="*/ 2147483647 h 369"/>
                <a:gd name="T56" fmla="*/ 1808876652 w 300"/>
                <a:gd name="T57" fmla="*/ 2147483647 h 369"/>
                <a:gd name="T58" fmla="*/ 1996526745 w 300"/>
                <a:gd name="T59" fmla="*/ 2147483647 h 369"/>
                <a:gd name="T60" fmla="*/ 2147483647 w 300"/>
                <a:gd name="T61" fmla="*/ 2147483647 h 369"/>
                <a:gd name="T62" fmla="*/ 2147483647 w 300"/>
                <a:gd name="T63" fmla="*/ 2061648133 h 369"/>
                <a:gd name="T64" fmla="*/ 2147483647 w 300"/>
                <a:gd name="T65" fmla="*/ 1736153543 h 369"/>
                <a:gd name="T66" fmla="*/ 2147483647 w 300"/>
                <a:gd name="T67" fmla="*/ 1449353298 h 369"/>
                <a:gd name="T68" fmla="*/ 1974024021 w 300"/>
                <a:gd name="T69" fmla="*/ 1247852981 h 369"/>
                <a:gd name="T70" fmla="*/ 1711314009 w 300"/>
                <a:gd name="T71" fmla="*/ 1116104205 h 369"/>
                <a:gd name="T72" fmla="*/ 1448603996 w 300"/>
                <a:gd name="T73" fmla="*/ 1054067983 h 369"/>
                <a:gd name="T74" fmla="*/ 1253440530 w 300"/>
                <a:gd name="T75" fmla="*/ 1007579952 h 369"/>
                <a:gd name="T76" fmla="*/ 1118347829 w 300"/>
                <a:gd name="T77" fmla="*/ 914564704 h 369"/>
                <a:gd name="T78" fmla="*/ 1095845105 w 300"/>
                <a:gd name="T79" fmla="*/ 829304158 h 369"/>
                <a:gd name="T80" fmla="*/ 1155877887 w 300"/>
                <a:gd name="T81" fmla="*/ 720819088 h 369"/>
                <a:gd name="T82" fmla="*/ 1290970392 w 300"/>
                <a:gd name="T83" fmla="*/ 666537172 h 369"/>
                <a:gd name="T84" fmla="*/ 1456117761 w 300"/>
                <a:gd name="T85" fmla="*/ 658782669 h 369"/>
                <a:gd name="T86" fmla="*/ 1718827774 w 300"/>
                <a:gd name="T87" fmla="*/ 705309885 h 369"/>
                <a:gd name="T88" fmla="*/ 2147483647 w 300"/>
                <a:gd name="T89" fmla="*/ 178275992 h 3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0" h="369">
                  <a:moveTo>
                    <a:pt x="290" y="23"/>
                  </a:moveTo>
                  <a:lnTo>
                    <a:pt x="277" y="17"/>
                  </a:lnTo>
                  <a:lnTo>
                    <a:pt x="263" y="13"/>
                  </a:lnTo>
                  <a:lnTo>
                    <a:pt x="250" y="9"/>
                  </a:lnTo>
                  <a:lnTo>
                    <a:pt x="235" y="6"/>
                  </a:lnTo>
                  <a:lnTo>
                    <a:pt x="220" y="4"/>
                  </a:lnTo>
                  <a:lnTo>
                    <a:pt x="207" y="2"/>
                  </a:lnTo>
                  <a:lnTo>
                    <a:pt x="192" y="1"/>
                  </a:lnTo>
                  <a:lnTo>
                    <a:pt x="178" y="0"/>
                  </a:lnTo>
                  <a:lnTo>
                    <a:pt x="166" y="1"/>
                  </a:lnTo>
                  <a:lnTo>
                    <a:pt x="155" y="1"/>
                  </a:lnTo>
                  <a:lnTo>
                    <a:pt x="144" y="4"/>
                  </a:lnTo>
                  <a:lnTo>
                    <a:pt x="132" y="6"/>
                  </a:lnTo>
                  <a:lnTo>
                    <a:pt x="121" y="8"/>
                  </a:lnTo>
                  <a:lnTo>
                    <a:pt x="111" y="11"/>
                  </a:lnTo>
                  <a:lnTo>
                    <a:pt x="101" y="15"/>
                  </a:lnTo>
                  <a:lnTo>
                    <a:pt x="91" y="19"/>
                  </a:lnTo>
                  <a:lnTo>
                    <a:pt x="82" y="25"/>
                  </a:lnTo>
                  <a:lnTo>
                    <a:pt x="73" y="31"/>
                  </a:lnTo>
                  <a:lnTo>
                    <a:pt x="65" y="36"/>
                  </a:lnTo>
                  <a:lnTo>
                    <a:pt x="57" y="43"/>
                  </a:lnTo>
                  <a:lnTo>
                    <a:pt x="50" y="51"/>
                  </a:lnTo>
                  <a:lnTo>
                    <a:pt x="44" y="59"/>
                  </a:lnTo>
                  <a:lnTo>
                    <a:pt x="39" y="68"/>
                  </a:lnTo>
                  <a:lnTo>
                    <a:pt x="35" y="78"/>
                  </a:lnTo>
                  <a:lnTo>
                    <a:pt x="30" y="88"/>
                  </a:lnTo>
                  <a:lnTo>
                    <a:pt x="28" y="99"/>
                  </a:lnTo>
                  <a:lnTo>
                    <a:pt x="26" y="111"/>
                  </a:lnTo>
                  <a:lnTo>
                    <a:pt x="26" y="123"/>
                  </a:lnTo>
                  <a:lnTo>
                    <a:pt x="26" y="134"/>
                  </a:lnTo>
                  <a:lnTo>
                    <a:pt x="27" y="144"/>
                  </a:lnTo>
                  <a:lnTo>
                    <a:pt x="29" y="153"/>
                  </a:lnTo>
                  <a:lnTo>
                    <a:pt x="32" y="162"/>
                  </a:lnTo>
                  <a:lnTo>
                    <a:pt x="36" y="169"/>
                  </a:lnTo>
                  <a:lnTo>
                    <a:pt x="39" y="176"/>
                  </a:lnTo>
                  <a:lnTo>
                    <a:pt x="45" y="183"/>
                  </a:lnTo>
                  <a:lnTo>
                    <a:pt x="49" y="187"/>
                  </a:lnTo>
                  <a:lnTo>
                    <a:pt x="55" y="193"/>
                  </a:lnTo>
                  <a:lnTo>
                    <a:pt x="60" y="197"/>
                  </a:lnTo>
                  <a:lnTo>
                    <a:pt x="67" y="201"/>
                  </a:lnTo>
                  <a:lnTo>
                    <a:pt x="74" y="204"/>
                  </a:lnTo>
                  <a:lnTo>
                    <a:pt x="87" y="210"/>
                  </a:lnTo>
                  <a:lnTo>
                    <a:pt x="102" y="214"/>
                  </a:lnTo>
                  <a:lnTo>
                    <a:pt x="117" y="218"/>
                  </a:lnTo>
                  <a:lnTo>
                    <a:pt x="130" y="220"/>
                  </a:lnTo>
                  <a:lnTo>
                    <a:pt x="143" y="223"/>
                  </a:lnTo>
                  <a:lnTo>
                    <a:pt x="155" y="227"/>
                  </a:lnTo>
                  <a:lnTo>
                    <a:pt x="164" y="231"/>
                  </a:lnTo>
                  <a:lnTo>
                    <a:pt x="172" y="236"/>
                  </a:lnTo>
                  <a:lnTo>
                    <a:pt x="175" y="239"/>
                  </a:lnTo>
                  <a:lnTo>
                    <a:pt x="176" y="244"/>
                  </a:lnTo>
                  <a:lnTo>
                    <a:pt x="178" y="247"/>
                  </a:lnTo>
                  <a:lnTo>
                    <a:pt x="179" y="253"/>
                  </a:lnTo>
                  <a:lnTo>
                    <a:pt x="178" y="258"/>
                  </a:lnTo>
                  <a:lnTo>
                    <a:pt x="174" y="264"/>
                  </a:lnTo>
                  <a:lnTo>
                    <a:pt x="171" y="268"/>
                  </a:lnTo>
                  <a:lnTo>
                    <a:pt x="165" y="272"/>
                  </a:lnTo>
                  <a:lnTo>
                    <a:pt x="159" y="275"/>
                  </a:lnTo>
                  <a:lnTo>
                    <a:pt x="153" y="276"/>
                  </a:lnTo>
                  <a:lnTo>
                    <a:pt x="146" y="277"/>
                  </a:lnTo>
                  <a:lnTo>
                    <a:pt x="140" y="278"/>
                  </a:lnTo>
                  <a:lnTo>
                    <a:pt x="125" y="277"/>
                  </a:lnTo>
                  <a:lnTo>
                    <a:pt x="108" y="273"/>
                  </a:lnTo>
                  <a:lnTo>
                    <a:pt x="99" y="271"/>
                  </a:lnTo>
                  <a:lnTo>
                    <a:pt x="90" y="267"/>
                  </a:lnTo>
                  <a:lnTo>
                    <a:pt x="82" y="264"/>
                  </a:lnTo>
                  <a:lnTo>
                    <a:pt x="73" y="260"/>
                  </a:lnTo>
                  <a:lnTo>
                    <a:pt x="57" y="251"/>
                  </a:lnTo>
                  <a:lnTo>
                    <a:pt x="44" y="244"/>
                  </a:lnTo>
                  <a:lnTo>
                    <a:pt x="0" y="329"/>
                  </a:lnTo>
                  <a:lnTo>
                    <a:pt x="15" y="338"/>
                  </a:lnTo>
                  <a:lnTo>
                    <a:pt x="31" y="346"/>
                  </a:lnTo>
                  <a:lnTo>
                    <a:pt x="48" y="353"/>
                  </a:lnTo>
                  <a:lnTo>
                    <a:pt x="66" y="358"/>
                  </a:lnTo>
                  <a:lnTo>
                    <a:pt x="84" y="363"/>
                  </a:lnTo>
                  <a:lnTo>
                    <a:pt x="102" y="365"/>
                  </a:lnTo>
                  <a:lnTo>
                    <a:pt x="120" y="367"/>
                  </a:lnTo>
                  <a:lnTo>
                    <a:pt x="138" y="369"/>
                  </a:lnTo>
                  <a:lnTo>
                    <a:pt x="150" y="367"/>
                  </a:lnTo>
                  <a:lnTo>
                    <a:pt x="162" y="367"/>
                  </a:lnTo>
                  <a:lnTo>
                    <a:pt x="174" y="365"/>
                  </a:lnTo>
                  <a:lnTo>
                    <a:pt x="185" y="364"/>
                  </a:lnTo>
                  <a:lnTo>
                    <a:pt x="198" y="361"/>
                  </a:lnTo>
                  <a:lnTo>
                    <a:pt x="209" y="357"/>
                  </a:lnTo>
                  <a:lnTo>
                    <a:pt x="219" y="354"/>
                  </a:lnTo>
                  <a:lnTo>
                    <a:pt x="230" y="349"/>
                  </a:lnTo>
                  <a:lnTo>
                    <a:pt x="241" y="344"/>
                  </a:lnTo>
                  <a:lnTo>
                    <a:pt x="250" y="338"/>
                  </a:lnTo>
                  <a:lnTo>
                    <a:pt x="259" y="331"/>
                  </a:lnTo>
                  <a:lnTo>
                    <a:pt x="266" y="325"/>
                  </a:lnTo>
                  <a:lnTo>
                    <a:pt x="274" y="317"/>
                  </a:lnTo>
                  <a:lnTo>
                    <a:pt x="281" y="308"/>
                  </a:lnTo>
                  <a:lnTo>
                    <a:pt x="287" y="299"/>
                  </a:lnTo>
                  <a:lnTo>
                    <a:pt x="291" y="289"/>
                  </a:lnTo>
                  <a:lnTo>
                    <a:pt x="296" y="277"/>
                  </a:lnTo>
                  <a:lnTo>
                    <a:pt x="298" y="266"/>
                  </a:lnTo>
                  <a:lnTo>
                    <a:pt x="300" y="254"/>
                  </a:lnTo>
                  <a:lnTo>
                    <a:pt x="300" y="240"/>
                  </a:lnTo>
                  <a:lnTo>
                    <a:pt x="300" y="224"/>
                  </a:lnTo>
                  <a:lnTo>
                    <a:pt x="297" y="211"/>
                  </a:lnTo>
                  <a:lnTo>
                    <a:pt x="293" y="198"/>
                  </a:lnTo>
                  <a:lnTo>
                    <a:pt x="288" y="187"/>
                  </a:lnTo>
                  <a:lnTo>
                    <a:pt x="280" y="178"/>
                  </a:lnTo>
                  <a:lnTo>
                    <a:pt x="272" y="169"/>
                  </a:lnTo>
                  <a:lnTo>
                    <a:pt x="263" y="161"/>
                  </a:lnTo>
                  <a:lnTo>
                    <a:pt x="252" y="156"/>
                  </a:lnTo>
                  <a:lnTo>
                    <a:pt x="241" y="150"/>
                  </a:lnTo>
                  <a:lnTo>
                    <a:pt x="228" y="144"/>
                  </a:lnTo>
                  <a:lnTo>
                    <a:pt x="215" y="141"/>
                  </a:lnTo>
                  <a:lnTo>
                    <a:pt x="201" y="138"/>
                  </a:lnTo>
                  <a:lnTo>
                    <a:pt x="193" y="136"/>
                  </a:lnTo>
                  <a:lnTo>
                    <a:pt x="185" y="135"/>
                  </a:lnTo>
                  <a:lnTo>
                    <a:pt x="175" y="133"/>
                  </a:lnTo>
                  <a:lnTo>
                    <a:pt x="167" y="130"/>
                  </a:lnTo>
                  <a:lnTo>
                    <a:pt x="158" y="126"/>
                  </a:lnTo>
                  <a:lnTo>
                    <a:pt x="152" y="122"/>
                  </a:lnTo>
                  <a:lnTo>
                    <a:pt x="149" y="118"/>
                  </a:lnTo>
                  <a:lnTo>
                    <a:pt x="147" y="115"/>
                  </a:lnTo>
                  <a:lnTo>
                    <a:pt x="146" y="112"/>
                  </a:lnTo>
                  <a:lnTo>
                    <a:pt x="146" y="107"/>
                  </a:lnTo>
                  <a:lnTo>
                    <a:pt x="147" y="102"/>
                  </a:lnTo>
                  <a:lnTo>
                    <a:pt x="149" y="96"/>
                  </a:lnTo>
                  <a:lnTo>
                    <a:pt x="154" y="93"/>
                  </a:lnTo>
                  <a:lnTo>
                    <a:pt x="159" y="89"/>
                  </a:lnTo>
                  <a:lnTo>
                    <a:pt x="165" y="87"/>
                  </a:lnTo>
                  <a:lnTo>
                    <a:pt x="172" y="86"/>
                  </a:lnTo>
                  <a:lnTo>
                    <a:pt x="179" y="85"/>
                  </a:lnTo>
                  <a:lnTo>
                    <a:pt x="184" y="84"/>
                  </a:lnTo>
                  <a:lnTo>
                    <a:pt x="194" y="85"/>
                  </a:lnTo>
                  <a:lnTo>
                    <a:pt x="206" y="86"/>
                  </a:lnTo>
                  <a:lnTo>
                    <a:pt x="218" y="89"/>
                  </a:lnTo>
                  <a:lnTo>
                    <a:pt x="229" y="91"/>
                  </a:lnTo>
                  <a:lnTo>
                    <a:pt x="239" y="96"/>
                  </a:lnTo>
                  <a:lnTo>
                    <a:pt x="250" y="100"/>
                  </a:lnTo>
                  <a:lnTo>
                    <a:pt x="290" y="2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79" name="Freeform 112"/>
            <p:cNvSpPr>
              <a:spLocks/>
            </p:cNvSpPr>
            <p:nvPr/>
          </p:nvSpPr>
          <p:spPr bwMode="auto">
            <a:xfrm>
              <a:off x="5888850" y="6515113"/>
              <a:ext cx="55563" cy="73025"/>
            </a:xfrm>
            <a:custGeom>
              <a:avLst/>
              <a:gdLst>
                <a:gd name="T0" fmla="*/ 2147483647 w 274"/>
                <a:gd name="T1" fmla="*/ 123994273 h 369"/>
                <a:gd name="T2" fmla="*/ 2034656833 w 274"/>
                <a:gd name="T3" fmla="*/ 61997038 h 369"/>
                <a:gd name="T4" fmla="*/ 1867908620 w 274"/>
                <a:gd name="T5" fmla="*/ 31018210 h 369"/>
                <a:gd name="T6" fmla="*/ 1692771610 w 274"/>
                <a:gd name="T7" fmla="*/ 7754503 h 369"/>
                <a:gd name="T8" fmla="*/ 1434281178 w 274"/>
                <a:gd name="T9" fmla="*/ 7754503 h 369"/>
                <a:gd name="T10" fmla="*/ 1125745517 w 274"/>
                <a:gd name="T11" fmla="*/ 61997038 h 369"/>
                <a:gd name="T12" fmla="*/ 833864359 w 274"/>
                <a:gd name="T13" fmla="*/ 170521291 h 369"/>
                <a:gd name="T14" fmla="*/ 583721355 w 274"/>
                <a:gd name="T15" fmla="*/ 317779073 h 369"/>
                <a:gd name="T16" fmla="*/ 358580485 w 274"/>
                <a:gd name="T17" fmla="*/ 511524887 h 369"/>
                <a:gd name="T18" fmla="*/ 183443475 w 274"/>
                <a:gd name="T19" fmla="*/ 744043413 h 369"/>
                <a:gd name="T20" fmla="*/ 66699326 w 274"/>
                <a:gd name="T21" fmla="*/ 1007579952 h 369"/>
                <a:gd name="T22" fmla="*/ 8347631 w 274"/>
                <a:gd name="T23" fmla="*/ 1302095516 h 369"/>
                <a:gd name="T24" fmla="*/ 8347631 w 274"/>
                <a:gd name="T25" fmla="*/ 1604365583 h 369"/>
                <a:gd name="T26" fmla="*/ 66699326 w 274"/>
                <a:gd name="T27" fmla="*/ 1891165828 h 369"/>
                <a:gd name="T28" fmla="*/ 183443475 w 274"/>
                <a:gd name="T29" fmla="*/ 2139154176 h 369"/>
                <a:gd name="T30" fmla="*/ 358580485 w 274"/>
                <a:gd name="T31" fmla="*/ 2147483647 h 369"/>
                <a:gd name="T32" fmla="*/ 575373724 w 274"/>
                <a:gd name="T33" fmla="*/ 2147483647 h 369"/>
                <a:gd name="T34" fmla="*/ 817210059 w 274"/>
                <a:gd name="T35" fmla="*/ 2147483647 h 369"/>
                <a:gd name="T36" fmla="*/ 1100743587 w 274"/>
                <a:gd name="T37" fmla="*/ 2147483647 h 369"/>
                <a:gd name="T38" fmla="*/ 1400931414 w 274"/>
                <a:gd name="T39" fmla="*/ 2147483647 h 369"/>
                <a:gd name="T40" fmla="*/ 1651074215 w 274"/>
                <a:gd name="T41" fmla="*/ 2147483647 h 369"/>
                <a:gd name="T42" fmla="*/ 1842865524 w 274"/>
                <a:gd name="T43" fmla="*/ 2147483647 h 369"/>
                <a:gd name="T44" fmla="*/ 2018002533 w 274"/>
                <a:gd name="T45" fmla="*/ 2147483647 h 369"/>
                <a:gd name="T46" fmla="*/ 2147483647 w 274"/>
                <a:gd name="T47" fmla="*/ 2147483647 h 369"/>
                <a:gd name="T48" fmla="*/ 2147483647 w 274"/>
                <a:gd name="T49" fmla="*/ 1906635848 h 369"/>
                <a:gd name="T50" fmla="*/ 2118051421 w 274"/>
                <a:gd name="T51" fmla="*/ 1999650897 h 369"/>
                <a:gd name="T52" fmla="*/ 1951303208 w 274"/>
                <a:gd name="T53" fmla="*/ 2061648133 h 369"/>
                <a:gd name="T54" fmla="*/ 1767818567 w 274"/>
                <a:gd name="T55" fmla="*/ 2077157139 h 369"/>
                <a:gd name="T56" fmla="*/ 1567720793 w 274"/>
                <a:gd name="T57" fmla="*/ 2061648133 h 369"/>
                <a:gd name="T58" fmla="*/ 1400931414 w 274"/>
                <a:gd name="T59" fmla="*/ 1999650897 h 369"/>
                <a:gd name="T60" fmla="*/ 1250837501 w 274"/>
                <a:gd name="T61" fmla="*/ 1898881147 h 369"/>
                <a:gd name="T62" fmla="*/ 1142440982 w 274"/>
                <a:gd name="T63" fmla="*/ 1767132569 h 369"/>
                <a:gd name="T64" fmla="*/ 1075700491 w 274"/>
                <a:gd name="T65" fmla="*/ 1604365583 h 369"/>
                <a:gd name="T66" fmla="*/ 1050698561 w 274"/>
                <a:gd name="T67" fmla="*/ 1426128973 h 369"/>
                <a:gd name="T68" fmla="*/ 1075700491 w 274"/>
                <a:gd name="T69" fmla="*/ 1247852981 h 369"/>
                <a:gd name="T70" fmla="*/ 1142440982 w 274"/>
                <a:gd name="T71" fmla="*/ 1092840696 h 369"/>
                <a:gd name="T72" fmla="*/ 1259144169 w 274"/>
                <a:gd name="T73" fmla="*/ 961091920 h 369"/>
                <a:gd name="T74" fmla="*/ 1400931414 w 274"/>
                <a:gd name="T75" fmla="*/ 868076673 h 369"/>
                <a:gd name="T76" fmla="*/ 1559373162 w 274"/>
                <a:gd name="T77" fmla="*/ 798325132 h 369"/>
                <a:gd name="T78" fmla="*/ 1751164268 w 274"/>
                <a:gd name="T79" fmla="*/ 775061623 h 369"/>
                <a:gd name="T80" fmla="*/ 1892910550 w 274"/>
                <a:gd name="T81" fmla="*/ 790570629 h 369"/>
                <a:gd name="T82" fmla="*/ 2026350164 w 274"/>
                <a:gd name="T83" fmla="*/ 829304158 h 369"/>
                <a:gd name="T84" fmla="*/ 2147483647 w 274"/>
                <a:gd name="T85" fmla="*/ 961091920 h 3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4" h="369">
                  <a:moveTo>
                    <a:pt x="274" y="20"/>
                  </a:moveTo>
                  <a:lnTo>
                    <a:pt x="263" y="16"/>
                  </a:lnTo>
                  <a:lnTo>
                    <a:pt x="254" y="13"/>
                  </a:lnTo>
                  <a:lnTo>
                    <a:pt x="244" y="8"/>
                  </a:lnTo>
                  <a:lnTo>
                    <a:pt x="234" y="6"/>
                  </a:lnTo>
                  <a:lnTo>
                    <a:pt x="224" y="4"/>
                  </a:lnTo>
                  <a:lnTo>
                    <a:pt x="214" y="2"/>
                  </a:lnTo>
                  <a:lnTo>
                    <a:pt x="203" y="1"/>
                  </a:lnTo>
                  <a:lnTo>
                    <a:pt x="192" y="0"/>
                  </a:lnTo>
                  <a:lnTo>
                    <a:pt x="172" y="1"/>
                  </a:lnTo>
                  <a:lnTo>
                    <a:pt x="153" y="5"/>
                  </a:lnTo>
                  <a:lnTo>
                    <a:pt x="135" y="8"/>
                  </a:lnTo>
                  <a:lnTo>
                    <a:pt x="117" y="15"/>
                  </a:lnTo>
                  <a:lnTo>
                    <a:pt x="100" y="22"/>
                  </a:lnTo>
                  <a:lnTo>
                    <a:pt x="84" y="31"/>
                  </a:lnTo>
                  <a:lnTo>
                    <a:pt x="70" y="41"/>
                  </a:lnTo>
                  <a:lnTo>
                    <a:pt x="55" y="53"/>
                  </a:lnTo>
                  <a:lnTo>
                    <a:pt x="43" y="66"/>
                  </a:lnTo>
                  <a:lnTo>
                    <a:pt x="33" y="80"/>
                  </a:lnTo>
                  <a:lnTo>
                    <a:pt x="22" y="96"/>
                  </a:lnTo>
                  <a:lnTo>
                    <a:pt x="15" y="112"/>
                  </a:lnTo>
                  <a:lnTo>
                    <a:pt x="8" y="130"/>
                  </a:lnTo>
                  <a:lnTo>
                    <a:pt x="3" y="148"/>
                  </a:lnTo>
                  <a:lnTo>
                    <a:pt x="1" y="168"/>
                  </a:lnTo>
                  <a:lnTo>
                    <a:pt x="0" y="188"/>
                  </a:lnTo>
                  <a:lnTo>
                    <a:pt x="1" y="207"/>
                  </a:lnTo>
                  <a:lnTo>
                    <a:pt x="3" y="226"/>
                  </a:lnTo>
                  <a:lnTo>
                    <a:pt x="8" y="244"/>
                  </a:lnTo>
                  <a:lnTo>
                    <a:pt x="15" y="260"/>
                  </a:lnTo>
                  <a:lnTo>
                    <a:pt x="22" y="276"/>
                  </a:lnTo>
                  <a:lnTo>
                    <a:pt x="33" y="291"/>
                  </a:lnTo>
                  <a:lnTo>
                    <a:pt x="43" y="304"/>
                  </a:lnTo>
                  <a:lnTo>
                    <a:pt x="55" y="317"/>
                  </a:lnTo>
                  <a:lnTo>
                    <a:pt x="69" y="329"/>
                  </a:lnTo>
                  <a:lnTo>
                    <a:pt x="83" y="338"/>
                  </a:lnTo>
                  <a:lnTo>
                    <a:pt x="98" y="347"/>
                  </a:lnTo>
                  <a:lnTo>
                    <a:pt x="115" y="355"/>
                  </a:lnTo>
                  <a:lnTo>
                    <a:pt x="132" y="361"/>
                  </a:lnTo>
                  <a:lnTo>
                    <a:pt x="150" y="365"/>
                  </a:lnTo>
                  <a:lnTo>
                    <a:pt x="168" y="367"/>
                  </a:lnTo>
                  <a:lnTo>
                    <a:pt x="187" y="369"/>
                  </a:lnTo>
                  <a:lnTo>
                    <a:pt x="198" y="367"/>
                  </a:lnTo>
                  <a:lnTo>
                    <a:pt x="209" y="367"/>
                  </a:lnTo>
                  <a:lnTo>
                    <a:pt x="221" y="365"/>
                  </a:lnTo>
                  <a:lnTo>
                    <a:pt x="231" y="364"/>
                  </a:lnTo>
                  <a:lnTo>
                    <a:pt x="242" y="361"/>
                  </a:lnTo>
                  <a:lnTo>
                    <a:pt x="252" y="357"/>
                  </a:lnTo>
                  <a:lnTo>
                    <a:pt x="263" y="354"/>
                  </a:lnTo>
                  <a:lnTo>
                    <a:pt x="274" y="348"/>
                  </a:lnTo>
                  <a:lnTo>
                    <a:pt x="274" y="246"/>
                  </a:lnTo>
                  <a:lnTo>
                    <a:pt x="265" y="253"/>
                  </a:lnTo>
                  <a:lnTo>
                    <a:pt x="254" y="258"/>
                  </a:lnTo>
                  <a:lnTo>
                    <a:pt x="244" y="263"/>
                  </a:lnTo>
                  <a:lnTo>
                    <a:pt x="234" y="266"/>
                  </a:lnTo>
                  <a:lnTo>
                    <a:pt x="223" y="268"/>
                  </a:lnTo>
                  <a:lnTo>
                    <a:pt x="212" y="268"/>
                  </a:lnTo>
                  <a:lnTo>
                    <a:pt x="199" y="268"/>
                  </a:lnTo>
                  <a:lnTo>
                    <a:pt x="188" y="266"/>
                  </a:lnTo>
                  <a:lnTo>
                    <a:pt x="178" y="263"/>
                  </a:lnTo>
                  <a:lnTo>
                    <a:pt x="168" y="258"/>
                  </a:lnTo>
                  <a:lnTo>
                    <a:pt x="159" y="253"/>
                  </a:lnTo>
                  <a:lnTo>
                    <a:pt x="150" y="245"/>
                  </a:lnTo>
                  <a:lnTo>
                    <a:pt x="143" y="237"/>
                  </a:lnTo>
                  <a:lnTo>
                    <a:pt x="137" y="228"/>
                  </a:lnTo>
                  <a:lnTo>
                    <a:pt x="133" y="219"/>
                  </a:lnTo>
                  <a:lnTo>
                    <a:pt x="129" y="207"/>
                  </a:lnTo>
                  <a:lnTo>
                    <a:pt x="127" y="196"/>
                  </a:lnTo>
                  <a:lnTo>
                    <a:pt x="126" y="184"/>
                  </a:lnTo>
                  <a:lnTo>
                    <a:pt x="127" y="173"/>
                  </a:lnTo>
                  <a:lnTo>
                    <a:pt x="129" y="161"/>
                  </a:lnTo>
                  <a:lnTo>
                    <a:pt x="133" y="151"/>
                  </a:lnTo>
                  <a:lnTo>
                    <a:pt x="137" y="141"/>
                  </a:lnTo>
                  <a:lnTo>
                    <a:pt x="143" y="132"/>
                  </a:lnTo>
                  <a:lnTo>
                    <a:pt x="151" y="124"/>
                  </a:lnTo>
                  <a:lnTo>
                    <a:pt x="159" y="117"/>
                  </a:lnTo>
                  <a:lnTo>
                    <a:pt x="168" y="112"/>
                  </a:lnTo>
                  <a:lnTo>
                    <a:pt x="177" y="106"/>
                  </a:lnTo>
                  <a:lnTo>
                    <a:pt x="187" y="103"/>
                  </a:lnTo>
                  <a:lnTo>
                    <a:pt x="198" y="100"/>
                  </a:lnTo>
                  <a:lnTo>
                    <a:pt x="210" y="100"/>
                  </a:lnTo>
                  <a:lnTo>
                    <a:pt x="218" y="100"/>
                  </a:lnTo>
                  <a:lnTo>
                    <a:pt x="227" y="102"/>
                  </a:lnTo>
                  <a:lnTo>
                    <a:pt x="235" y="104"/>
                  </a:lnTo>
                  <a:lnTo>
                    <a:pt x="243" y="107"/>
                  </a:lnTo>
                  <a:lnTo>
                    <a:pt x="259" y="115"/>
                  </a:lnTo>
                  <a:lnTo>
                    <a:pt x="274" y="124"/>
                  </a:lnTo>
                  <a:lnTo>
                    <a:pt x="274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0" name="Freeform 113"/>
            <p:cNvSpPr>
              <a:spLocks/>
            </p:cNvSpPr>
            <p:nvPr/>
          </p:nvSpPr>
          <p:spPr bwMode="auto">
            <a:xfrm>
              <a:off x="5958700" y="6475425"/>
              <a:ext cx="73025" cy="111125"/>
            </a:xfrm>
            <a:custGeom>
              <a:avLst/>
              <a:gdLst>
                <a:gd name="T0" fmla="*/ 0 w 364"/>
                <a:gd name="T1" fmla="*/ 2147483647 h 557"/>
                <a:gd name="T2" fmla="*/ 993150633 w 364"/>
                <a:gd name="T3" fmla="*/ 2147483647 h 557"/>
                <a:gd name="T4" fmla="*/ 1009289960 w 364"/>
                <a:gd name="T5" fmla="*/ 2147483647 h 557"/>
                <a:gd name="T6" fmla="*/ 1041608739 w 364"/>
                <a:gd name="T7" fmla="*/ 2147483647 h 557"/>
                <a:gd name="T8" fmla="*/ 1098116447 w 364"/>
                <a:gd name="T9" fmla="*/ 2147483647 h 557"/>
                <a:gd name="T10" fmla="*/ 1162713880 w 364"/>
                <a:gd name="T11" fmla="*/ 2147483647 h 557"/>
                <a:gd name="T12" fmla="*/ 1251540367 w 364"/>
                <a:gd name="T13" fmla="*/ 2147483647 h 557"/>
                <a:gd name="T14" fmla="*/ 1364555783 w 364"/>
                <a:gd name="T15" fmla="*/ 2147483647 h 557"/>
                <a:gd name="T16" fmla="*/ 1501840576 w 364"/>
                <a:gd name="T17" fmla="*/ 2147483647 h 557"/>
                <a:gd name="T18" fmla="*/ 1639084844 w 364"/>
                <a:gd name="T19" fmla="*/ 2147483647 h 557"/>
                <a:gd name="T20" fmla="*/ 1736001257 w 364"/>
                <a:gd name="T21" fmla="*/ 2147483647 h 557"/>
                <a:gd name="T22" fmla="*/ 1816738018 w 364"/>
                <a:gd name="T23" fmla="*/ 2147483647 h 557"/>
                <a:gd name="T24" fmla="*/ 1873245726 w 364"/>
                <a:gd name="T25" fmla="*/ 2147483647 h 557"/>
                <a:gd name="T26" fmla="*/ 1905564505 w 364"/>
                <a:gd name="T27" fmla="*/ 2147483647 h 557"/>
                <a:gd name="T28" fmla="*/ 1937843159 w 364"/>
                <a:gd name="T29" fmla="*/ 2147483647 h 557"/>
                <a:gd name="T30" fmla="*/ 1945932885 w 364"/>
                <a:gd name="T31" fmla="*/ 2147483647 h 557"/>
                <a:gd name="T32" fmla="*/ 2147483647 w 364"/>
                <a:gd name="T33" fmla="*/ 2147483647 h 557"/>
                <a:gd name="T34" fmla="*/ 2147483647 w 364"/>
                <a:gd name="T35" fmla="*/ 2147483647 h 557"/>
                <a:gd name="T36" fmla="*/ 2147483647 w 364"/>
                <a:gd name="T37" fmla="*/ 2147483647 h 557"/>
                <a:gd name="T38" fmla="*/ 2147483647 w 364"/>
                <a:gd name="T39" fmla="*/ 2072569432 h 557"/>
                <a:gd name="T40" fmla="*/ 2147483647 w 364"/>
                <a:gd name="T41" fmla="*/ 1961400341 h 557"/>
                <a:gd name="T42" fmla="*/ 2147483647 w 364"/>
                <a:gd name="T43" fmla="*/ 1858151849 h 557"/>
                <a:gd name="T44" fmla="*/ 2147483647 w 364"/>
                <a:gd name="T45" fmla="*/ 1778745355 h 557"/>
                <a:gd name="T46" fmla="*/ 2147483647 w 364"/>
                <a:gd name="T47" fmla="*/ 1707299562 h 557"/>
                <a:gd name="T48" fmla="*/ 2147483647 w 364"/>
                <a:gd name="T49" fmla="*/ 1651694966 h 557"/>
                <a:gd name="T50" fmla="*/ 2139725186 w 364"/>
                <a:gd name="T51" fmla="*/ 1619932368 h 557"/>
                <a:gd name="T52" fmla="*/ 1970161938 w 364"/>
                <a:gd name="T53" fmla="*/ 1596130271 h 557"/>
                <a:gd name="T54" fmla="*/ 1744090983 w 364"/>
                <a:gd name="T55" fmla="*/ 1596130271 h 557"/>
                <a:gd name="T56" fmla="*/ 1501840576 w 364"/>
                <a:gd name="T57" fmla="*/ 1651694966 h 557"/>
                <a:gd name="T58" fmla="*/ 1283819022 w 364"/>
                <a:gd name="T59" fmla="*/ 1762864057 h 557"/>
                <a:gd name="T60" fmla="*/ 1081977119 w 364"/>
                <a:gd name="T61" fmla="*/ 1929637743 h 557"/>
                <a:gd name="T62" fmla="*/ 993150633 w 364"/>
                <a:gd name="T63" fmla="*/ 2024925536 h 557"/>
                <a:gd name="T64" fmla="*/ 0 w 364"/>
                <a:gd name="T65" fmla="*/ 0 h 5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4" h="557">
                  <a:moveTo>
                    <a:pt x="0" y="0"/>
                  </a:moveTo>
                  <a:lnTo>
                    <a:pt x="0" y="557"/>
                  </a:lnTo>
                  <a:lnTo>
                    <a:pt x="123" y="557"/>
                  </a:lnTo>
                  <a:lnTo>
                    <a:pt x="123" y="380"/>
                  </a:lnTo>
                  <a:lnTo>
                    <a:pt x="123" y="365"/>
                  </a:lnTo>
                  <a:lnTo>
                    <a:pt x="125" y="350"/>
                  </a:lnTo>
                  <a:lnTo>
                    <a:pt x="127" y="343"/>
                  </a:lnTo>
                  <a:lnTo>
                    <a:pt x="129" y="336"/>
                  </a:lnTo>
                  <a:lnTo>
                    <a:pt x="133" y="330"/>
                  </a:lnTo>
                  <a:lnTo>
                    <a:pt x="136" y="324"/>
                  </a:lnTo>
                  <a:lnTo>
                    <a:pt x="140" y="318"/>
                  </a:lnTo>
                  <a:lnTo>
                    <a:pt x="144" y="314"/>
                  </a:lnTo>
                  <a:lnTo>
                    <a:pt x="150" y="309"/>
                  </a:lnTo>
                  <a:lnTo>
                    <a:pt x="155" y="305"/>
                  </a:lnTo>
                  <a:lnTo>
                    <a:pt x="162" y="303"/>
                  </a:lnTo>
                  <a:lnTo>
                    <a:pt x="169" y="300"/>
                  </a:lnTo>
                  <a:lnTo>
                    <a:pt x="178" y="298"/>
                  </a:lnTo>
                  <a:lnTo>
                    <a:pt x="186" y="298"/>
                  </a:lnTo>
                  <a:lnTo>
                    <a:pt x="195" y="298"/>
                  </a:lnTo>
                  <a:lnTo>
                    <a:pt x="203" y="300"/>
                  </a:lnTo>
                  <a:lnTo>
                    <a:pt x="209" y="303"/>
                  </a:lnTo>
                  <a:lnTo>
                    <a:pt x="215" y="305"/>
                  </a:lnTo>
                  <a:lnTo>
                    <a:pt x="221" y="309"/>
                  </a:lnTo>
                  <a:lnTo>
                    <a:pt x="225" y="314"/>
                  </a:lnTo>
                  <a:lnTo>
                    <a:pt x="229" y="318"/>
                  </a:lnTo>
                  <a:lnTo>
                    <a:pt x="232" y="324"/>
                  </a:lnTo>
                  <a:lnTo>
                    <a:pt x="234" y="330"/>
                  </a:lnTo>
                  <a:lnTo>
                    <a:pt x="236" y="336"/>
                  </a:lnTo>
                  <a:lnTo>
                    <a:pt x="239" y="343"/>
                  </a:lnTo>
                  <a:lnTo>
                    <a:pt x="240" y="350"/>
                  </a:lnTo>
                  <a:lnTo>
                    <a:pt x="241" y="365"/>
                  </a:lnTo>
                  <a:lnTo>
                    <a:pt x="241" y="380"/>
                  </a:lnTo>
                  <a:lnTo>
                    <a:pt x="241" y="557"/>
                  </a:lnTo>
                  <a:lnTo>
                    <a:pt x="364" y="557"/>
                  </a:lnTo>
                  <a:lnTo>
                    <a:pt x="364" y="346"/>
                  </a:lnTo>
                  <a:lnTo>
                    <a:pt x="363" y="324"/>
                  </a:lnTo>
                  <a:lnTo>
                    <a:pt x="360" y="305"/>
                  </a:lnTo>
                  <a:lnTo>
                    <a:pt x="356" y="286"/>
                  </a:lnTo>
                  <a:lnTo>
                    <a:pt x="349" y="269"/>
                  </a:lnTo>
                  <a:lnTo>
                    <a:pt x="346" y="261"/>
                  </a:lnTo>
                  <a:lnTo>
                    <a:pt x="341" y="254"/>
                  </a:lnTo>
                  <a:lnTo>
                    <a:pt x="337" y="247"/>
                  </a:lnTo>
                  <a:lnTo>
                    <a:pt x="331" y="241"/>
                  </a:lnTo>
                  <a:lnTo>
                    <a:pt x="325" y="234"/>
                  </a:lnTo>
                  <a:lnTo>
                    <a:pt x="320" y="228"/>
                  </a:lnTo>
                  <a:lnTo>
                    <a:pt x="313" y="224"/>
                  </a:lnTo>
                  <a:lnTo>
                    <a:pt x="306" y="219"/>
                  </a:lnTo>
                  <a:lnTo>
                    <a:pt x="298" y="215"/>
                  </a:lnTo>
                  <a:lnTo>
                    <a:pt x="290" y="211"/>
                  </a:lnTo>
                  <a:lnTo>
                    <a:pt x="283" y="208"/>
                  </a:lnTo>
                  <a:lnTo>
                    <a:pt x="274" y="206"/>
                  </a:lnTo>
                  <a:lnTo>
                    <a:pt x="265" y="204"/>
                  </a:lnTo>
                  <a:lnTo>
                    <a:pt x="254" y="202"/>
                  </a:lnTo>
                  <a:lnTo>
                    <a:pt x="244" y="201"/>
                  </a:lnTo>
                  <a:lnTo>
                    <a:pt x="234" y="200"/>
                  </a:lnTo>
                  <a:lnTo>
                    <a:pt x="216" y="201"/>
                  </a:lnTo>
                  <a:lnTo>
                    <a:pt x="200" y="204"/>
                  </a:lnTo>
                  <a:lnTo>
                    <a:pt x="186" y="208"/>
                  </a:lnTo>
                  <a:lnTo>
                    <a:pt x="171" y="214"/>
                  </a:lnTo>
                  <a:lnTo>
                    <a:pt x="159" y="222"/>
                  </a:lnTo>
                  <a:lnTo>
                    <a:pt x="146" y="232"/>
                  </a:lnTo>
                  <a:lnTo>
                    <a:pt x="134" y="243"/>
                  </a:lnTo>
                  <a:lnTo>
                    <a:pt x="124" y="255"/>
                  </a:lnTo>
                  <a:lnTo>
                    <a:pt x="123" y="255"/>
                  </a:lnTo>
                  <a:lnTo>
                    <a:pt x="12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1" name="Freeform 114"/>
            <p:cNvSpPr>
              <a:spLocks/>
            </p:cNvSpPr>
            <p:nvPr/>
          </p:nvSpPr>
          <p:spPr bwMode="auto">
            <a:xfrm>
              <a:off x="6046013" y="6518288"/>
              <a:ext cx="73025" cy="69850"/>
            </a:xfrm>
            <a:custGeom>
              <a:avLst/>
              <a:gdLst>
                <a:gd name="T0" fmla="*/ 0 w 366"/>
                <a:gd name="T1" fmla="*/ 0 h 356"/>
                <a:gd name="T2" fmla="*/ 0 w 366"/>
                <a:gd name="T3" fmla="*/ 1563576946 h 356"/>
                <a:gd name="T4" fmla="*/ 0 w 366"/>
                <a:gd name="T5" fmla="*/ 1714641305 h 356"/>
                <a:gd name="T6" fmla="*/ 31767471 w 366"/>
                <a:gd name="T7" fmla="*/ 1850614533 h 356"/>
                <a:gd name="T8" fmla="*/ 63535142 w 366"/>
                <a:gd name="T9" fmla="*/ 1986587761 h 356"/>
                <a:gd name="T10" fmla="*/ 111186548 w 366"/>
                <a:gd name="T11" fmla="*/ 2099886031 h 356"/>
                <a:gd name="T12" fmla="*/ 174721491 w 366"/>
                <a:gd name="T13" fmla="*/ 2147483647 h 356"/>
                <a:gd name="T14" fmla="*/ 246218552 w 366"/>
                <a:gd name="T15" fmla="*/ 2147483647 h 356"/>
                <a:gd name="T16" fmla="*/ 325637430 w 366"/>
                <a:gd name="T17" fmla="*/ 2147483647 h 356"/>
                <a:gd name="T18" fmla="*/ 420979947 w 366"/>
                <a:gd name="T19" fmla="*/ 2147483647 h 356"/>
                <a:gd name="T20" fmla="*/ 524204575 w 366"/>
                <a:gd name="T21" fmla="*/ 2147483647 h 356"/>
                <a:gd name="T22" fmla="*/ 635430828 w 366"/>
                <a:gd name="T23" fmla="*/ 2147483647 h 356"/>
                <a:gd name="T24" fmla="*/ 754579097 w 366"/>
                <a:gd name="T25" fmla="*/ 2147483647 h 356"/>
                <a:gd name="T26" fmla="*/ 881649381 w 366"/>
                <a:gd name="T27" fmla="*/ 2147483647 h 356"/>
                <a:gd name="T28" fmla="*/ 1016681384 w 366"/>
                <a:gd name="T29" fmla="*/ 2147483647 h 356"/>
                <a:gd name="T30" fmla="*/ 1159635404 w 366"/>
                <a:gd name="T31" fmla="*/ 2147483647 h 356"/>
                <a:gd name="T32" fmla="*/ 1302629128 w 366"/>
                <a:gd name="T33" fmla="*/ 2147483647 h 356"/>
                <a:gd name="T34" fmla="*/ 1453545067 w 366"/>
                <a:gd name="T35" fmla="*/ 2147483647 h 356"/>
                <a:gd name="T36" fmla="*/ 1604420902 w 366"/>
                <a:gd name="T37" fmla="*/ 2147483647 h 356"/>
                <a:gd name="T38" fmla="*/ 1755336841 w 366"/>
                <a:gd name="T39" fmla="*/ 2147483647 h 356"/>
                <a:gd name="T40" fmla="*/ 1898330566 w 366"/>
                <a:gd name="T41" fmla="*/ 2147483647 h 356"/>
                <a:gd name="T42" fmla="*/ 2033362569 w 366"/>
                <a:gd name="T43" fmla="*/ 2147483647 h 356"/>
                <a:gd name="T44" fmla="*/ 2147483647 w 366"/>
                <a:gd name="T45" fmla="*/ 2147483647 h 356"/>
                <a:gd name="T46" fmla="*/ 2147483647 w 366"/>
                <a:gd name="T47" fmla="*/ 2147483647 h 356"/>
                <a:gd name="T48" fmla="*/ 2147483647 w 366"/>
                <a:gd name="T49" fmla="*/ 2147483647 h 356"/>
                <a:gd name="T50" fmla="*/ 2147483647 w 366"/>
                <a:gd name="T51" fmla="*/ 2147483647 h 356"/>
                <a:gd name="T52" fmla="*/ 2147483647 w 366"/>
                <a:gd name="T53" fmla="*/ 2147483647 h 356"/>
                <a:gd name="T54" fmla="*/ 2147483647 w 366"/>
                <a:gd name="T55" fmla="*/ 2147483647 h 356"/>
                <a:gd name="T56" fmla="*/ 2147483647 w 366"/>
                <a:gd name="T57" fmla="*/ 2147483647 h 356"/>
                <a:gd name="T58" fmla="*/ 2147483647 w 366"/>
                <a:gd name="T59" fmla="*/ 2099886031 h 356"/>
                <a:gd name="T60" fmla="*/ 2147483647 w 366"/>
                <a:gd name="T61" fmla="*/ 1986587761 h 356"/>
                <a:gd name="T62" fmla="*/ 2147483647 w 366"/>
                <a:gd name="T63" fmla="*/ 1850614533 h 356"/>
                <a:gd name="T64" fmla="*/ 2147483647 w 366"/>
                <a:gd name="T65" fmla="*/ 1714641305 h 356"/>
                <a:gd name="T66" fmla="*/ 2147483647 w 366"/>
                <a:gd name="T67" fmla="*/ 1563576946 h 356"/>
                <a:gd name="T68" fmla="*/ 2147483647 w 366"/>
                <a:gd name="T69" fmla="*/ 0 h 356"/>
                <a:gd name="T70" fmla="*/ 1945981972 w 366"/>
                <a:gd name="T71" fmla="*/ 0 h 356"/>
                <a:gd name="T72" fmla="*/ 1945981972 w 366"/>
                <a:gd name="T73" fmla="*/ 1382292258 h 356"/>
                <a:gd name="T74" fmla="*/ 1945981972 w 366"/>
                <a:gd name="T75" fmla="*/ 1457824242 h 356"/>
                <a:gd name="T76" fmla="*/ 1938020252 w 366"/>
                <a:gd name="T77" fmla="*/ 1533356422 h 356"/>
                <a:gd name="T78" fmla="*/ 1930098236 w 366"/>
                <a:gd name="T79" fmla="*/ 1616434167 h 356"/>
                <a:gd name="T80" fmla="*/ 1906252581 w 366"/>
                <a:gd name="T81" fmla="*/ 1676875215 h 356"/>
                <a:gd name="T82" fmla="*/ 1882446830 w 366"/>
                <a:gd name="T83" fmla="*/ 1729770894 h 356"/>
                <a:gd name="T84" fmla="*/ 1842717439 w 366"/>
                <a:gd name="T85" fmla="*/ 1790173485 h 356"/>
                <a:gd name="T86" fmla="*/ 1810949968 w 366"/>
                <a:gd name="T87" fmla="*/ 1835523598 h 356"/>
                <a:gd name="T88" fmla="*/ 1755336841 w 366"/>
                <a:gd name="T89" fmla="*/ 1880835057 h 356"/>
                <a:gd name="T90" fmla="*/ 1699763420 w 366"/>
                <a:gd name="T91" fmla="*/ 1903471755 h 356"/>
                <a:gd name="T92" fmla="*/ 1628266558 w 366"/>
                <a:gd name="T93" fmla="*/ 1926146713 h 356"/>
                <a:gd name="T94" fmla="*/ 1548847680 w 366"/>
                <a:gd name="T95" fmla="*/ 1948821867 h 356"/>
                <a:gd name="T96" fmla="*/ 1453545067 w 366"/>
                <a:gd name="T97" fmla="*/ 1948821867 h 356"/>
                <a:gd name="T98" fmla="*/ 1366164270 w 366"/>
                <a:gd name="T99" fmla="*/ 1948821867 h 356"/>
                <a:gd name="T100" fmla="*/ 1286745392 w 366"/>
                <a:gd name="T101" fmla="*/ 1926146713 h 356"/>
                <a:gd name="T102" fmla="*/ 1207286611 w 366"/>
                <a:gd name="T103" fmla="*/ 1903471755 h 356"/>
                <a:gd name="T104" fmla="*/ 1151713388 w 366"/>
                <a:gd name="T105" fmla="*/ 1880835057 h 356"/>
                <a:gd name="T106" fmla="*/ 1104061982 w 366"/>
                <a:gd name="T107" fmla="*/ 1835523598 h 356"/>
                <a:gd name="T108" fmla="*/ 1056370871 w 366"/>
                <a:gd name="T109" fmla="*/ 1790173485 h 356"/>
                <a:gd name="T110" fmla="*/ 1032565120 w 366"/>
                <a:gd name="T111" fmla="*/ 1729770894 h 356"/>
                <a:gd name="T112" fmla="*/ 1008719465 w 366"/>
                <a:gd name="T113" fmla="*/ 1676875215 h 356"/>
                <a:gd name="T114" fmla="*/ 984913714 w 366"/>
                <a:gd name="T115" fmla="*/ 1616434167 h 356"/>
                <a:gd name="T116" fmla="*/ 976951994 w 366"/>
                <a:gd name="T117" fmla="*/ 1533356422 h 356"/>
                <a:gd name="T118" fmla="*/ 969029978 w 366"/>
                <a:gd name="T119" fmla="*/ 1457824242 h 356"/>
                <a:gd name="T120" fmla="*/ 969029978 w 366"/>
                <a:gd name="T121" fmla="*/ 1382292258 h 356"/>
                <a:gd name="T122" fmla="*/ 969029978 w 366"/>
                <a:gd name="T123" fmla="*/ 0 h 356"/>
                <a:gd name="T124" fmla="*/ 0 w 366"/>
                <a:gd name="T125" fmla="*/ 0 h 3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66" h="356">
                  <a:moveTo>
                    <a:pt x="0" y="0"/>
                  </a:moveTo>
                  <a:lnTo>
                    <a:pt x="0" y="207"/>
                  </a:lnTo>
                  <a:lnTo>
                    <a:pt x="0" y="227"/>
                  </a:lnTo>
                  <a:lnTo>
                    <a:pt x="4" y="245"/>
                  </a:lnTo>
                  <a:lnTo>
                    <a:pt x="8" y="263"/>
                  </a:lnTo>
                  <a:lnTo>
                    <a:pt x="14" y="278"/>
                  </a:lnTo>
                  <a:lnTo>
                    <a:pt x="22" y="291"/>
                  </a:lnTo>
                  <a:lnTo>
                    <a:pt x="31" y="304"/>
                  </a:lnTo>
                  <a:lnTo>
                    <a:pt x="41" y="314"/>
                  </a:lnTo>
                  <a:lnTo>
                    <a:pt x="53" y="324"/>
                  </a:lnTo>
                  <a:lnTo>
                    <a:pt x="66" y="332"/>
                  </a:lnTo>
                  <a:lnTo>
                    <a:pt x="80" y="339"/>
                  </a:lnTo>
                  <a:lnTo>
                    <a:pt x="95" y="343"/>
                  </a:lnTo>
                  <a:lnTo>
                    <a:pt x="111" y="348"/>
                  </a:lnTo>
                  <a:lnTo>
                    <a:pt x="128" y="351"/>
                  </a:lnTo>
                  <a:lnTo>
                    <a:pt x="146" y="353"/>
                  </a:lnTo>
                  <a:lnTo>
                    <a:pt x="164" y="354"/>
                  </a:lnTo>
                  <a:lnTo>
                    <a:pt x="183" y="356"/>
                  </a:lnTo>
                  <a:lnTo>
                    <a:pt x="202" y="354"/>
                  </a:lnTo>
                  <a:lnTo>
                    <a:pt x="221" y="353"/>
                  </a:lnTo>
                  <a:lnTo>
                    <a:pt x="239" y="351"/>
                  </a:lnTo>
                  <a:lnTo>
                    <a:pt x="256" y="348"/>
                  </a:lnTo>
                  <a:lnTo>
                    <a:pt x="272" y="343"/>
                  </a:lnTo>
                  <a:lnTo>
                    <a:pt x="286" y="339"/>
                  </a:lnTo>
                  <a:lnTo>
                    <a:pt x="301" y="332"/>
                  </a:lnTo>
                  <a:lnTo>
                    <a:pt x="314" y="324"/>
                  </a:lnTo>
                  <a:lnTo>
                    <a:pt x="326" y="314"/>
                  </a:lnTo>
                  <a:lnTo>
                    <a:pt x="336" y="304"/>
                  </a:lnTo>
                  <a:lnTo>
                    <a:pt x="345" y="291"/>
                  </a:lnTo>
                  <a:lnTo>
                    <a:pt x="353" y="278"/>
                  </a:lnTo>
                  <a:lnTo>
                    <a:pt x="359" y="263"/>
                  </a:lnTo>
                  <a:lnTo>
                    <a:pt x="363" y="245"/>
                  </a:lnTo>
                  <a:lnTo>
                    <a:pt x="365" y="227"/>
                  </a:lnTo>
                  <a:lnTo>
                    <a:pt x="366" y="207"/>
                  </a:lnTo>
                  <a:lnTo>
                    <a:pt x="366" y="0"/>
                  </a:lnTo>
                  <a:lnTo>
                    <a:pt x="245" y="0"/>
                  </a:lnTo>
                  <a:lnTo>
                    <a:pt x="245" y="183"/>
                  </a:lnTo>
                  <a:lnTo>
                    <a:pt x="245" y="193"/>
                  </a:lnTo>
                  <a:lnTo>
                    <a:pt x="244" y="203"/>
                  </a:lnTo>
                  <a:lnTo>
                    <a:pt x="243" y="214"/>
                  </a:lnTo>
                  <a:lnTo>
                    <a:pt x="240" y="222"/>
                  </a:lnTo>
                  <a:lnTo>
                    <a:pt x="237" y="229"/>
                  </a:lnTo>
                  <a:lnTo>
                    <a:pt x="232" y="237"/>
                  </a:lnTo>
                  <a:lnTo>
                    <a:pt x="228" y="243"/>
                  </a:lnTo>
                  <a:lnTo>
                    <a:pt x="221" y="249"/>
                  </a:lnTo>
                  <a:lnTo>
                    <a:pt x="214" y="252"/>
                  </a:lnTo>
                  <a:lnTo>
                    <a:pt x="205" y="255"/>
                  </a:lnTo>
                  <a:lnTo>
                    <a:pt x="195" y="258"/>
                  </a:lnTo>
                  <a:lnTo>
                    <a:pt x="183" y="258"/>
                  </a:lnTo>
                  <a:lnTo>
                    <a:pt x="172" y="258"/>
                  </a:lnTo>
                  <a:lnTo>
                    <a:pt x="162" y="255"/>
                  </a:lnTo>
                  <a:lnTo>
                    <a:pt x="152" y="252"/>
                  </a:lnTo>
                  <a:lnTo>
                    <a:pt x="145" y="249"/>
                  </a:lnTo>
                  <a:lnTo>
                    <a:pt x="139" y="243"/>
                  </a:lnTo>
                  <a:lnTo>
                    <a:pt x="133" y="237"/>
                  </a:lnTo>
                  <a:lnTo>
                    <a:pt x="130" y="229"/>
                  </a:lnTo>
                  <a:lnTo>
                    <a:pt x="127" y="222"/>
                  </a:lnTo>
                  <a:lnTo>
                    <a:pt x="124" y="214"/>
                  </a:lnTo>
                  <a:lnTo>
                    <a:pt x="123" y="203"/>
                  </a:lnTo>
                  <a:lnTo>
                    <a:pt x="122" y="193"/>
                  </a:lnTo>
                  <a:lnTo>
                    <a:pt x="122" y="183"/>
                  </a:lnTo>
                  <a:lnTo>
                    <a:pt x="12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2" name="Rectangle 115"/>
            <p:cNvSpPr>
              <a:spLocks noChangeArrowheads="1"/>
            </p:cNvSpPr>
            <p:nvPr/>
          </p:nvSpPr>
          <p:spPr bwMode="auto">
            <a:xfrm>
              <a:off x="6134914" y="6475426"/>
              <a:ext cx="23812" cy="111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  <p:sp>
          <p:nvSpPr>
            <p:cNvPr id="83" name="Freeform 116"/>
            <p:cNvSpPr>
              <a:spLocks noEditPoints="1"/>
            </p:cNvSpPr>
            <p:nvPr/>
          </p:nvSpPr>
          <p:spPr bwMode="auto">
            <a:xfrm>
              <a:off x="6169838" y="6515113"/>
              <a:ext cx="76200" cy="73025"/>
            </a:xfrm>
            <a:custGeom>
              <a:avLst/>
              <a:gdLst>
                <a:gd name="T0" fmla="*/ 1015966178 w 380"/>
                <a:gd name="T1" fmla="*/ 976561940 h 369"/>
                <a:gd name="T2" fmla="*/ 1080504570 w 380"/>
                <a:gd name="T3" fmla="*/ 860322170 h 369"/>
                <a:gd name="T4" fmla="*/ 1161127178 w 380"/>
                <a:gd name="T5" fmla="*/ 767306922 h 369"/>
                <a:gd name="T6" fmla="*/ 1265956721 w 380"/>
                <a:gd name="T7" fmla="*/ 689800879 h 369"/>
                <a:gd name="T8" fmla="*/ 1378828372 w 380"/>
                <a:gd name="T9" fmla="*/ 651067350 h 369"/>
                <a:gd name="T10" fmla="*/ 1515907159 w 380"/>
                <a:gd name="T11" fmla="*/ 620049338 h 369"/>
                <a:gd name="T12" fmla="*/ 1652985745 w 380"/>
                <a:gd name="T13" fmla="*/ 620049338 h 369"/>
                <a:gd name="T14" fmla="*/ 1781981918 w 380"/>
                <a:gd name="T15" fmla="*/ 651067350 h 369"/>
                <a:gd name="T16" fmla="*/ 1894893875 w 380"/>
                <a:gd name="T17" fmla="*/ 697555382 h 369"/>
                <a:gd name="T18" fmla="*/ 1999723418 w 380"/>
                <a:gd name="T19" fmla="*/ 775061623 h 369"/>
                <a:gd name="T20" fmla="*/ 2072263813 w 380"/>
                <a:gd name="T21" fmla="*/ 868076673 h 369"/>
                <a:gd name="T22" fmla="*/ 2128719791 w 380"/>
                <a:gd name="T23" fmla="*/ 976561940 h 369"/>
                <a:gd name="T24" fmla="*/ 999841656 w 380"/>
                <a:gd name="T25" fmla="*/ 1038598161 h 369"/>
                <a:gd name="T26" fmla="*/ 2147483647 w 380"/>
                <a:gd name="T27" fmla="*/ 1379601757 h 369"/>
                <a:gd name="T28" fmla="*/ 2147483647 w 380"/>
                <a:gd name="T29" fmla="*/ 1162592237 h 369"/>
                <a:gd name="T30" fmla="*/ 2147483647 w 380"/>
                <a:gd name="T31" fmla="*/ 968807437 h 369"/>
                <a:gd name="T32" fmla="*/ 2147483647 w 380"/>
                <a:gd name="T33" fmla="*/ 790570629 h 369"/>
                <a:gd name="T34" fmla="*/ 2147483647 w 380"/>
                <a:gd name="T35" fmla="*/ 620049338 h 369"/>
                <a:gd name="T36" fmla="*/ 2147483647 w 380"/>
                <a:gd name="T37" fmla="*/ 472791556 h 369"/>
                <a:gd name="T38" fmla="*/ 2147483647 w 380"/>
                <a:gd name="T39" fmla="*/ 341042780 h 369"/>
                <a:gd name="T40" fmla="*/ 2147483647 w 380"/>
                <a:gd name="T41" fmla="*/ 240273029 h 369"/>
                <a:gd name="T42" fmla="*/ 2147483647 w 380"/>
                <a:gd name="T43" fmla="*/ 139503279 h 369"/>
                <a:gd name="T44" fmla="*/ 2088388334 w 380"/>
                <a:gd name="T45" fmla="*/ 77506241 h 369"/>
                <a:gd name="T46" fmla="*/ 1878769353 w 380"/>
                <a:gd name="T47" fmla="*/ 38733529 h 369"/>
                <a:gd name="T48" fmla="*/ 1652985745 w 380"/>
                <a:gd name="T49" fmla="*/ 7754503 h 369"/>
                <a:gd name="T50" fmla="*/ 1370746159 w 380"/>
                <a:gd name="T51" fmla="*/ 7754503 h 369"/>
                <a:gd name="T52" fmla="*/ 1064339743 w 380"/>
                <a:gd name="T53" fmla="*/ 61997038 h 369"/>
                <a:gd name="T54" fmla="*/ 782140262 w 380"/>
                <a:gd name="T55" fmla="*/ 155012285 h 369"/>
                <a:gd name="T56" fmla="*/ 532190024 w 380"/>
                <a:gd name="T57" fmla="*/ 294515564 h 369"/>
                <a:gd name="T58" fmla="*/ 338655459 w 380"/>
                <a:gd name="T59" fmla="*/ 480546059 h 369"/>
                <a:gd name="T60" fmla="*/ 169327629 w 380"/>
                <a:gd name="T61" fmla="*/ 705309885 h 369"/>
                <a:gd name="T62" fmla="*/ 64498086 w 380"/>
                <a:gd name="T63" fmla="*/ 968807437 h 369"/>
                <a:gd name="T64" fmla="*/ 8082414 w 380"/>
                <a:gd name="T65" fmla="*/ 1271116688 h 369"/>
                <a:gd name="T66" fmla="*/ 8082414 w 380"/>
                <a:gd name="T67" fmla="*/ 1596611080 h 369"/>
                <a:gd name="T68" fmla="*/ 72580500 w 380"/>
                <a:gd name="T69" fmla="*/ 1906635848 h 369"/>
                <a:gd name="T70" fmla="*/ 193534565 w 380"/>
                <a:gd name="T71" fmla="*/ 2147483647 h 369"/>
                <a:gd name="T72" fmla="*/ 354779981 w 380"/>
                <a:gd name="T73" fmla="*/ 2147483647 h 369"/>
                <a:gd name="T74" fmla="*/ 572481175 w 380"/>
                <a:gd name="T75" fmla="*/ 2147483647 h 369"/>
                <a:gd name="T76" fmla="*/ 830514027 w 380"/>
                <a:gd name="T77" fmla="*/ 2147483647 h 369"/>
                <a:gd name="T78" fmla="*/ 1120795721 w 380"/>
                <a:gd name="T79" fmla="*/ 2147483647 h 369"/>
                <a:gd name="T80" fmla="*/ 1435284351 w 380"/>
                <a:gd name="T81" fmla="*/ 2147483647 h 369"/>
                <a:gd name="T82" fmla="*/ 1725566245 w 380"/>
                <a:gd name="T83" fmla="*/ 2147483647 h 369"/>
                <a:gd name="T84" fmla="*/ 1959391961 w 380"/>
                <a:gd name="T85" fmla="*/ 2147483647 h 369"/>
                <a:gd name="T86" fmla="*/ 2147483647 w 380"/>
                <a:gd name="T87" fmla="*/ 2147483647 h 369"/>
                <a:gd name="T88" fmla="*/ 2147483647 w 380"/>
                <a:gd name="T89" fmla="*/ 2147483647 h 369"/>
                <a:gd name="T90" fmla="*/ 2147483647 w 380"/>
                <a:gd name="T91" fmla="*/ 2147483647 h 369"/>
                <a:gd name="T92" fmla="*/ 2147483647 w 380"/>
                <a:gd name="T93" fmla="*/ 2147483647 h 369"/>
                <a:gd name="T94" fmla="*/ 2147483647 w 380"/>
                <a:gd name="T95" fmla="*/ 2147483647 h 369"/>
                <a:gd name="T96" fmla="*/ 2147483647 w 380"/>
                <a:gd name="T97" fmla="*/ 2053893432 h 369"/>
                <a:gd name="T98" fmla="*/ 2072263813 w 380"/>
                <a:gd name="T99" fmla="*/ 1937653860 h 369"/>
                <a:gd name="T100" fmla="*/ 1991641004 w 380"/>
                <a:gd name="T101" fmla="*/ 2053893432 h 369"/>
                <a:gd name="T102" fmla="*/ 1878769353 w 380"/>
                <a:gd name="T103" fmla="*/ 2123684355 h 369"/>
                <a:gd name="T104" fmla="*/ 1749732875 w 380"/>
                <a:gd name="T105" fmla="*/ 2147483647 h 369"/>
                <a:gd name="T106" fmla="*/ 1604612181 w 380"/>
                <a:gd name="T107" fmla="*/ 2147483647 h 369"/>
                <a:gd name="T108" fmla="*/ 1459451181 w 380"/>
                <a:gd name="T109" fmla="*/ 2147483647 h 369"/>
                <a:gd name="T110" fmla="*/ 1338496915 w 380"/>
                <a:gd name="T111" fmla="*/ 2139154176 h 369"/>
                <a:gd name="T112" fmla="*/ 1225625264 w 380"/>
                <a:gd name="T113" fmla="*/ 2100420648 h 369"/>
                <a:gd name="T114" fmla="*/ 1145002656 w 380"/>
                <a:gd name="T115" fmla="*/ 2030669107 h 369"/>
                <a:gd name="T116" fmla="*/ 1072422156 w 380"/>
                <a:gd name="T117" fmla="*/ 1945408363 h 369"/>
                <a:gd name="T118" fmla="*/ 1024048592 w 380"/>
                <a:gd name="T119" fmla="*/ 1844638612 h 369"/>
                <a:gd name="T120" fmla="*/ 999841656 w 380"/>
                <a:gd name="T121" fmla="*/ 1720644537 h 369"/>
                <a:gd name="T122" fmla="*/ 991799548 w 380"/>
                <a:gd name="T123" fmla="*/ 1588856577 h 369"/>
                <a:gd name="T124" fmla="*/ 2147483647 w 380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80" h="369">
                  <a:moveTo>
                    <a:pt x="124" y="134"/>
                  </a:moveTo>
                  <a:lnTo>
                    <a:pt x="126" y="126"/>
                  </a:lnTo>
                  <a:lnTo>
                    <a:pt x="130" y="118"/>
                  </a:lnTo>
                  <a:lnTo>
                    <a:pt x="134" y="111"/>
                  </a:lnTo>
                  <a:lnTo>
                    <a:pt x="139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7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9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4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80" y="192"/>
                  </a:moveTo>
                  <a:lnTo>
                    <a:pt x="380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3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5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2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7" y="7"/>
                  </a:lnTo>
                  <a:lnTo>
                    <a:pt x="233" y="5"/>
                  </a:lnTo>
                  <a:lnTo>
                    <a:pt x="220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4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9" y="246"/>
                  </a:lnTo>
                  <a:lnTo>
                    <a:pt x="15" y="264"/>
                  </a:lnTo>
                  <a:lnTo>
                    <a:pt x="24" y="280"/>
                  </a:lnTo>
                  <a:lnTo>
                    <a:pt x="33" y="295"/>
                  </a:lnTo>
                  <a:lnTo>
                    <a:pt x="44" y="309"/>
                  </a:lnTo>
                  <a:lnTo>
                    <a:pt x="57" y="321"/>
                  </a:lnTo>
                  <a:lnTo>
                    <a:pt x="71" y="333"/>
                  </a:lnTo>
                  <a:lnTo>
                    <a:pt x="87" y="342"/>
                  </a:lnTo>
                  <a:lnTo>
                    <a:pt x="103" y="349"/>
                  </a:lnTo>
                  <a:lnTo>
                    <a:pt x="121" y="356"/>
                  </a:lnTo>
                  <a:lnTo>
                    <a:pt x="139" y="362"/>
                  </a:lnTo>
                  <a:lnTo>
                    <a:pt x="158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9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10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7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9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6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30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3" y="205"/>
                  </a:lnTo>
                  <a:lnTo>
                    <a:pt x="380" y="205"/>
                  </a:lnTo>
                  <a:lnTo>
                    <a:pt x="380" y="19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4" name="Freeform 117"/>
            <p:cNvSpPr>
              <a:spLocks/>
            </p:cNvSpPr>
            <p:nvPr/>
          </p:nvSpPr>
          <p:spPr bwMode="auto">
            <a:xfrm>
              <a:off x="6298425" y="6483363"/>
              <a:ext cx="74613" cy="104775"/>
            </a:xfrm>
            <a:custGeom>
              <a:avLst/>
              <a:gdLst>
                <a:gd name="T0" fmla="*/ 2147483647 w 375"/>
                <a:gd name="T1" fmla="*/ 220298775 h 533"/>
                <a:gd name="T2" fmla="*/ 2147483647 w 375"/>
                <a:gd name="T3" fmla="*/ 106343087 h 533"/>
                <a:gd name="T4" fmla="*/ 1961321489 w 375"/>
                <a:gd name="T5" fmla="*/ 30372759 h 533"/>
                <a:gd name="T6" fmla="*/ 1646238351 w 375"/>
                <a:gd name="T7" fmla="*/ 0 h 533"/>
                <a:gd name="T8" fmla="*/ 1252414422 w 375"/>
                <a:gd name="T9" fmla="*/ 22798883 h 533"/>
                <a:gd name="T10" fmla="*/ 858590295 w 375"/>
                <a:gd name="T11" fmla="*/ 144328251 h 533"/>
                <a:gd name="T12" fmla="*/ 551385295 w 375"/>
                <a:gd name="T13" fmla="*/ 349402019 h 533"/>
                <a:gd name="T14" fmla="*/ 322961077 w 375"/>
                <a:gd name="T15" fmla="*/ 638058716 h 533"/>
                <a:gd name="T16" fmla="*/ 189033926 w 375"/>
                <a:gd name="T17" fmla="*/ 1010298147 h 533"/>
                <a:gd name="T18" fmla="*/ 173277849 w 375"/>
                <a:gd name="T19" fmla="*/ 1390072924 h 533"/>
                <a:gd name="T20" fmla="*/ 212668141 w 375"/>
                <a:gd name="T21" fmla="*/ 1671155746 h 533"/>
                <a:gd name="T22" fmla="*/ 315082939 w 375"/>
                <a:gd name="T23" fmla="*/ 1883841919 h 533"/>
                <a:gd name="T24" fmla="*/ 456848634 w 375"/>
                <a:gd name="T25" fmla="*/ 2043356647 h 533"/>
                <a:gd name="T26" fmla="*/ 645882560 w 375"/>
                <a:gd name="T27" fmla="*/ 2147483647 h 533"/>
                <a:gd name="T28" fmla="*/ 882184915 w 375"/>
                <a:gd name="T29" fmla="*/ 2147483647 h 533"/>
                <a:gd name="T30" fmla="*/ 1142121486 w 375"/>
                <a:gd name="T31" fmla="*/ 2147483647 h 533"/>
                <a:gd name="T32" fmla="*/ 1394179918 w 375"/>
                <a:gd name="T33" fmla="*/ 2147483647 h 533"/>
                <a:gd name="T34" fmla="*/ 1646238351 w 375"/>
                <a:gd name="T35" fmla="*/ 2147483647 h 533"/>
                <a:gd name="T36" fmla="*/ 1827433932 w 375"/>
                <a:gd name="T37" fmla="*/ 2147483647 h 533"/>
                <a:gd name="T38" fmla="*/ 1866784629 w 375"/>
                <a:gd name="T39" fmla="*/ 2147483647 h 533"/>
                <a:gd name="T40" fmla="*/ 1866784629 w 375"/>
                <a:gd name="T41" fmla="*/ 2147483647 h 533"/>
                <a:gd name="T42" fmla="*/ 1803799717 w 375"/>
                <a:gd name="T43" fmla="*/ 2147483647 h 533"/>
                <a:gd name="T44" fmla="*/ 1717140995 w 375"/>
                <a:gd name="T45" fmla="*/ 2147483647 h 533"/>
                <a:gd name="T46" fmla="*/ 1457204425 w 375"/>
                <a:gd name="T47" fmla="*/ 2147483647 h 533"/>
                <a:gd name="T48" fmla="*/ 1197267855 w 375"/>
                <a:gd name="T49" fmla="*/ 2147483647 h 533"/>
                <a:gd name="T50" fmla="*/ 953087560 w 375"/>
                <a:gd name="T51" fmla="*/ 2147483647 h 533"/>
                <a:gd name="T52" fmla="*/ 716785205 w 375"/>
                <a:gd name="T53" fmla="*/ 2147483647 h 533"/>
                <a:gd name="T54" fmla="*/ 519873141 w 375"/>
                <a:gd name="T55" fmla="*/ 2147483647 h 533"/>
                <a:gd name="T56" fmla="*/ 110292937 w 375"/>
                <a:gd name="T57" fmla="*/ 2147483647 h 533"/>
                <a:gd name="T58" fmla="*/ 433214419 w 375"/>
                <a:gd name="T59" fmla="*/ 2147483647 h 533"/>
                <a:gd name="T60" fmla="*/ 787687650 w 375"/>
                <a:gd name="T61" fmla="*/ 2147483647 h 533"/>
                <a:gd name="T62" fmla="*/ 1157877563 w 375"/>
                <a:gd name="T63" fmla="*/ 2147483647 h 533"/>
                <a:gd name="T64" fmla="*/ 1512350993 w 375"/>
                <a:gd name="T65" fmla="*/ 2147483647 h 533"/>
                <a:gd name="T66" fmla="*/ 1811677855 w 375"/>
                <a:gd name="T67" fmla="*/ 2147483647 h 533"/>
                <a:gd name="T68" fmla="*/ 2103086985 w 375"/>
                <a:gd name="T69" fmla="*/ 2147483647 h 533"/>
                <a:gd name="T70" fmla="*/ 2147483647 w 375"/>
                <a:gd name="T71" fmla="*/ 2147483647 h 533"/>
                <a:gd name="T72" fmla="*/ 2147483647 w 375"/>
                <a:gd name="T73" fmla="*/ 2147483647 h 533"/>
                <a:gd name="T74" fmla="*/ 2147483647 w 375"/>
                <a:gd name="T75" fmla="*/ 2147483647 h 533"/>
                <a:gd name="T76" fmla="*/ 2147483647 w 375"/>
                <a:gd name="T77" fmla="*/ 2147483647 h 533"/>
                <a:gd name="T78" fmla="*/ 2147483647 w 375"/>
                <a:gd name="T79" fmla="*/ 2147483647 h 533"/>
                <a:gd name="T80" fmla="*/ 2147483647 w 375"/>
                <a:gd name="T81" fmla="*/ 2147483647 h 533"/>
                <a:gd name="T82" fmla="*/ 2147483647 w 375"/>
                <a:gd name="T83" fmla="*/ 2147483647 h 533"/>
                <a:gd name="T84" fmla="*/ 2147483647 w 375"/>
                <a:gd name="T85" fmla="*/ 2020557765 h 533"/>
                <a:gd name="T86" fmla="*/ 2147483647 w 375"/>
                <a:gd name="T87" fmla="*/ 1838244154 h 533"/>
                <a:gd name="T88" fmla="*/ 2147483647 w 375"/>
                <a:gd name="T89" fmla="*/ 1701528308 h 533"/>
                <a:gd name="T90" fmla="*/ 1969199428 w 375"/>
                <a:gd name="T91" fmla="*/ 1595185222 h 533"/>
                <a:gd name="T92" fmla="*/ 1551741285 w 375"/>
                <a:gd name="T93" fmla="*/ 1473655854 h 533"/>
                <a:gd name="T94" fmla="*/ 1339073144 w 375"/>
                <a:gd name="T95" fmla="*/ 1359700166 h 533"/>
                <a:gd name="T96" fmla="*/ 1252414422 w 375"/>
                <a:gd name="T97" fmla="*/ 1230558196 h 533"/>
                <a:gd name="T98" fmla="*/ 1244536284 w 375"/>
                <a:gd name="T99" fmla="*/ 1116641233 h 533"/>
                <a:gd name="T100" fmla="*/ 1291804714 w 375"/>
                <a:gd name="T101" fmla="*/ 1017872023 h 533"/>
                <a:gd name="T102" fmla="*/ 1465082563 w 375"/>
                <a:gd name="T103" fmla="*/ 881156177 h 533"/>
                <a:gd name="T104" fmla="*/ 1685628643 w 375"/>
                <a:gd name="T105" fmla="*/ 835558608 h 533"/>
                <a:gd name="T106" fmla="*/ 1961321489 w 375"/>
                <a:gd name="T107" fmla="*/ 873543772 h 533"/>
                <a:gd name="T108" fmla="*/ 2147483647 w 375"/>
                <a:gd name="T109" fmla="*/ 979886859 h 533"/>
                <a:gd name="T110" fmla="*/ 2147483647 w 375"/>
                <a:gd name="T111" fmla="*/ 311455384 h 5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75" h="533">
                  <a:moveTo>
                    <a:pt x="354" y="41"/>
                  </a:moveTo>
                  <a:lnTo>
                    <a:pt x="343" y="35"/>
                  </a:lnTo>
                  <a:lnTo>
                    <a:pt x="330" y="29"/>
                  </a:lnTo>
                  <a:lnTo>
                    <a:pt x="318" y="25"/>
                  </a:lnTo>
                  <a:lnTo>
                    <a:pt x="304" y="19"/>
                  </a:lnTo>
                  <a:lnTo>
                    <a:pt x="291" y="14"/>
                  </a:lnTo>
                  <a:lnTo>
                    <a:pt x="277" y="11"/>
                  </a:lnTo>
                  <a:lnTo>
                    <a:pt x="263" y="8"/>
                  </a:lnTo>
                  <a:lnTo>
                    <a:pt x="249" y="4"/>
                  </a:lnTo>
                  <a:lnTo>
                    <a:pt x="236" y="3"/>
                  </a:lnTo>
                  <a:lnTo>
                    <a:pt x="222" y="1"/>
                  </a:lnTo>
                  <a:lnTo>
                    <a:pt x="209" y="0"/>
                  </a:lnTo>
                  <a:lnTo>
                    <a:pt x="195" y="0"/>
                  </a:lnTo>
                  <a:lnTo>
                    <a:pt x="177" y="1"/>
                  </a:lnTo>
                  <a:lnTo>
                    <a:pt x="159" y="3"/>
                  </a:lnTo>
                  <a:lnTo>
                    <a:pt x="142" y="7"/>
                  </a:lnTo>
                  <a:lnTo>
                    <a:pt x="125" y="12"/>
                  </a:lnTo>
                  <a:lnTo>
                    <a:pt x="109" y="19"/>
                  </a:lnTo>
                  <a:lnTo>
                    <a:pt x="96" y="27"/>
                  </a:lnTo>
                  <a:lnTo>
                    <a:pt x="82" y="36"/>
                  </a:lnTo>
                  <a:lnTo>
                    <a:pt x="70" y="46"/>
                  </a:lnTo>
                  <a:lnTo>
                    <a:pt x="59" y="58"/>
                  </a:lnTo>
                  <a:lnTo>
                    <a:pt x="49" y="71"/>
                  </a:lnTo>
                  <a:lnTo>
                    <a:pt x="41" y="84"/>
                  </a:lnTo>
                  <a:lnTo>
                    <a:pt x="34" y="100"/>
                  </a:lnTo>
                  <a:lnTo>
                    <a:pt x="28" y="116"/>
                  </a:lnTo>
                  <a:lnTo>
                    <a:pt x="24" y="133"/>
                  </a:lnTo>
                  <a:lnTo>
                    <a:pt x="22" y="151"/>
                  </a:lnTo>
                  <a:lnTo>
                    <a:pt x="21" y="170"/>
                  </a:lnTo>
                  <a:lnTo>
                    <a:pt x="22" y="183"/>
                  </a:lnTo>
                  <a:lnTo>
                    <a:pt x="23" y="197"/>
                  </a:lnTo>
                  <a:lnTo>
                    <a:pt x="24" y="209"/>
                  </a:lnTo>
                  <a:lnTo>
                    <a:pt x="27" y="220"/>
                  </a:lnTo>
                  <a:lnTo>
                    <a:pt x="31" y="230"/>
                  </a:lnTo>
                  <a:lnTo>
                    <a:pt x="35" y="240"/>
                  </a:lnTo>
                  <a:lnTo>
                    <a:pt x="40" y="248"/>
                  </a:lnTo>
                  <a:lnTo>
                    <a:pt x="45" y="256"/>
                  </a:lnTo>
                  <a:lnTo>
                    <a:pt x="51" y="262"/>
                  </a:lnTo>
                  <a:lnTo>
                    <a:pt x="58" y="269"/>
                  </a:lnTo>
                  <a:lnTo>
                    <a:pt x="66" y="275"/>
                  </a:lnTo>
                  <a:lnTo>
                    <a:pt x="73" y="280"/>
                  </a:lnTo>
                  <a:lnTo>
                    <a:pt x="82" y="286"/>
                  </a:lnTo>
                  <a:lnTo>
                    <a:pt x="91" y="290"/>
                  </a:lnTo>
                  <a:lnTo>
                    <a:pt x="102" y="294"/>
                  </a:lnTo>
                  <a:lnTo>
                    <a:pt x="112" y="298"/>
                  </a:lnTo>
                  <a:lnTo>
                    <a:pt x="123" y="302"/>
                  </a:lnTo>
                  <a:lnTo>
                    <a:pt x="134" y="306"/>
                  </a:lnTo>
                  <a:lnTo>
                    <a:pt x="145" y="310"/>
                  </a:lnTo>
                  <a:lnTo>
                    <a:pt x="158" y="313"/>
                  </a:lnTo>
                  <a:lnTo>
                    <a:pt x="167" y="315"/>
                  </a:lnTo>
                  <a:lnTo>
                    <a:pt x="177" y="319"/>
                  </a:lnTo>
                  <a:lnTo>
                    <a:pt x="187" y="322"/>
                  </a:lnTo>
                  <a:lnTo>
                    <a:pt x="198" y="327"/>
                  </a:lnTo>
                  <a:lnTo>
                    <a:pt x="209" y="331"/>
                  </a:lnTo>
                  <a:lnTo>
                    <a:pt x="218" y="337"/>
                  </a:lnTo>
                  <a:lnTo>
                    <a:pt x="225" y="343"/>
                  </a:lnTo>
                  <a:lnTo>
                    <a:pt x="232" y="351"/>
                  </a:lnTo>
                  <a:lnTo>
                    <a:pt x="234" y="356"/>
                  </a:lnTo>
                  <a:lnTo>
                    <a:pt x="237" y="360"/>
                  </a:lnTo>
                  <a:lnTo>
                    <a:pt x="237" y="365"/>
                  </a:lnTo>
                  <a:lnTo>
                    <a:pt x="238" y="370"/>
                  </a:lnTo>
                  <a:lnTo>
                    <a:pt x="237" y="377"/>
                  </a:lnTo>
                  <a:lnTo>
                    <a:pt x="237" y="383"/>
                  </a:lnTo>
                  <a:lnTo>
                    <a:pt x="234" y="389"/>
                  </a:lnTo>
                  <a:lnTo>
                    <a:pt x="232" y="394"/>
                  </a:lnTo>
                  <a:lnTo>
                    <a:pt x="229" y="399"/>
                  </a:lnTo>
                  <a:lnTo>
                    <a:pt x="225" y="402"/>
                  </a:lnTo>
                  <a:lnTo>
                    <a:pt x="222" y="407"/>
                  </a:lnTo>
                  <a:lnTo>
                    <a:pt x="218" y="410"/>
                  </a:lnTo>
                  <a:lnTo>
                    <a:pt x="207" y="414"/>
                  </a:lnTo>
                  <a:lnTo>
                    <a:pt x="197" y="419"/>
                  </a:lnTo>
                  <a:lnTo>
                    <a:pt x="185" y="421"/>
                  </a:lnTo>
                  <a:lnTo>
                    <a:pt x="174" y="421"/>
                  </a:lnTo>
                  <a:lnTo>
                    <a:pt x="162" y="421"/>
                  </a:lnTo>
                  <a:lnTo>
                    <a:pt x="152" y="420"/>
                  </a:lnTo>
                  <a:lnTo>
                    <a:pt x="141" y="418"/>
                  </a:lnTo>
                  <a:lnTo>
                    <a:pt x="131" y="414"/>
                  </a:lnTo>
                  <a:lnTo>
                    <a:pt x="121" y="411"/>
                  </a:lnTo>
                  <a:lnTo>
                    <a:pt x="111" y="407"/>
                  </a:lnTo>
                  <a:lnTo>
                    <a:pt x="102" y="401"/>
                  </a:lnTo>
                  <a:lnTo>
                    <a:pt x="91" y="395"/>
                  </a:lnTo>
                  <a:lnTo>
                    <a:pt x="82" y="390"/>
                  </a:lnTo>
                  <a:lnTo>
                    <a:pt x="73" y="383"/>
                  </a:lnTo>
                  <a:lnTo>
                    <a:pt x="66" y="376"/>
                  </a:lnTo>
                  <a:lnTo>
                    <a:pt x="57" y="369"/>
                  </a:lnTo>
                  <a:lnTo>
                    <a:pt x="0" y="475"/>
                  </a:lnTo>
                  <a:lnTo>
                    <a:pt x="14" y="484"/>
                  </a:lnTo>
                  <a:lnTo>
                    <a:pt x="27" y="492"/>
                  </a:lnTo>
                  <a:lnTo>
                    <a:pt x="41" y="500"/>
                  </a:lnTo>
                  <a:lnTo>
                    <a:pt x="55" y="507"/>
                  </a:lnTo>
                  <a:lnTo>
                    <a:pt x="70" y="512"/>
                  </a:lnTo>
                  <a:lnTo>
                    <a:pt x="85" y="518"/>
                  </a:lnTo>
                  <a:lnTo>
                    <a:pt x="100" y="523"/>
                  </a:lnTo>
                  <a:lnTo>
                    <a:pt x="115" y="526"/>
                  </a:lnTo>
                  <a:lnTo>
                    <a:pt x="131" y="529"/>
                  </a:lnTo>
                  <a:lnTo>
                    <a:pt x="147" y="532"/>
                  </a:lnTo>
                  <a:lnTo>
                    <a:pt x="162" y="533"/>
                  </a:lnTo>
                  <a:lnTo>
                    <a:pt x="178" y="533"/>
                  </a:lnTo>
                  <a:lnTo>
                    <a:pt x="192" y="533"/>
                  </a:lnTo>
                  <a:lnTo>
                    <a:pt x="204" y="532"/>
                  </a:lnTo>
                  <a:lnTo>
                    <a:pt x="216" y="530"/>
                  </a:lnTo>
                  <a:lnTo>
                    <a:pt x="230" y="528"/>
                  </a:lnTo>
                  <a:lnTo>
                    <a:pt x="242" y="526"/>
                  </a:lnTo>
                  <a:lnTo>
                    <a:pt x="255" y="523"/>
                  </a:lnTo>
                  <a:lnTo>
                    <a:pt x="267" y="518"/>
                  </a:lnTo>
                  <a:lnTo>
                    <a:pt x="278" y="512"/>
                  </a:lnTo>
                  <a:lnTo>
                    <a:pt x="291" y="507"/>
                  </a:lnTo>
                  <a:lnTo>
                    <a:pt x="301" y="501"/>
                  </a:lnTo>
                  <a:lnTo>
                    <a:pt x="312" y="493"/>
                  </a:lnTo>
                  <a:lnTo>
                    <a:pt x="322" y="485"/>
                  </a:lnTo>
                  <a:lnTo>
                    <a:pt x="331" y="476"/>
                  </a:lnTo>
                  <a:lnTo>
                    <a:pt x="340" y="467"/>
                  </a:lnTo>
                  <a:lnTo>
                    <a:pt x="347" y="457"/>
                  </a:lnTo>
                  <a:lnTo>
                    <a:pt x="354" y="446"/>
                  </a:lnTo>
                  <a:lnTo>
                    <a:pt x="359" y="435"/>
                  </a:lnTo>
                  <a:lnTo>
                    <a:pt x="364" y="423"/>
                  </a:lnTo>
                  <a:lnTo>
                    <a:pt x="367" y="411"/>
                  </a:lnTo>
                  <a:lnTo>
                    <a:pt x="370" y="400"/>
                  </a:lnTo>
                  <a:lnTo>
                    <a:pt x="372" y="387"/>
                  </a:lnTo>
                  <a:lnTo>
                    <a:pt x="374" y="374"/>
                  </a:lnTo>
                  <a:lnTo>
                    <a:pt x="374" y="361"/>
                  </a:lnTo>
                  <a:lnTo>
                    <a:pt x="375" y="349"/>
                  </a:lnTo>
                  <a:lnTo>
                    <a:pt x="374" y="334"/>
                  </a:lnTo>
                  <a:lnTo>
                    <a:pt x="372" y="321"/>
                  </a:lnTo>
                  <a:lnTo>
                    <a:pt x="370" y="307"/>
                  </a:lnTo>
                  <a:lnTo>
                    <a:pt x="365" y="296"/>
                  </a:lnTo>
                  <a:lnTo>
                    <a:pt x="359" y="285"/>
                  </a:lnTo>
                  <a:lnTo>
                    <a:pt x="354" y="275"/>
                  </a:lnTo>
                  <a:lnTo>
                    <a:pt x="347" y="266"/>
                  </a:lnTo>
                  <a:lnTo>
                    <a:pt x="339" y="257"/>
                  </a:lnTo>
                  <a:lnTo>
                    <a:pt x="330" y="249"/>
                  </a:lnTo>
                  <a:lnTo>
                    <a:pt x="320" y="242"/>
                  </a:lnTo>
                  <a:lnTo>
                    <a:pt x="310" y="235"/>
                  </a:lnTo>
                  <a:lnTo>
                    <a:pt x="299" y="230"/>
                  </a:lnTo>
                  <a:lnTo>
                    <a:pt x="287" y="224"/>
                  </a:lnTo>
                  <a:lnTo>
                    <a:pt x="275" y="220"/>
                  </a:lnTo>
                  <a:lnTo>
                    <a:pt x="263" y="215"/>
                  </a:lnTo>
                  <a:lnTo>
                    <a:pt x="250" y="210"/>
                  </a:lnTo>
                  <a:lnTo>
                    <a:pt x="216" y="200"/>
                  </a:lnTo>
                  <a:lnTo>
                    <a:pt x="207" y="198"/>
                  </a:lnTo>
                  <a:lnTo>
                    <a:pt x="197" y="194"/>
                  </a:lnTo>
                  <a:lnTo>
                    <a:pt x="187" y="190"/>
                  </a:lnTo>
                  <a:lnTo>
                    <a:pt x="178" y="185"/>
                  </a:lnTo>
                  <a:lnTo>
                    <a:pt x="170" y="179"/>
                  </a:lnTo>
                  <a:lnTo>
                    <a:pt x="164" y="171"/>
                  </a:lnTo>
                  <a:lnTo>
                    <a:pt x="161" y="167"/>
                  </a:lnTo>
                  <a:lnTo>
                    <a:pt x="159" y="162"/>
                  </a:lnTo>
                  <a:lnTo>
                    <a:pt x="158" y="158"/>
                  </a:lnTo>
                  <a:lnTo>
                    <a:pt x="158" y="152"/>
                  </a:lnTo>
                  <a:lnTo>
                    <a:pt x="158" y="147"/>
                  </a:lnTo>
                  <a:lnTo>
                    <a:pt x="159" y="143"/>
                  </a:lnTo>
                  <a:lnTo>
                    <a:pt x="161" y="138"/>
                  </a:lnTo>
                  <a:lnTo>
                    <a:pt x="164" y="134"/>
                  </a:lnTo>
                  <a:lnTo>
                    <a:pt x="169" y="126"/>
                  </a:lnTo>
                  <a:lnTo>
                    <a:pt x="177" y="120"/>
                  </a:lnTo>
                  <a:lnTo>
                    <a:pt x="186" y="116"/>
                  </a:lnTo>
                  <a:lnTo>
                    <a:pt x="195" y="112"/>
                  </a:lnTo>
                  <a:lnTo>
                    <a:pt x="205" y="110"/>
                  </a:lnTo>
                  <a:lnTo>
                    <a:pt x="214" y="110"/>
                  </a:lnTo>
                  <a:lnTo>
                    <a:pt x="227" y="110"/>
                  </a:lnTo>
                  <a:lnTo>
                    <a:pt x="238" y="112"/>
                  </a:lnTo>
                  <a:lnTo>
                    <a:pt x="249" y="115"/>
                  </a:lnTo>
                  <a:lnTo>
                    <a:pt x="260" y="119"/>
                  </a:lnTo>
                  <a:lnTo>
                    <a:pt x="272" y="124"/>
                  </a:lnTo>
                  <a:lnTo>
                    <a:pt x="282" y="129"/>
                  </a:lnTo>
                  <a:lnTo>
                    <a:pt x="292" y="136"/>
                  </a:lnTo>
                  <a:lnTo>
                    <a:pt x="301" y="144"/>
                  </a:lnTo>
                  <a:lnTo>
                    <a:pt x="354" y="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5" name="Freeform 118"/>
            <p:cNvSpPr>
              <a:spLocks noEditPoints="1"/>
            </p:cNvSpPr>
            <p:nvPr/>
          </p:nvSpPr>
          <p:spPr bwMode="auto">
            <a:xfrm>
              <a:off x="6379388" y="6515113"/>
              <a:ext cx="74613" cy="73025"/>
            </a:xfrm>
            <a:custGeom>
              <a:avLst/>
              <a:gdLst>
                <a:gd name="T0" fmla="*/ 961368424 w 379"/>
                <a:gd name="T1" fmla="*/ 976561940 h 369"/>
                <a:gd name="T2" fmla="*/ 1022410718 w 379"/>
                <a:gd name="T3" fmla="*/ 860322170 h 369"/>
                <a:gd name="T4" fmla="*/ 1098723280 w 379"/>
                <a:gd name="T5" fmla="*/ 767306922 h 369"/>
                <a:gd name="T6" fmla="*/ 1190267328 w 379"/>
                <a:gd name="T7" fmla="*/ 689800879 h 369"/>
                <a:gd name="T8" fmla="*/ 1304716976 w 379"/>
                <a:gd name="T9" fmla="*/ 651067350 h 369"/>
                <a:gd name="T10" fmla="*/ 1434436697 w 379"/>
                <a:gd name="T11" fmla="*/ 620049338 h 369"/>
                <a:gd name="T12" fmla="*/ 1564156614 w 379"/>
                <a:gd name="T13" fmla="*/ 620049338 h 369"/>
                <a:gd name="T14" fmla="*/ 1686241200 w 379"/>
                <a:gd name="T15" fmla="*/ 651067350 h 369"/>
                <a:gd name="T16" fmla="*/ 1793055714 w 379"/>
                <a:gd name="T17" fmla="*/ 697555382 h 369"/>
                <a:gd name="T18" fmla="*/ 1892234897 w 379"/>
                <a:gd name="T19" fmla="*/ 775061623 h 369"/>
                <a:gd name="T20" fmla="*/ 1960912325 w 379"/>
                <a:gd name="T21" fmla="*/ 868076673 h 369"/>
                <a:gd name="T22" fmla="*/ 2006684349 w 379"/>
                <a:gd name="T23" fmla="*/ 976561940 h 369"/>
                <a:gd name="T24" fmla="*/ 946136742 w 379"/>
                <a:gd name="T25" fmla="*/ 1038598161 h 369"/>
                <a:gd name="T26" fmla="*/ 2147483647 w 379"/>
                <a:gd name="T27" fmla="*/ 1379601757 h 369"/>
                <a:gd name="T28" fmla="*/ 2147483647 w 379"/>
                <a:gd name="T29" fmla="*/ 1162592237 h 369"/>
                <a:gd name="T30" fmla="*/ 2147483647 w 379"/>
                <a:gd name="T31" fmla="*/ 968807437 h 369"/>
                <a:gd name="T32" fmla="*/ 2147483647 w 379"/>
                <a:gd name="T33" fmla="*/ 790570629 h 369"/>
                <a:gd name="T34" fmla="*/ 2147483647 w 379"/>
                <a:gd name="T35" fmla="*/ 620049338 h 369"/>
                <a:gd name="T36" fmla="*/ 2147483647 w 379"/>
                <a:gd name="T37" fmla="*/ 472791556 h 369"/>
                <a:gd name="T38" fmla="*/ 2147483647 w 379"/>
                <a:gd name="T39" fmla="*/ 341042780 h 369"/>
                <a:gd name="T40" fmla="*/ 2147483647 w 379"/>
                <a:gd name="T41" fmla="*/ 240273029 h 369"/>
                <a:gd name="T42" fmla="*/ 2144039401 w 379"/>
                <a:gd name="T43" fmla="*/ 139503279 h 369"/>
                <a:gd name="T44" fmla="*/ 1976182594 w 379"/>
                <a:gd name="T45" fmla="*/ 77506241 h 369"/>
                <a:gd name="T46" fmla="*/ 1777785445 w 379"/>
                <a:gd name="T47" fmla="*/ 38733529 h 369"/>
                <a:gd name="T48" fmla="*/ 1564156614 w 379"/>
                <a:gd name="T49" fmla="*/ 7754503 h 369"/>
                <a:gd name="T50" fmla="*/ 1297120625 w 379"/>
                <a:gd name="T51" fmla="*/ 7754503 h 369"/>
                <a:gd name="T52" fmla="*/ 1007179232 w 379"/>
                <a:gd name="T53" fmla="*/ 61997038 h 369"/>
                <a:gd name="T54" fmla="*/ 740104459 w 379"/>
                <a:gd name="T55" fmla="*/ 155012285 h 369"/>
                <a:gd name="T56" fmla="*/ 503570224 w 379"/>
                <a:gd name="T57" fmla="*/ 294515564 h 369"/>
                <a:gd name="T58" fmla="*/ 320443148 w 379"/>
                <a:gd name="T59" fmla="*/ 480546059 h 369"/>
                <a:gd name="T60" fmla="*/ 160221673 w 379"/>
                <a:gd name="T61" fmla="*/ 705309885 h 369"/>
                <a:gd name="T62" fmla="*/ 61042293 w 379"/>
                <a:gd name="T63" fmla="*/ 968807437 h 369"/>
                <a:gd name="T64" fmla="*/ 7635135 w 379"/>
                <a:gd name="T65" fmla="*/ 1271116688 h 369"/>
                <a:gd name="T66" fmla="*/ 7635135 w 379"/>
                <a:gd name="T67" fmla="*/ 1596611080 h 369"/>
                <a:gd name="T68" fmla="*/ 68677428 w 379"/>
                <a:gd name="T69" fmla="*/ 1906635848 h 369"/>
                <a:gd name="T70" fmla="*/ 183127076 w 379"/>
                <a:gd name="T71" fmla="*/ 2147483647 h 369"/>
                <a:gd name="T72" fmla="*/ 335713417 w 379"/>
                <a:gd name="T73" fmla="*/ 2147483647 h 369"/>
                <a:gd name="T74" fmla="*/ 541745897 w 379"/>
                <a:gd name="T75" fmla="*/ 2147483647 h 369"/>
                <a:gd name="T76" fmla="*/ 778280131 w 379"/>
                <a:gd name="T77" fmla="*/ 2147483647 h 369"/>
                <a:gd name="T78" fmla="*/ 1052951256 w 379"/>
                <a:gd name="T79" fmla="*/ 2147483647 h 369"/>
                <a:gd name="T80" fmla="*/ 1358162918 w 379"/>
                <a:gd name="T81" fmla="*/ 2147483647 h 369"/>
                <a:gd name="T82" fmla="*/ 1632834042 w 379"/>
                <a:gd name="T83" fmla="*/ 2147483647 h 369"/>
                <a:gd name="T84" fmla="*/ 1854098007 w 379"/>
                <a:gd name="T85" fmla="*/ 2147483647 h 369"/>
                <a:gd name="T86" fmla="*/ 2067726839 w 379"/>
                <a:gd name="T87" fmla="*/ 2147483647 h 369"/>
                <a:gd name="T88" fmla="*/ 2147483647 w 379"/>
                <a:gd name="T89" fmla="*/ 2147483647 h 369"/>
                <a:gd name="T90" fmla="*/ 2147483647 w 379"/>
                <a:gd name="T91" fmla="*/ 2147483647 h 369"/>
                <a:gd name="T92" fmla="*/ 2147483647 w 379"/>
                <a:gd name="T93" fmla="*/ 2147483647 h 369"/>
                <a:gd name="T94" fmla="*/ 2147483647 w 379"/>
                <a:gd name="T95" fmla="*/ 2147483647 h 369"/>
                <a:gd name="T96" fmla="*/ 2147483647 w 379"/>
                <a:gd name="T97" fmla="*/ 2053893432 h 369"/>
                <a:gd name="T98" fmla="*/ 1960912325 w 379"/>
                <a:gd name="T99" fmla="*/ 1937653860 h 369"/>
                <a:gd name="T100" fmla="*/ 1884599763 w 379"/>
                <a:gd name="T101" fmla="*/ 2053893432 h 369"/>
                <a:gd name="T102" fmla="*/ 1777785445 w 379"/>
                <a:gd name="T103" fmla="*/ 2123684355 h 369"/>
                <a:gd name="T104" fmla="*/ 1655700662 w 379"/>
                <a:gd name="T105" fmla="*/ 2147483647 h 369"/>
                <a:gd name="T106" fmla="*/ 1518384590 w 379"/>
                <a:gd name="T107" fmla="*/ 2147483647 h 369"/>
                <a:gd name="T108" fmla="*/ 1381029538 w 379"/>
                <a:gd name="T109" fmla="*/ 2147483647 h 369"/>
                <a:gd name="T110" fmla="*/ 1258944952 w 379"/>
                <a:gd name="T111" fmla="*/ 2139154176 h 369"/>
                <a:gd name="T112" fmla="*/ 1159765573 w 379"/>
                <a:gd name="T113" fmla="*/ 2100420648 h 369"/>
                <a:gd name="T114" fmla="*/ 1083453011 w 379"/>
                <a:gd name="T115" fmla="*/ 2030669107 h 369"/>
                <a:gd name="T116" fmla="*/ 1014775583 w 379"/>
                <a:gd name="T117" fmla="*/ 1945408363 h 369"/>
                <a:gd name="T118" fmla="*/ 969003559 w 379"/>
                <a:gd name="T119" fmla="*/ 1844638612 h 369"/>
                <a:gd name="T120" fmla="*/ 946136742 w 379"/>
                <a:gd name="T121" fmla="*/ 1720644537 h 369"/>
                <a:gd name="T122" fmla="*/ 938501607 w 379"/>
                <a:gd name="T123" fmla="*/ 1588856577 h 369"/>
                <a:gd name="T124" fmla="*/ 2147483647 w 379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9" h="369">
                  <a:moveTo>
                    <a:pt x="124" y="134"/>
                  </a:moveTo>
                  <a:lnTo>
                    <a:pt x="126" y="126"/>
                  </a:lnTo>
                  <a:lnTo>
                    <a:pt x="129" y="118"/>
                  </a:lnTo>
                  <a:lnTo>
                    <a:pt x="134" y="111"/>
                  </a:lnTo>
                  <a:lnTo>
                    <a:pt x="138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6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7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3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79" y="192"/>
                  </a:moveTo>
                  <a:lnTo>
                    <a:pt x="379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3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5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1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7" y="7"/>
                  </a:lnTo>
                  <a:lnTo>
                    <a:pt x="233" y="5"/>
                  </a:lnTo>
                  <a:lnTo>
                    <a:pt x="220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3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9" y="246"/>
                  </a:lnTo>
                  <a:lnTo>
                    <a:pt x="15" y="264"/>
                  </a:lnTo>
                  <a:lnTo>
                    <a:pt x="24" y="280"/>
                  </a:lnTo>
                  <a:lnTo>
                    <a:pt x="33" y="295"/>
                  </a:lnTo>
                  <a:lnTo>
                    <a:pt x="44" y="309"/>
                  </a:lnTo>
                  <a:lnTo>
                    <a:pt x="57" y="321"/>
                  </a:lnTo>
                  <a:lnTo>
                    <a:pt x="71" y="333"/>
                  </a:lnTo>
                  <a:lnTo>
                    <a:pt x="87" y="342"/>
                  </a:lnTo>
                  <a:lnTo>
                    <a:pt x="102" y="349"/>
                  </a:lnTo>
                  <a:lnTo>
                    <a:pt x="120" y="356"/>
                  </a:lnTo>
                  <a:lnTo>
                    <a:pt x="138" y="362"/>
                  </a:lnTo>
                  <a:lnTo>
                    <a:pt x="158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9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10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7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9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5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29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3" y="205"/>
                  </a:lnTo>
                  <a:lnTo>
                    <a:pt x="379" y="205"/>
                  </a:lnTo>
                  <a:lnTo>
                    <a:pt x="379" y="19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6" name="Freeform 119"/>
            <p:cNvSpPr>
              <a:spLocks noEditPoints="1"/>
            </p:cNvSpPr>
            <p:nvPr/>
          </p:nvSpPr>
          <p:spPr bwMode="auto">
            <a:xfrm>
              <a:off x="6460350" y="6515113"/>
              <a:ext cx="76200" cy="73025"/>
            </a:xfrm>
            <a:custGeom>
              <a:avLst/>
              <a:gdLst>
                <a:gd name="T0" fmla="*/ 1024042954 w 379"/>
                <a:gd name="T1" fmla="*/ 976561940 h 369"/>
                <a:gd name="T2" fmla="*/ 1089043564 w 379"/>
                <a:gd name="T3" fmla="*/ 860322170 h 369"/>
                <a:gd name="T4" fmla="*/ 1170334689 w 379"/>
                <a:gd name="T5" fmla="*/ 767306922 h 369"/>
                <a:gd name="T6" fmla="*/ 1267876118 w 379"/>
                <a:gd name="T7" fmla="*/ 689800879 h 369"/>
                <a:gd name="T8" fmla="*/ 1389752288 w 379"/>
                <a:gd name="T9" fmla="*/ 651067350 h 369"/>
                <a:gd name="T10" fmla="*/ 1527918972 w 379"/>
                <a:gd name="T11" fmla="*/ 620049338 h 369"/>
                <a:gd name="T12" fmla="*/ 1666085858 w 379"/>
                <a:gd name="T13" fmla="*/ 620049338 h 369"/>
                <a:gd name="T14" fmla="*/ 1796127491 w 379"/>
                <a:gd name="T15" fmla="*/ 651067350 h 369"/>
                <a:gd name="T16" fmla="*/ 1909919022 w 379"/>
                <a:gd name="T17" fmla="*/ 697555382 h 369"/>
                <a:gd name="T18" fmla="*/ 2015585501 w 379"/>
                <a:gd name="T19" fmla="*/ 775061623 h 369"/>
                <a:gd name="T20" fmla="*/ 2088711163 w 379"/>
                <a:gd name="T21" fmla="*/ 868076673 h 369"/>
                <a:gd name="T22" fmla="*/ 2137502083 w 379"/>
                <a:gd name="T23" fmla="*/ 976561940 h 369"/>
                <a:gd name="T24" fmla="*/ 1007792650 w 379"/>
                <a:gd name="T25" fmla="*/ 1038598161 h 369"/>
                <a:gd name="T26" fmla="*/ 2147483647 w 379"/>
                <a:gd name="T27" fmla="*/ 1379601757 h 369"/>
                <a:gd name="T28" fmla="*/ 2147483647 w 379"/>
                <a:gd name="T29" fmla="*/ 1162592237 h 369"/>
                <a:gd name="T30" fmla="*/ 2147483647 w 379"/>
                <a:gd name="T31" fmla="*/ 968807437 h 369"/>
                <a:gd name="T32" fmla="*/ 2147483647 w 379"/>
                <a:gd name="T33" fmla="*/ 790570629 h 369"/>
                <a:gd name="T34" fmla="*/ 2147483647 w 379"/>
                <a:gd name="T35" fmla="*/ 620049338 h 369"/>
                <a:gd name="T36" fmla="*/ 2147483647 w 379"/>
                <a:gd name="T37" fmla="*/ 472791556 h 369"/>
                <a:gd name="T38" fmla="*/ 2147483647 w 379"/>
                <a:gd name="T39" fmla="*/ 341042780 h 369"/>
                <a:gd name="T40" fmla="*/ 2147483647 w 379"/>
                <a:gd name="T41" fmla="*/ 240273029 h 369"/>
                <a:gd name="T42" fmla="*/ 2147483647 w 379"/>
                <a:gd name="T43" fmla="*/ 139503279 h 369"/>
                <a:gd name="T44" fmla="*/ 2104961265 w 379"/>
                <a:gd name="T45" fmla="*/ 77506241 h 369"/>
                <a:gd name="T46" fmla="*/ 1893668919 w 379"/>
                <a:gd name="T47" fmla="*/ 38733529 h 369"/>
                <a:gd name="T48" fmla="*/ 1666085858 w 379"/>
                <a:gd name="T49" fmla="*/ 7754503 h 369"/>
                <a:gd name="T50" fmla="*/ 1381627236 w 379"/>
                <a:gd name="T51" fmla="*/ 7754503 h 369"/>
                <a:gd name="T52" fmla="*/ 1072793261 w 379"/>
                <a:gd name="T53" fmla="*/ 61997038 h 369"/>
                <a:gd name="T54" fmla="*/ 788334841 w 379"/>
                <a:gd name="T55" fmla="*/ 155012285 h 369"/>
                <a:gd name="T56" fmla="*/ 536416836 w 379"/>
                <a:gd name="T57" fmla="*/ 294515564 h 369"/>
                <a:gd name="T58" fmla="*/ 341334180 w 379"/>
                <a:gd name="T59" fmla="*/ 480546059 h 369"/>
                <a:gd name="T60" fmla="*/ 170667090 w 379"/>
                <a:gd name="T61" fmla="*/ 705309885 h 369"/>
                <a:gd name="T62" fmla="*/ 65000611 w 379"/>
                <a:gd name="T63" fmla="*/ 968807437 h 369"/>
                <a:gd name="T64" fmla="*/ 8125051 w 379"/>
                <a:gd name="T65" fmla="*/ 1271116688 h 369"/>
                <a:gd name="T66" fmla="*/ 8125051 w 379"/>
                <a:gd name="T67" fmla="*/ 1596611080 h 369"/>
                <a:gd name="T68" fmla="*/ 65000611 w 379"/>
                <a:gd name="T69" fmla="*/ 1906635848 h 369"/>
                <a:gd name="T70" fmla="*/ 186917193 w 379"/>
                <a:gd name="T71" fmla="*/ 2147483647 h 369"/>
                <a:gd name="T72" fmla="*/ 357584283 w 379"/>
                <a:gd name="T73" fmla="*/ 2147483647 h 369"/>
                <a:gd name="T74" fmla="*/ 577042293 w 379"/>
                <a:gd name="T75" fmla="*/ 2147483647 h 369"/>
                <a:gd name="T76" fmla="*/ 829000509 w 379"/>
                <a:gd name="T77" fmla="*/ 2147483647 h 369"/>
                <a:gd name="T78" fmla="*/ 1121584181 w 379"/>
                <a:gd name="T79" fmla="*/ 2147483647 h 369"/>
                <a:gd name="T80" fmla="*/ 1446668259 w 379"/>
                <a:gd name="T81" fmla="*/ 2147483647 h 369"/>
                <a:gd name="T82" fmla="*/ 1739251931 w 379"/>
                <a:gd name="T83" fmla="*/ 2147483647 h 369"/>
                <a:gd name="T84" fmla="*/ 1974919632 w 379"/>
                <a:gd name="T85" fmla="*/ 2147483647 h 369"/>
                <a:gd name="T86" fmla="*/ 2147483647 w 379"/>
                <a:gd name="T87" fmla="*/ 2147483647 h 369"/>
                <a:gd name="T88" fmla="*/ 2147483647 w 379"/>
                <a:gd name="T89" fmla="*/ 2147483647 h 369"/>
                <a:gd name="T90" fmla="*/ 2147483647 w 379"/>
                <a:gd name="T91" fmla="*/ 2147483647 h 369"/>
                <a:gd name="T92" fmla="*/ 2147483647 w 379"/>
                <a:gd name="T93" fmla="*/ 2147483647 h 369"/>
                <a:gd name="T94" fmla="*/ 2147483647 w 379"/>
                <a:gd name="T95" fmla="*/ 2147483647 h 369"/>
                <a:gd name="T96" fmla="*/ 2147483647 w 379"/>
                <a:gd name="T97" fmla="*/ 2053893432 h 369"/>
                <a:gd name="T98" fmla="*/ 2088711163 w 379"/>
                <a:gd name="T99" fmla="*/ 1937653860 h 369"/>
                <a:gd name="T100" fmla="*/ 1991210147 w 379"/>
                <a:gd name="T101" fmla="*/ 2053893432 h 369"/>
                <a:gd name="T102" fmla="*/ 1893668919 w 379"/>
                <a:gd name="T103" fmla="*/ 2123684355 h 369"/>
                <a:gd name="T104" fmla="*/ 1763627085 w 379"/>
                <a:gd name="T105" fmla="*/ 2147483647 h 369"/>
                <a:gd name="T106" fmla="*/ 1609210298 w 379"/>
                <a:gd name="T107" fmla="*/ 2147483647 h 369"/>
                <a:gd name="T108" fmla="*/ 1471043413 w 379"/>
                <a:gd name="T109" fmla="*/ 2147483647 h 369"/>
                <a:gd name="T110" fmla="*/ 1341001779 w 379"/>
                <a:gd name="T111" fmla="*/ 2139154176 h 369"/>
                <a:gd name="T112" fmla="*/ 1235335300 w 379"/>
                <a:gd name="T113" fmla="*/ 2100420648 h 369"/>
                <a:gd name="T114" fmla="*/ 1154084587 w 379"/>
                <a:gd name="T115" fmla="*/ 2030669107 h 369"/>
                <a:gd name="T116" fmla="*/ 1080918513 w 379"/>
                <a:gd name="T117" fmla="*/ 1945408363 h 369"/>
                <a:gd name="T118" fmla="*/ 1032168005 w 379"/>
                <a:gd name="T119" fmla="*/ 1844638612 h 369"/>
                <a:gd name="T120" fmla="*/ 1007792650 w 379"/>
                <a:gd name="T121" fmla="*/ 1720644537 h 369"/>
                <a:gd name="T122" fmla="*/ 983417497 w 379"/>
                <a:gd name="T123" fmla="*/ 1588856577 h 369"/>
                <a:gd name="T124" fmla="*/ 2147483647 w 379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9" h="369">
                  <a:moveTo>
                    <a:pt x="124" y="134"/>
                  </a:moveTo>
                  <a:lnTo>
                    <a:pt x="126" y="126"/>
                  </a:lnTo>
                  <a:lnTo>
                    <a:pt x="129" y="118"/>
                  </a:lnTo>
                  <a:lnTo>
                    <a:pt x="134" y="111"/>
                  </a:lnTo>
                  <a:lnTo>
                    <a:pt x="138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6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7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3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79" y="192"/>
                  </a:moveTo>
                  <a:lnTo>
                    <a:pt x="379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2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4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1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6" y="7"/>
                  </a:lnTo>
                  <a:lnTo>
                    <a:pt x="233" y="5"/>
                  </a:lnTo>
                  <a:lnTo>
                    <a:pt x="219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3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8" y="246"/>
                  </a:lnTo>
                  <a:lnTo>
                    <a:pt x="14" y="264"/>
                  </a:lnTo>
                  <a:lnTo>
                    <a:pt x="23" y="280"/>
                  </a:lnTo>
                  <a:lnTo>
                    <a:pt x="32" y="295"/>
                  </a:lnTo>
                  <a:lnTo>
                    <a:pt x="44" y="309"/>
                  </a:lnTo>
                  <a:lnTo>
                    <a:pt x="56" y="321"/>
                  </a:lnTo>
                  <a:lnTo>
                    <a:pt x="71" y="333"/>
                  </a:lnTo>
                  <a:lnTo>
                    <a:pt x="85" y="342"/>
                  </a:lnTo>
                  <a:lnTo>
                    <a:pt x="102" y="349"/>
                  </a:lnTo>
                  <a:lnTo>
                    <a:pt x="120" y="356"/>
                  </a:lnTo>
                  <a:lnTo>
                    <a:pt x="138" y="362"/>
                  </a:lnTo>
                  <a:lnTo>
                    <a:pt x="157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8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09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5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8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5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29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1" y="205"/>
                  </a:lnTo>
                  <a:lnTo>
                    <a:pt x="379" y="205"/>
                  </a:lnTo>
                  <a:lnTo>
                    <a:pt x="379" y="19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7" name="Freeform 120"/>
            <p:cNvSpPr>
              <a:spLocks/>
            </p:cNvSpPr>
            <p:nvPr/>
          </p:nvSpPr>
          <p:spPr bwMode="auto">
            <a:xfrm>
              <a:off x="6541313" y="6497650"/>
              <a:ext cx="46038" cy="88900"/>
            </a:xfrm>
            <a:custGeom>
              <a:avLst/>
              <a:gdLst>
                <a:gd name="T0" fmla="*/ 1265894186 w 232"/>
                <a:gd name="T1" fmla="*/ 1594038119 h 448"/>
                <a:gd name="T2" fmla="*/ 1812898056 w 232"/>
                <a:gd name="T3" fmla="*/ 1594038119 h 448"/>
                <a:gd name="T4" fmla="*/ 1812898056 w 232"/>
                <a:gd name="T5" fmla="*/ 812671611 h 448"/>
                <a:gd name="T6" fmla="*/ 1265894186 w 232"/>
                <a:gd name="T7" fmla="*/ 812671611 h 448"/>
                <a:gd name="T8" fmla="*/ 1265894186 w 232"/>
                <a:gd name="T9" fmla="*/ 0 h 448"/>
                <a:gd name="T10" fmla="*/ 320381815 w 232"/>
                <a:gd name="T11" fmla="*/ 0 h 448"/>
                <a:gd name="T12" fmla="*/ 320381815 w 232"/>
                <a:gd name="T13" fmla="*/ 812671611 h 448"/>
                <a:gd name="T14" fmla="*/ 0 w 232"/>
                <a:gd name="T15" fmla="*/ 812671611 h 448"/>
                <a:gd name="T16" fmla="*/ 0 w 232"/>
                <a:gd name="T17" fmla="*/ 1594038119 h 448"/>
                <a:gd name="T18" fmla="*/ 320381815 w 232"/>
                <a:gd name="T19" fmla="*/ 1594038119 h 448"/>
                <a:gd name="T20" fmla="*/ 320381815 w 232"/>
                <a:gd name="T21" fmla="*/ 2147483647 h 448"/>
                <a:gd name="T22" fmla="*/ 1265894186 w 232"/>
                <a:gd name="T23" fmla="*/ 2147483647 h 448"/>
                <a:gd name="T24" fmla="*/ 1265894186 w 232"/>
                <a:gd name="T25" fmla="*/ 1594038119 h 4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2" h="448">
                  <a:moveTo>
                    <a:pt x="162" y="204"/>
                  </a:moveTo>
                  <a:lnTo>
                    <a:pt x="232" y="204"/>
                  </a:lnTo>
                  <a:lnTo>
                    <a:pt x="232" y="104"/>
                  </a:lnTo>
                  <a:lnTo>
                    <a:pt x="162" y="104"/>
                  </a:lnTo>
                  <a:lnTo>
                    <a:pt x="162" y="0"/>
                  </a:lnTo>
                  <a:lnTo>
                    <a:pt x="41" y="0"/>
                  </a:lnTo>
                  <a:lnTo>
                    <a:pt x="41" y="104"/>
                  </a:lnTo>
                  <a:lnTo>
                    <a:pt x="0" y="104"/>
                  </a:lnTo>
                  <a:lnTo>
                    <a:pt x="0" y="204"/>
                  </a:lnTo>
                  <a:lnTo>
                    <a:pt x="41" y="204"/>
                  </a:lnTo>
                  <a:lnTo>
                    <a:pt x="41" y="448"/>
                  </a:lnTo>
                  <a:lnTo>
                    <a:pt x="162" y="448"/>
                  </a:lnTo>
                  <a:lnTo>
                    <a:pt x="162" y="20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8" name="Freeform 121"/>
            <p:cNvSpPr>
              <a:spLocks noEditPoints="1"/>
            </p:cNvSpPr>
            <p:nvPr/>
          </p:nvSpPr>
          <p:spPr bwMode="auto">
            <a:xfrm>
              <a:off x="6590525" y="6515113"/>
              <a:ext cx="79375" cy="73025"/>
            </a:xfrm>
            <a:custGeom>
              <a:avLst/>
              <a:gdLst>
                <a:gd name="T0" fmla="*/ 1670458919 w 402"/>
                <a:gd name="T1" fmla="*/ 829304158 h 369"/>
                <a:gd name="T2" fmla="*/ 1839816737 w 402"/>
                <a:gd name="T3" fmla="*/ 875831373 h 369"/>
                <a:gd name="T4" fmla="*/ 1962975342 w 402"/>
                <a:gd name="T5" fmla="*/ 953337417 h 369"/>
                <a:gd name="T6" fmla="*/ 2070734408 w 402"/>
                <a:gd name="T7" fmla="*/ 1069577187 h 369"/>
                <a:gd name="T8" fmla="*/ 2140013579 w 402"/>
                <a:gd name="T9" fmla="*/ 1201325765 h 369"/>
                <a:gd name="T10" fmla="*/ 2147483647 w 402"/>
                <a:gd name="T11" fmla="*/ 1356338050 h 369"/>
                <a:gd name="T12" fmla="*/ 2147483647 w 402"/>
                <a:gd name="T13" fmla="*/ 1511350533 h 369"/>
                <a:gd name="T14" fmla="*/ 2140013579 w 402"/>
                <a:gd name="T15" fmla="*/ 1666362818 h 369"/>
                <a:gd name="T16" fmla="*/ 2070734408 w 402"/>
                <a:gd name="T17" fmla="*/ 1798150581 h 369"/>
                <a:gd name="T18" fmla="*/ 1962975342 w 402"/>
                <a:gd name="T19" fmla="*/ 1906635848 h 369"/>
                <a:gd name="T20" fmla="*/ 1839816737 w 402"/>
                <a:gd name="T21" fmla="*/ 1984141891 h 369"/>
                <a:gd name="T22" fmla="*/ 1670458919 w 402"/>
                <a:gd name="T23" fmla="*/ 2030669107 h 369"/>
                <a:gd name="T24" fmla="*/ 1477982048 w 402"/>
                <a:gd name="T25" fmla="*/ 2030669107 h 369"/>
                <a:gd name="T26" fmla="*/ 1324023968 w 402"/>
                <a:gd name="T27" fmla="*/ 1984141891 h 369"/>
                <a:gd name="T28" fmla="*/ 1185465625 w 402"/>
                <a:gd name="T29" fmla="*/ 1906635848 h 369"/>
                <a:gd name="T30" fmla="*/ 1085386979 w 402"/>
                <a:gd name="T31" fmla="*/ 1798150581 h 369"/>
                <a:gd name="T32" fmla="*/ 1016107808 w 402"/>
                <a:gd name="T33" fmla="*/ 1666362818 h 369"/>
                <a:gd name="T34" fmla="*/ 977627914 w 402"/>
                <a:gd name="T35" fmla="*/ 1511350533 h 369"/>
                <a:gd name="T36" fmla="*/ 977627914 w 402"/>
                <a:gd name="T37" fmla="*/ 1356338050 h 369"/>
                <a:gd name="T38" fmla="*/ 1016107808 w 402"/>
                <a:gd name="T39" fmla="*/ 1201325765 h 369"/>
                <a:gd name="T40" fmla="*/ 1085386979 w 402"/>
                <a:gd name="T41" fmla="*/ 1069577187 h 369"/>
                <a:gd name="T42" fmla="*/ 1185465625 w 402"/>
                <a:gd name="T43" fmla="*/ 953337417 h 369"/>
                <a:gd name="T44" fmla="*/ 1324023968 w 402"/>
                <a:gd name="T45" fmla="*/ 875831373 h 369"/>
                <a:gd name="T46" fmla="*/ 1477982048 w 402"/>
                <a:gd name="T47" fmla="*/ 829304158 h 369"/>
                <a:gd name="T48" fmla="*/ 2147483647 w 402"/>
                <a:gd name="T49" fmla="*/ 100769750 h 369"/>
                <a:gd name="T50" fmla="*/ 2147483647 w 402"/>
                <a:gd name="T51" fmla="*/ 348758099 h 369"/>
                <a:gd name="T52" fmla="*/ 2047654251 w 402"/>
                <a:gd name="T53" fmla="*/ 248027532 h 369"/>
                <a:gd name="T54" fmla="*/ 1916776130 w 402"/>
                <a:gd name="T55" fmla="*/ 155012285 h 369"/>
                <a:gd name="T56" fmla="*/ 1785898207 w 402"/>
                <a:gd name="T57" fmla="*/ 85260744 h 369"/>
                <a:gd name="T58" fmla="*/ 1639659445 w 402"/>
                <a:gd name="T59" fmla="*/ 46488032 h 369"/>
                <a:gd name="T60" fmla="*/ 1477982048 w 402"/>
                <a:gd name="T61" fmla="*/ 15509006 h 369"/>
                <a:gd name="T62" fmla="*/ 1324023968 w 402"/>
                <a:gd name="T63" fmla="*/ 0 h 369"/>
                <a:gd name="T64" fmla="*/ 1046907282 w 402"/>
                <a:gd name="T65" fmla="*/ 38733529 h 369"/>
                <a:gd name="T66" fmla="*/ 785190137 w 402"/>
                <a:gd name="T67" fmla="*/ 123994273 h 369"/>
                <a:gd name="T68" fmla="*/ 561952886 w 402"/>
                <a:gd name="T69" fmla="*/ 255782035 h 369"/>
                <a:gd name="T70" fmla="*/ 369514911 w 402"/>
                <a:gd name="T71" fmla="*/ 426264340 h 369"/>
                <a:gd name="T72" fmla="*/ 215556831 w 402"/>
                <a:gd name="T73" fmla="*/ 635558344 h 369"/>
                <a:gd name="T74" fmla="*/ 92359328 w 402"/>
                <a:gd name="T75" fmla="*/ 883585876 h 369"/>
                <a:gd name="T76" fmla="*/ 23080157 w 402"/>
                <a:gd name="T77" fmla="*/ 1147083231 h 369"/>
                <a:gd name="T78" fmla="*/ 0 w 402"/>
                <a:gd name="T79" fmla="*/ 1426128973 h 369"/>
                <a:gd name="T80" fmla="*/ 15399737 w 402"/>
                <a:gd name="T81" fmla="*/ 1650892799 h 369"/>
                <a:gd name="T82" fmla="*/ 61598752 w 402"/>
                <a:gd name="T83" fmla="*/ 1867902319 h 369"/>
                <a:gd name="T84" fmla="*/ 138558343 w 402"/>
                <a:gd name="T85" fmla="*/ 2069402636 h 369"/>
                <a:gd name="T86" fmla="*/ 238636988 w 402"/>
                <a:gd name="T87" fmla="*/ 2147483647 h 369"/>
                <a:gd name="T88" fmla="*/ 369514911 w 402"/>
                <a:gd name="T89" fmla="*/ 2147483647 h 369"/>
                <a:gd name="T90" fmla="*/ 523472991 w 402"/>
                <a:gd name="T91" fmla="*/ 2147483647 h 369"/>
                <a:gd name="T92" fmla="*/ 700511228 w 402"/>
                <a:gd name="T93" fmla="*/ 2147483647 h 369"/>
                <a:gd name="T94" fmla="*/ 900668520 w 402"/>
                <a:gd name="T95" fmla="*/ 2147483647 h 369"/>
                <a:gd name="T96" fmla="*/ 1108506034 w 402"/>
                <a:gd name="T97" fmla="*/ 2147483647 h 369"/>
                <a:gd name="T98" fmla="*/ 1339423705 w 402"/>
                <a:gd name="T99" fmla="*/ 2147483647 h 369"/>
                <a:gd name="T100" fmla="*/ 1501101102 w 402"/>
                <a:gd name="T101" fmla="*/ 2147483647 h 369"/>
                <a:gd name="T102" fmla="*/ 1647339865 w 402"/>
                <a:gd name="T103" fmla="*/ 2147483647 h 369"/>
                <a:gd name="T104" fmla="*/ 1793617525 w 402"/>
                <a:gd name="T105" fmla="*/ 2147483647 h 369"/>
                <a:gd name="T106" fmla="*/ 1932175868 w 402"/>
                <a:gd name="T107" fmla="*/ 2147483647 h 369"/>
                <a:gd name="T108" fmla="*/ 2047654251 w 402"/>
                <a:gd name="T109" fmla="*/ 2147483647 h 369"/>
                <a:gd name="T110" fmla="*/ 2140013579 w 402"/>
                <a:gd name="T111" fmla="*/ 2147483647 h 369"/>
                <a:gd name="T112" fmla="*/ 2147483647 w 402"/>
                <a:gd name="T113" fmla="*/ 2147483647 h 369"/>
                <a:gd name="T114" fmla="*/ 2147483647 w 402"/>
                <a:gd name="T115" fmla="*/ 100769750 h 3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2" h="369">
                  <a:moveTo>
                    <a:pt x="205" y="107"/>
                  </a:moveTo>
                  <a:lnTo>
                    <a:pt x="217" y="107"/>
                  </a:lnTo>
                  <a:lnTo>
                    <a:pt x="228" y="109"/>
                  </a:lnTo>
                  <a:lnTo>
                    <a:pt x="239" y="113"/>
                  </a:lnTo>
                  <a:lnTo>
                    <a:pt x="248" y="117"/>
                  </a:lnTo>
                  <a:lnTo>
                    <a:pt x="255" y="123"/>
                  </a:lnTo>
                  <a:lnTo>
                    <a:pt x="263" y="130"/>
                  </a:lnTo>
                  <a:lnTo>
                    <a:pt x="269" y="138"/>
                  </a:lnTo>
                  <a:lnTo>
                    <a:pt x="275" y="146"/>
                  </a:lnTo>
                  <a:lnTo>
                    <a:pt x="278" y="155"/>
                  </a:lnTo>
                  <a:lnTo>
                    <a:pt x="281" y="165"/>
                  </a:lnTo>
                  <a:lnTo>
                    <a:pt x="282" y="175"/>
                  </a:lnTo>
                  <a:lnTo>
                    <a:pt x="284" y="185"/>
                  </a:lnTo>
                  <a:lnTo>
                    <a:pt x="282" y="195"/>
                  </a:lnTo>
                  <a:lnTo>
                    <a:pt x="281" y="205"/>
                  </a:lnTo>
                  <a:lnTo>
                    <a:pt x="278" y="215"/>
                  </a:lnTo>
                  <a:lnTo>
                    <a:pt x="275" y="224"/>
                  </a:lnTo>
                  <a:lnTo>
                    <a:pt x="269" y="232"/>
                  </a:lnTo>
                  <a:lnTo>
                    <a:pt x="263" y="240"/>
                  </a:lnTo>
                  <a:lnTo>
                    <a:pt x="255" y="246"/>
                  </a:lnTo>
                  <a:lnTo>
                    <a:pt x="248" y="251"/>
                  </a:lnTo>
                  <a:lnTo>
                    <a:pt x="239" y="256"/>
                  </a:lnTo>
                  <a:lnTo>
                    <a:pt x="228" y="259"/>
                  </a:lnTo>
                  <a:lnTo>
                    <a:pt x="217" y="262"/>
                  </a:lnTo>
                  <a:lnTo>
                    <a:pt x="205" y="262"/>
                  </a:lnTo>
                  <a:lnTo>
                    <a:pt x="192" y="262"/>
                  </a:lnTo>
                  <a:lnTo>
                    <a:pt x="182" y="259"/>
                  </a:lnTo>
                  <a:lnTo>
                    <a:pt x="172" y="256"/>
                  </a:lnTo>
                  <a:lnTo>
                    <a:pt x="162" y="251"/>
                  </a:lnTo>
                  <a:lnTo>
                    <a:pt x="154" y="246"/>
                  </a:lnTo>
                  <a:lnTo>
                    <a:pt x="147" y="240"/>
                  </a:lnTo>
                  <a:lnTo>
                    <a:pt x="141" y="232"/>
                  </a:lnTo>
                  <a:lnTo>
                    <a:pt x="135" y="224"/>
                  </a:lnTo>
                  <a:lnTo>
                    <a:pt x="132" y="215"/>
                  </a:lnTo>
                  <a:lnTo>
                    <a:pt x="128" y="205"/>
                  </a:lnTo>
                  <a:lnTo>
                    <a:pt x="127" y="195"/>
                  </a:lnTo>
                  <a:lnTo>
                    <a:pt x="126" y="185"/>
                  </a:lnTo>
                  <a:lnTo>
                    <a:pt x="127" y="175"/>
                  </a:lnTo>
                  <a:lnTo>
                    <a:pt x="128" y="165"/>
                  </a:lnTo>
                  <a:lnTo>
                    <a:pt x="132" y="155"/>
                  </a:lnTo>
                  <a:lnTo>
                    <a:pt x="135" y="146"/>
                  </a:lnTo>
                  <a:lnTo>
                    <a:pt x="141" y="138"/>
                  </a:lnTo>
                  <a:lnTo>
                    <a:pt x="147" y="130"/>
                  </a:lnTo>
                  <a:lnTo>
                    <a:pt x="154" y="123"/>
                  </a:lnTo>
                  <a:lnTo>
                    <a:pt x="162" y="117"/>
                  </a:lnTo>
                  <a:lnTo>
                    <a:pt x="172" y="113"/>
                  </a:lnTo>
                  <a:lnTo>
                    <a:pt x="182" y="109"/>
                  </a:lnTo>
                  <a:lnTo>
                    <a:pt x="192" y="107"/>
                  </a:lnTo>
                  <a:lnTo>
                    <a:pt x="205" y="107"/>
                  </a:lnTo>
                  <a:close/>
                  <a:moveTo>
                    <a:pt x="402" y="13"/>
                  </a:moveTo>
                  <a:lnTo>
                    <a:pt x="279" y="13"/>
                  </a:lnTo>
                  <a:lnTo>
                    <a:pt x="279" y="45"/>
                  </a:lnTo>
                  <a:lnTo>
                    <a:pt x="272" y="38"/>
                  </a:lnTo>
                  <a:lnTo>
                    <a:pt x="266" y="32"/>
                  </a:lnTo>
                  <a:lnTo>
                    <a:pt x="258" y="26"/>
                  </a:lnTo>
                  <a:lnTo>
                    <a:pt x="249" y="20"/>
                  </a:lnTo>
                  <a:lnTo>
                    <a:pt x="241" y="16"/>
                  </a:lnTo>
                  <a:lnTo>
                    <a:pt x="232" y="11"/>
                  </a:lnTo>
                  <a:lnTo>
                    <a:pt x="222" y="8"/>
                  </a:lnTo>
                  <a:lnTo>
                    <a:pt x="213" y="6"/>
                  </a:lnTo>
                  <a:lnTo>
                    <a:pt x="202" y="4"/>
                  </a:lnTo>
                  <a:lnTo>
                    <a:pt x="192" y="2"/>
                  </a:lnTo>
                  <a:lnTo>
                    <a:pt x="182" y="1"/>
                  </a:lnTo>
                  <a:lnTo>
                    <a:pt x="172" y="0"/>
                  </a:lnTo>
                  <a:lnTo>
                    <a:pt x="154" y="1"/>
                  </a:lnTo>
                  <a:lnTo>
                    <a:pt x="136" y="5"/>
                  </a:lnTo>
                  <a:lnTo>
                    <a:pt x="119" y="9"/>
                  </a:lnTo>
                  <a:lnTo>
                    <a:pt x="102" y="16"/>
                  </a:lnTo>
                  <a:lnTo>
                    <a:pt x="88" y="24"/>
                  </a:lnTo>
                  <a:lnTo>
                    <a:pt x="73" y="33"/>
                  </a:lnTo>
                  <a:lnTo>
                    <a:pt x="59" y="43"/>
                  </a:lnTo>
                  <a:lnTo>
                    <a:pt x="48" y="55"/>
                  </a:lnTo>
                  <a:lnTo>
                    <a:pt x="37" y="69"/>
                  </a:lnTo>
                  <a:lnTo>
                    <a:pt x="28" y="82"/>
                  </a:lnTo>
                  <a:lnTo>
                    <a:pt x="19" y="98"/>
                  </a:lnTo>
                  <a:lnTo>
                    <a:pt x="12" y="114"/>
                  </a:lnTo>
                  <a:lnTo>
                    <a:pt x="7" y="131"/>
                  </a:lnTo>
                  <a:lnTo>
                    <a:pt x="3" y="148"/>
                  </a:lnTo>
                  <a:lnTo>
                    <a:pt x="1" y="166"/>
                  </a:lnTo>
                  <a:lnTo>
                    <a:pt x="0" y="184"/>
                  </a:lnTo>
                  <a:lnTo>
                    <a:pt x="1" y="198"/>
                  </a:lnTo>
                  <a:lnTo>
                    <a:pt x="2" y="213"/>
                  </a:lnTo>
                  <a:lnTo>
                    <a:pt x="4" y="228"/>
                  </a:lnTo>
                  <a:lnTo>
                    <a:pt x="8" y="241"/>
                  </a:lnTo>
                  <a:lnTo>
                    <a:pt x="12" y="255"/>
                  </a:lnTo>
                  <a:lnTo>
                    <a:pt x="18" y="267"/>
                  </a:lnTo>
                  <a:lnTo>
                    <a:pt x="25" y="280"/>
                  </a:lnTo>
                  <a:lnTo>
                    <a:pt x="31" y="292"/>
                  </a:lnTo>
                  <a:lnTo>
                    <a:pt x="40" y="303"/>
                  </a:lnTo>
                  <a:lnTo>
                    <a:pt x="48" y="313"/>
                  </a:lnTo>
                  <a:lnTo>
                    <a:pt x="58" y="322"/>
                  </a:lnTo>
                  <a:lnTo>
                    <a:pt x="68" y="331"/>
                  </a:lnTo>
                  <a:lnTo>
                    <a:pt x="80" y="340"/>
                  </a:lnTo>
                  <a:lnTo>
                    <a:pt x="91" y="347"/>
                  </a:lnTo>
                  <a:lnTo>
                    <a:pt x="103" y="353"/>
                  </a:lnTo>
                  <a:lnTo>
                    <a:pt x="117" y="358"/>
                  </a:lnTo>
                  <a:lnTo>
                    <a:pt x="130" y="363"/>
                  </a:lnTo>
                  <a:lnTo>
                    <a:pt x="144" y="365"/>
                  </a:lnTo>
                  <a:lnTo>
                    <a:pt x="159" y="367"/>
                  </a:lnTo>
                  <a:lnTo>
                    <a:pt x="174" y="369"/>
                  </a:lnTo>
                  <a:lnTo>
                    <a:pt x="184" y="367"/>
                  </a:lnTo>
                  <a:lnTo>
                    <a:pt x="195" y="367"/>
                  </a:lnTo>
                  <a:lnTo>
                    <a:pt x="204" y="365"/>
                  </a:lnTo>
                  <a:lnTo>
                    <a:pt x="214" y="363"/>
                  </a:lnTo>
                  <a:lnTo>
                    <a:pt x="224" y="360"/>
                  </a:lnTo>
                  <a:lnTo>
                    <a:pt x="233" y="356"/>
                  </a:lnTo>
                  <a:lnTo>
                    <a:pt x="242" y="352"/>
                  </a:lnTo>
                  <a:lnTo>
                    <a:pt x="251" y="347"/>
                  </a:lnTo>
                  <a:lnTo>
                    <a:pt x="259" y="340"/>
                  </a:lnTo>
                  <a:lnTo>
                    <a:pt x="266" y="334"/>
                  </a:lnTo>
                  <a:lnTo>
                    <a:pt x="272" y="327"/>
                  </a:lnTo>
                  <a:lnTo>
                    <a:pt x="278" y="319"/>
                  </a:lnTo>
                  <a:lnTo>
                    <a:pt x="279" y="319"/>
                  </a:lnTo>
                  <a:lnTo>
                    <a:pt x="279" y="357"/>
                  </a:lnTo>
                  <a:lnTo>
                    <a:pt x="402" y="357"/>
                  </a:lnTo>
                  <a:lnTo>
                    <a:pt x="402" y="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89" name="Rectangle 122"/>
            <p:cNvSpPr>
              <a:spLocks noChangeArrowheads="1"/>
            </p:cNvSpPr>
            <p:nvPr/>
          </p:nvSpPr>
          <p:spPr bwMode="auto">
            <a:xfrm>
              <a:off x="6685776" y="6475426"/>
              <a:ext cx="23813" cy="111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  <p:sp>
          <p:nvSpPr>
            <p:cNvPr id="90" name="Rectangle 123"/>
            <p:cNvSpPr>
              <a:spLocks noChangeArrowheads="1"/>
            </p:cNvSpPr>
            <p:nvPr/>
          </p:nvSpPr>
          <p:spPr bwMode="auto">
            <a:xfrm>
              <a:off x="6776264" y="6223013"/>
              <a:ext cx="7937" cy="363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</p:grpSp>
      <p:pic>
        <p:nvPicPr>
          <p:cNvPr id="91" name="Picture 22" descr="G:\Infozentrale\CI-CD\Neues CD 2011\Powerpoint\logo_vertikal_blank.wmf"/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213785" y="3980182"/>
            <a:ext cx="505883" cy="242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Bild 91" descr="KS_Wortmarke_lang_weis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6167" y="145354"/>
            <a:ext cx="4583708" cy="421093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PPP_Covers_NW.bmp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40000" y="2438405"/>
            <a:ext cx="7983968" cy="10890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Brandon Grotesque"/>
              </a:defRPr>
            </a:lvl1pPr>
          </a:lstStyle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40000" y="3527425"/>
            <a:ext cx="7983968" cy="257333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Master-Untertitelformat bearbeiten</a:t>
            </a:r>
          </a:p>
          <a:p>
            <a:endParaRPr lang="de-CH" dirty="0"/>
          </a:p>
          <a:p>
            <a:r>
              <a:rPr lang="en-US" dirty="0"/>
              <a:t>06.11.2013</a:t>
            </a:r>
            <a:endParaRPr lang="de-DE" dirty="0"/>
          </a:p>
        </p:txBody>
      </p:sp>
      <p:grpSp>
        <p:nvGrpSpPr>
          <p:cNvPr id="8" name="Gruppieren 1058"/>
          <p:cNvGrpSpPr>
            <a:grpSpLocks/>
          </p:cNvGrpSpPr>
          <p:nvPr userDrawn="1"/>
        </p:nvGrpSpPr>
        <p:grpSpPr bwMode="auto">
          <a:xfrm>
            <a:off x="7006169" y="6261105"/>
            <a:ext cx="2040467" cy="365125"/>
            <a:chOff x="5253850" y="6223013"/>
            <a:chExt cx="1530351" cy="365125"/>
          </a:xfrm>
        </p:grpSpPr>
        <p:sp>
          <p:nvSpPr>
            <p:cNvPr id="10" name="Freeform 104"/>
            <p:cNvSpPr>
              <a:spLocks/>
            </p:cNvSpPr>
            <p:nvPr/>
          </p:nvSpPr>
          <p:spPr bwMode="auto">
            <a:xfrm>
              <a:off x="5253850" y="6484950"/>
              <a:ext cx="93663" cy="101600"/>
            </a:xfrm>
            <a:custGeom>
              <a:avLst/>
              <a:gdLst>
                <a:gd name="T0" fmla="*/ 1032714179 w 473"/>
                <a:gd name="T1" fmla="*/ 1681895017 h 507"/>
                <a:gd name="T2" fmla="*/ 1024950249 w 473"/>
                <a:gd name="T3" fmla="*/ 1681895017 h 507"/>
                <a:gd name="T4" fmla="*/ 1024950249 w 473"/>
                <a:gd name="T5" fmla="*/ 0 h 507"/>
                <a:gd name="T6" fmla="*/ 0 w 473"/>
                <a:gd name="T7" fmla="*/ 0 h 507"/>
                <a:gd name="T8" fmla="*/ 0 w 473"/>
                <a:gd name="T9" fmla="*/ 2147483647 h 507"/>
                <a:gd name="T10" fmla="*/ 1024950249 w 473"/>
                <a:gd name="T11" fmla="*/ 2147483647 h 507"/>
                <a:gd name="T12" fmla="*/ 1024950249 w 473"/>
                <a:gd name="T13" fmla="*/ 2147483647 h 507"/>
                <a:gd name="T14" fmla="*/ 1032714179 w 473"/>
                <a:gd name="T15" fmla="*/ 2147483647 h 507"/>
                <a:gd name="T16" fmla="*/ 2147483647 w 473"/>
                <a:gd name="T17" fmla="*/ 2147483647 h 507"/>
                <a:gd name="T18" fmla="*/ 2147483647 w 473"/>
                <a:gd name="T19" fmla="*/ 2147483647 h 507"/>
                <a:gd name="T20" fmla="*/ 1972222583 w 473"/>
                <a:gd name="T21" fmla="*/ 1931396361 h 507"/>
                <a:gd name="T22" fmla="*/ 2147483647 w 473"/>
                <a:gd name="T23" fmla="*/ 0 h 507"/>
                <a:gd name="T24" fmla="*/ 2147483647 w 473"/>
                <a:gd name="T25" fmla="*/ 0 h 507"/>
                <a:gd name="T26" fmla="*/ 1032714179 w 473"/>
                <a:gd name="T27" fmla="*/ 1681895017 h 50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3" h="507">
                  <a:moveTo>
                    <a:pt x="133" y="209"/>
                  </a:moveTo>
                  <a:lnTo>
                    <a:pt x="132" y="209"/>
                  </a:lnTo>
                  <a:lnTo>
                    <a:pt x="132" y="0"/>
                  </a:lnTo>
                  <a:lnTo>
                    <a:pt x="0" y="0"/>
                  </a:lnTo>
                  <a:lnTo>
                    <a:pt x="0" y="507"/>
                  </a:lnTo>
                  <a:lnTo>
                    <a:pt x="132" y="507"/>
                  </a:lnTo>
                  <a:lnTo>
                    <a:pt x="132" y="288"/>
                  </a:lnTo>
                  <a:lnTo>
                    <a:pt x="133" y="288"/>
                  </a:lnTo>
                  <a:lnTo>
                    <a:pt x="303" y="507"/>
                  </a:lnTo>
                  <a:lnTo>
                    <a:pt x="473" y="507"/>
                  </a:lnTo>
                  <a:lnTo>
                    <a:pt x="254" y="240"/>
                  </a:lnTo>
                  <a:lnTo>
                    <a:pt x="455" y="0"/>
                  </a:lnTo>
                  <a:lnTo>
                    <a:pt x="292" y="0"/>
                  </a:lnTo>
                  <a:lnTo>
                    <a:pt x="133" y="2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1" name="Freeform 105"/>
            <p:cNvSpPr>
              <a:spLocks noEditPoints="1"/>
            </p:cNvSpPr>
            <p:nvPr/>
          </p:nvSpPr>
          <p:spPr bwMode="auto">
            <a:xfrm>
              <a:off x="5349100" y="6515113"/>
              <a:ext cx="79375" cy="73025"/>
            </a:xfrm>
            <a:custGeom>
              <a:avLst/>
              <a:gdLst>
                <a:gd name="T0" fmla="*/ 1682993074 w 401"/>
                <a:gd name="T1" fmla="*/ 829304158 h 369"/>
                <a:gd name="T2" fmla="*/ 1845830589 w 401"/>
                <a:gd name="T3" fmla="*/ 875831373 h 369"/>
                <a:gd name="T4" fmla="*/ 1985433597 w 401"/>
                <a:gd name="T5" fmla="*/ 953337417 h 369"/>
                <a:gd name="T6" fmla="*/ 2086286166 w 401"/>
                <a:gd name="T7" fmla="*/ 1069577187 h 369"/>
                <a:gd name="T8" fmla="*/ 2147483647 w 401"/>
                <a:gd name="T9" fmla="*/ 1201325765 h 369"/>
                <a:gd name="T10" fmla="*/ 2147483647 w 401"/>
                <a:gd name="T11" fmla="*/ 1356338050 h 369"/>
                <a:gd name="T12" fmla="*/ 2147483647 w 401"/>
                <a:gd name="T13" fmla="*/ 1511350533 h 369"/>
                <a:gd name="T14" fmla="*/ 2147483647 w 401"/>
                <a:gd name="T15" fmla="*/ 1666362818 h 369"/>
                <a:gd name="T16" fmla="*/ 2086286166 w 401"/>
                <a:gd name="T17" fmla="*/ 1798150581 h 369"/>
                <a:gd name="T18" fmla="*/ 1985433597 w 401"/>
                <a:gd name="T19" fmla="*/ 1906635848 h 369"/>
                <a:gd name="T20" fmla="*/ 1845830589 w 401"/>
                <a:gd name="T21" fmla="*/ 1984141891 h 369"/>
                <a:gd name="T22" fmla="*/ 1682993074 w 401"/>
                <a:gd name="T23" fmla="*/ 2030669107 h 369"/>
                <a:gd name="T24" fmla="*/ 1496842863 w 401"/>
                <a:gd name="T25" fmla="*/ 2030669107 h 369"/>
                <a:gd name="T26" fmla="*/ 1333966155 w 401"/>
                <a:gd name="T27" fmla="*/ 1984141891 h 369"/>
                <a:gd name="T28" fmla="*/ 1202121113 w 401"/>
                <a:gd name="T29" fmla="*/ 1906635848 h 369"/>
                <a:gd name="T30" fmla="*/ 1093549771 w 401"/>
                <a:gd name="T31" fmla="*/ 1798150581 h 369"/>
                <a:gd name="T32" fmla="*/ 1015970902 w 401"/>
                <a:gd name="T33" fmla="*/ 1666362818 h 369"/>
                <a:gd name="T34" fmla="*/ 977220463 w 401"/>
                <a:gd name="T35" fmla="*/ 1511350533 h 369"/>
                <a:gd name="T36" fmla="*/ 977220463 w 401"/>
                <a:gd name="T37" fmla="*/ 1356338050 h 369"/>
                <a:gd name="T38" fmla="*/ 1015970902 w 401"/>
                <a:gd name="T39" fmla="*/ 1201325765 h 369"/>
                <a:gd name="T40" fmla="*/ 1093549771 w 401"/>
                <a:gd name="T41" fmla="*/ 1069577187 h 369"/>
                <a:gd name="T42" fmla="*/ 1202121113 w 401"/>
                <a:gd name="T43" fmla="*/ 953337417 h 369"/>
                <a:gd name="T44" fmla="*/ 1333966155 w 401"/>
                <a:gd name="T45" fmla="*/ 875831373 h 369"/>
                <a:gd name="T46" fmla="*/ 1496842863 w 401"/>
                <a:gd name="T47" fmla="*/ 829304158 h 369"/>
                <a:gd name="T48" fmla="*/ 2147483647 w 401"/>
                <a:gd name="T49" fmla="*/ 100769750 h 369"/>
                <a:gd name="T50" fmla="*/ 2147483647 w 401"/>
                <a:gd name="T51" fmla="*/ 348758099 h 369"/>
                <a:gd name="T52" fmla="*/ 2055254500 w 401"/>
                <a:gd name="T53" fmla="*/ 248027532 h 369"/>
                <a:gd name="T54" fmla="*/ 1931167424 w 401"/>
                <a:gd name="T55" fmla="*/ 155012285 h 369"/>
                <a:gd name="T56" fmla="*/ 1791564416 w 401"/>
                <a:gd name="T57" fmla="*/ 85260744 h 369"/>
                <a:gd name="T58" fmla="*/ 1644203639 w 401"/>
                <a:gd name="T59" fmla="*/ 46488032 h 369"/>
                <a:gd name="T60" fmla="*/ 1496842863 w 401"/>
                <a:gd name="T61" fmla="*/ 15509006 h 369"/>
                <a:gd name="T62" fmla="*/ 1341724121 w 401"/>
                <a:gd name="T63" fmla="*/ 0 h 369"/>
                <a:gd name="T64" fmla="*/ 1047002371 w 401"/>
                <a:gd name="T65" fmla="*/ 38733529 h 369"/>
                <a:gd name="T66" fmla="*/ 798828219 w 401"/>
                <a:gd name="T67" fmla="*/ 123994273 h 369"/>
                <a:gd name="T68" fmla="*/ 573927569 w 401"/>
                <a:gd name="T69" fmla="*/ 255782035 h 369"/>
                <a:gd name="T70" fmla="*/ 372261426 w 401"/>
                <a:gd name="T71" fmla="*/ 426264340 h 369"/>
                <a:gd name="T72" fmla="*/ 209384718 w 401"/>
                <a:gd name="T73" fmla="*/ 635558344 h 369"/>
                <a:gd name="T74" fmla="*/ 100813376 w 401"/>
                <a:gd name="T75" fmla="*/ 883585876 h 369"/>
                <a:gd name="T76" fmla="*/ 31031666 w 401"/>
                <a:gd name="T77" fmla="*/ 1147083231 h 369"/>
                <a:gd name="T78" fmla="*/ 0 w 401"/>
                <a:gd name="T79" fmla="*/ 1426128973 h 369"/>
                <a:gd name="T80" fmla="*/ 7757966 w 401"/>
                <a:gd name="T81" fmla="*/ 1650892799 h 369"/>
                <a:gd name="T82" fmla="*/ 62063134 w 401"/>
                <a:gd name="T83" fmla="*/ 1867902319 h 369"/>
                <a:gd name="T84" fmla="*/ 139603008 w 401"/>
                <a:gd name="T85" fmla="*/ 2069402636 h 369"/>
                <a:gd name="T86" fmla="*/ 248174350 w 401"/>
                <a:gd name="T87" fmla="*/ 2147483647 h 369"/>
                <a:gd name="T88" fmla="*/ 380019392 w 401"/>
                <a:gd name="T89" fmla="*/ 2147483647 h 369"/>
                <a:gd name="T90" fmla="*/ 535138134 w 401"/>
                <a:gd name="T91" fmla="*/ 2147483647 h 369"/>
                <a:gd name="T92" fmla="*/ 713530379 w 401"/>
                <a:gd name="T93" fmla="*/ 2147483647 h 369"/>
                <a:gd name="T94" fmla="*/ 899641594 w 401"/>
                <a:gd name="T95" fmla="*/ 2147483647 h 369"/>
                <a:gd name="T96" fmla="*/ 1116823471 w 401"/>
                <a:gd name="T97" fmla="*/ 2147483647 h 369"/>
                <a:gd name="T98" fmla="*/ 1349482087 w 401"/>
                <a:gd name="T99" fmla="*/ 2147483647 h 369"/>
                <a:gd name="T100" fmla="*/ 1504600631 w 401"/>
                <a:gd name="T101" fmla="*/ 2147483647 h 369"/>
                <a:gd name="T102" fmla="*/ 1659719373 w 401"/>
                <a:gd name="T103" fmla="*/ 2147483647 h 369"/>
                <a:gd name="T104" fmla="*/ 1807080348 w 401"/>
                <a:gd name="T105" fmla="*/ 2147483647 h 369"/>
                <a:gd name="T106" fmla="*/ 1938925390 w 401"/>
                <a:gd name="T107" fmla="*/ 2147483647 h 369"/>
                <a:gd name="T108" fmla="*/ 2063012466 w 401"/>
                <a:gd name="T109" fmla="*/ 2147483647 h 369"/>
                <a:gd name="T110" fmla="*/ 2147483647 w 401"/>
                <a:gd name="T111" fmla="*/ 2147483647 h 369"/>
                <a:gd name="T112" fmla="*/ 2147483647 w 401"/>
                <a:gd name="T113" fmla="*/ 2147483647 h 369"/>
                <a:gd name="T114" fmla="*/ 2147483647 w 401"/>
                <a:gd name="T115" fmla="*/ 100769750 h 3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1" h="369">
                  <a:moveTo>
                    <a:pt x="205" y="107"/>
                  </a:moveTo>
                  <a:lnTo>
                    <a:pt x="217" y="107"/>
                  </a:lnTo>
                  <a:lnTo>
                    <a:pt x="228" y="109"/>
                  </a:lnTo>
                  <a:lnTo>
                    <a:pt x="238" y="113"/>
                  </a:lnTo>
                  <a:lnTo>
                    <a:pt x="247" y="117"/>
                  </a:lnTo>
                  <a:lnTo>
                    <a:pt x="256" y="123"/>
                  </a:lnTo>
                  <a:lnTo>
                    <a:pt x="263" y="130"/>
                  </a:lnTo>
                  <a:lnTo>
                    <a:pt x="269" y="138"/>
                  </a:lnTo>
                  <a:lnTo>
                    <a:pt x="274" y="146"/>
                  </a:lnTo>
                  <a:lnTo>
                    <a:pt x="278" y="155"/>
                  </a:lnTo>
                  <a:lnTo>
                    <a:pt x="281" y="165"/>
                  </a:lnTo>
                  <a:lnTo>
                    <a:pt x="283" y="175"/>
                  </a:lnTo>
                  <a:lnTo>
                    <a:pt x="283" y="185"/>
                  </a:lnTo>
                  <a:lnTo>
                    <a:pt x="283" y="195"/>
                  </a:lnTo>
                  <a:lnTo>
                    <a:pt x="281" y="205"/>
                  </a:lnTo>
                  <a:lnTo>
                    <a:pt x="278" y="215"/>
                  </a:lnTo>
                  <a:lnTo>
                    <a:pt x="274" y="224"/>
                  </a:lnTo>
                  <a:lnTo>
                    <a:pt x="269" y="232"/>
                  </a:lnTo>
                  <a:lnTo>
                    <a:pt x="263" y="240"/>
                  </a:lnTo>
                  <a:lnTo>
                    <a:pt x="256" y="246"/>
                  </a:lnTo>
                  <a:lnTo>
                    <a:pt x="247" y="251"/>
                  </a:lnTo>
                  <a:lnTo>
                    <a:pt x="238" y="256"/>
                  </a:lnTo>
                  <a:lnTo>
                    <a:pt x="228" y="259"/>
                  </a:lnTo>
                  <a:lnTo>
                    <a:pt x="217" y="262"/>
                  </a:lnTo>
                  <a:lnTo>
                    <a:pt x="205" y="262"/>
                  </a:lnTo>
                  <a:lnTo>
                    <a:pt x="193" y="262"/>
                  </a:lnTo>
                  <a:lnTo>
                    <a:pt x="182" y="259"/>
                  </a:lnTo>
                  <a:lnTo>
                    <a:pt x="172" y="256"/>
                  </a:lnTo>
                  <a:lnTo>
                    <a:pt x="163" y="251"/>
                  </a:lnTo>
                  <a:lnTo>
                    <a:pt x="155" y="246"/>
                  </a:lnTo>
                  <a:lnTo>
                    <a:pt x="147" y="240"/>
                  </a:lnTo>
                  <a:lnTo>
                    <a:pt x="141" y="232"/>
                  </a:lnTo>
                  <a:lnTo>
                    <a:pt x="135" y="224"/>
                  </a:lnTo>
                  <a:lnTo>
                    <a:pt x="131" y="215"/>
                  </a:lnTo>
                  <a:lnTo>
                    <a:pt x="129" y="205"/>
                  </a:lnTo>
                  <a:lnTo>
                    <a:pt x="126" y="195"/>
                  </a:lnTo>
                  <a:lnTo>
                    <a:pt x="126" y="185"/>
                  </a:lnTo>
                  <a:lnTo>
                    <a:pt x="126" y="175"/>
                  </a:lnTo>
                  <a:lnTo>
                    <a:pt x="129" y="165"/>
                  </a:lnTo>
                  <a:lnTo>
                    <a:pt x="131" y="155"/>
                  </a:lnTo>
                  <a:lnTo>
                    <a:pt x="135" y="146"/>
                  </a:lnTo>
                  <a:lnTo>
                    <a:pt x="141" y="138"/>
                  </a:lnTo>
                  <a:lnTo>
                    <a:pt x="147" y="130"/>
                  </a:lnTo>
                  <a:lnTo>
                    <a:pt x="155" y="123"/>
                  </a:lnTo>
                  <a:lnTo>
                    <a:pt x="163" y="117"/>
                  </a:lnTo>
                  <a:lnTo>
                    <a:pt x="172" y="113"/>
                  </a:lnTo>
                  <a:lnTo>
                    <a:pt x="182" y="109"/>
                  </a:lnTo>
                  <a:lnTo>
                    <a:pt x="193" y="107"/>
                  </a:lnTo>
                  <a:lnTo>
                    <a:pt x="205" y="107"/>
                  </a:lnTo>
                  <a:close/>
                  <a:moveTo>
                    <a:pt x="401" y="13"/>
                  </a:moveTo>
                  <a:lnTo>
                    <a:pt x="280" y="13"/>
                  </a:lnTo>
                  <a:lnTo>
                    <a:pt x="280" y="45"/>
                  </a:lnTo>
                  <a:lnTo>
                    <a:pt x="273" y="38"/>
                  </a:lnTo>
                  <a:lnTo>
                    <a:pt x="265" y="32"/>
                  </a:lnTo>
                  <a:lnTo>
                    <a:pt x="257" y="26"/>
                  </a:lnTo>
                  <a:lnTo>
                    <a:pt x="249" y="20"/>
                  </a:lnTo>
                  <a:lnTo>
                    <a:pt x="240" y="16"/>
                  </a:lnTo>
                  <a:lnTo>
                    <a:pt x="231" y="11"/>
                  </a:lnTo>
                  <a:lnTo>
                    <a:pt x="222" y="8"/>
                  </a:lnTo>
                  <a:lnTo>
                    <a:pt x="212" y="6"/>
                  </a:lnTo>
                  <a:lnTo>
                    <a:pt x="202" y="4"/>
                  </a:lnTo>
                  <a:lnTo>
                    <a:pt x="193" y="2"/>
                  </a:lnTo>
                  <a:lnTo>
                    <a:pt x="183" y="1"/>
                  </a:lnTo>
                  <a:lnTo>
                    <a:pt x="173" y="0"/>
                  </a:lnTo>
                  <a:lnTo>
                    <a:pt x="154" y="1"/>
                  </a:lnTo>
                  <a:lnTo>
                    <a:pt x="135" y="5"/>
                  </a:lnTo>
                  <a:lnTo>
                    <a:pt x="119" y="9"/>
                  </a:lnTo>
                  <a:lnTo>
                    <a:pt x="103" y="16"/>
                  </a:lnTo>
                  <a:lnTo>
                    <a:pt x="87" y="24"/>
                  </a:lnTo>
                  <a:lnTo>
                    <a:pt x="74" y="33"/>
                  </a:lnTo>
                  <a:lnTo>
                    <a:pt x="60" y="43"/>
                  </a:lnTo>
                  <a:lnTo>
                    <a:pt x="48" y="55"/>
                  </a:lnTo>
                  <a:lnTo>
                    <a:pt x="38" y="69"/>
                  </a:lnTo>
                  <a:lnTo>
                    <a:pt x="27" y="82"/>
                  </a:lnTo>
                  <a:lnTo>
                    <a:pt x="20" y="98"/>
                  </a:lnTo>
                  <a:lnTo>
                    <a:pt x="13" y="114"/>
                  </a:lnTo>
                  <a:lnTo>
                    <a:pt x="7" y="131"/>
                  </a:lnTo>
                  <a:lnTo>
                    <a:pt x="4" y="148"/>
                  </a:lnTo>
                  <a:lnTo>
                    <a:pt x="0" y="166"/>
                  </a:lnTo>
                  <a:lnTo>
                    <a:pt x="0" y="184"/>
                  </a:lnTo>
                  <a:lnTo>
                    <a:pt x="0" y="198"/>
                  </a:lnTo>
                  <a:lnTo>
                    <a:pt x="1" y="213"/>
                  </a:lnTo>
                  <a:lnTo>
                    <a:pt x="5" y="228"/>
                  </a:lnTo>
                  <a:lnTo>
                    <a:pt x="8" y="241"/>
                  </a:lnTo>
                  <a:lnTo>
                    <a:pt x="13" y="255"/>
                  </a:lnTo>
                  <a:lnTo>
                    <a:pt x="18" y="267"/>
                  </a:lnTo>
                  <a:lnTo>
                    <a:pt x="24" y="280"/>
                  </a:lnTo>
                  <a:lnTo>
                    <a:pt x="32" y="292"/>
                  </a:lnTo>
                  <a:lnTo>
                    <a:pt x="40" y="303"/>
                  </a:lnTo>
                  <a:lnTo>
                    <a:pt x="49" y="313"/>
                  </a:lnTo>
                  <a:lnTo>
                    <a:pt x="58" y="322"/>
                  </a:lnTo>
                  <a:lnTo>
                    <a:pt x="69" y="331"/>
                  </a:lnTo>
                  <a:lnTo>
                    <a:pt x="79" y="340"/>
                  </a:lnTo>
                  <a:lnTo>
                    <a:pt x="92" y="347"/>
                  </a:lnTo>
                  <a:lnTo>
                    <a:pt x="104" y="353"/>
                  </a:lnTo>
                  <a:lnTo>
                    <a:pt x="116" y="358"/>
                  </a:lnTo>
                  <a:lnTo>
                    <a:pt x="130" y="363"/>
                  </a:lnTo>
                  <a:lnTo>
                    <a:pt x="144" y="365"/>
                  </a:lnTo>
                  <a:lnTo>
                    <a:pt x="159" y="367"/>
                  </a:lnTo>
                  <a:lnTo>
                    <a:pt x="174" y="369"/>
                  </a:lnTo>
                  <a:lnTo>
                    <a:pt x="184" y="367"/>
                  </a:lnTo>
                  <a:lnTo>
                    <a:pt x="194" y="367"/>
                  </a:lnTo>
                  <a:lnTo>
                    <a:pt x="204" y="365"/>
                  </a:lnTo>
                  <a:lnTo>
                    <a:pt x="214" y="363"/>
                  </a:lnTo>
                  <a:lnTo>
                    <a:pt x="223" y="360"/>
                  </a:lnTo>
                  <a:lnTo>
                    <a:pt x="233" y="356"/>
                  </a:lnTo>
                  <a:lnTo>
                    <a:pt x="242" y="352"/>
                  </a:lnTo>
                  <a:lnTo>
                    <a:pt x="250" y="347"/>
                  </a:lnTo>
                  <a:lnTo>
                    <a:pt x="258" y="340"/>
                  </a:lnTo>
                  <a:lnTo>
                    <a:pt x="266" y="334"/>
                  </a:lnTo>
                  <a:lnTo>
                    <a:pt x="272" y="327"/>
                  </a:lnTo>
                  <a:lnTo>
                    <a:pt x="278" y="319"/>
                  </a:lnTo>
                  <a:lnTo>
                    <a:pt x="280" y="319"/>
                  </a:lnTo>
                  <a:lnTo>
                    <a:pt x="280" y="357"/>
                  </a:lnTo>
                  <a:lnTo>
                    <a:pt x="401" y="357"/>
                  </a:lnTo>
                  <a:lnTo>
                    <a:pt x="401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2" name="Freeform 106"/>
            <p:cNvSpPr>
              <a:spLocks/>
            </p:cNvSpPr>
            <p:nvPr/>
          </p:nvSpPr>
          <p:spPr bwMode="auto">
            <a:xfrm>
              <a:off x="5445938" y="6515113"/>
              <a:ext cx="71438" cy="71438"/>
            </a:xfrm>
            <a:custGeom>
              <a:avLst/>
              <a:gdLst>
                <a:gd name="T0" fmla="*/ 0 w 363"/>
                <a:gd name="T1" fmla="*/ 104150801 h 357"/>
                <a:gd name="T2" fmla="*/ 929863969 w 363"/>
                <a:gd name="T3" fmla="*/ 2147483647 h 357"/>
                <a:gd name="T4" fmla="*/ 937493666 w 363"/>
                <a:gd name="T5" fmla="*/ 1298060677 h 357"/>
                <a:gd name="T6" fmla="*/ 967974076 w 363"/>
                <a:gd name="T7" fmla="*/ 1129801575 h 357"/>
                <a:gd name="T8" fmla="*/ 1006084183 w 363"/>
                <a:gd name="T9" fmla="*/ 1017642314 h 357"/>
                <a:gd name="T10" fmla="*/ 1059453879 w 363"/>
                <a:gd name="T11" fmla="*/ 929468612 h 357"/>
                <a:gd name="T12" fmla="*/ 1135674092 w 363"/>
                <a:gd name="T13" fmla="*/ 865360311 h 357"/>
                <a:gd name="T14" fmla="*/ 1227153895 w 363"/>
                <a:gd name="T15" fmla="*/ 817309351 h 357"/>
                <a:gd name="T16" fmla="*/ 1349075339 w 363"/>
                <a:gd name="T17" fmla="*/ 785235090 h 357"/>
                <a:gd name="T18" fmla="*/ 1478665249 w 363"/>
                <a:gd name="T19" fmla="*/ 785235090 h 357"/>
                <a:gd name="T20" fmla="*/ 1592995568 w 363"/>
                <a:gd name="T21" fmla="*/ 817309351 h 357"/>
                <a:gd name="T22" fmla="*/ 1676845675 w 363"/>
                <a:gd name="T23" fmla="*/ 857351851 h 357"/>
                <a:gd name="T24" fmla="*/ 1737806495 w 363"/>
                <a:gd name="T25" fmla="*/ 929468612 h 357"/>
                <a:gd name="T26" fmla="*/ 1798805888 w 363"/>
                <a:gd name="T27" fmla="*/ 1049676354 h 357"/>
                <a:gd name="T28" fmla="*/ 1829286298 w 363"/>
                <a:gd name="T29" fmla="*/ 1241960836 h 357"/>
                <a:gd name="T30" fmla="*/ 1836915995 w 363"/>
                <a:gd name="T31" fmla="*/ 1426276879 h 357"/>
                <a:gd name="T32" fmla="*/ 1836915995 w 363"/>
                <a:gd name="T33" fmla="*/ 2147483647 h 357"/>
                <a:gd name="T34" fmla="*/ 2147483647 w 363"/>
                <a:gd name="T35" fmla="*/ 1145818695 h 357"/>
                <a:gd name="T36" fmla="*/ 2147483647 w 363"/>
                <a:gd name="T37" fmla="*/ 905443032 h 357"/>
                <a:gd name="T38" fmla="*/ 2147483647 w 363"/>
                <a:gd name="T39" fmla="*/ 689092949 h 357"/>
                <a:gd name="T40" fmla="*/ 2147483647 w 363"/>
                <a:gd name="T41" fmla="*/ 488759786 h 357"/>
                <a:gd name="T42" fmla="*/ 2147483647 w 363"/>
                <a:gd name="T43" fmla="*/ 328509344 h 357"/>
                <a:gd name="T44" fmla="*/ 2147483647 w 363"/>
                <a:gd name="T45" fmla="*/ 192324503 h 357"/>
                <a:gd name="T46" fmla="*/ 2147483647 w 363"/>
                <a:gd name="T47" fmla="*/ 88133681 h 357"/>
                <a:gd name="T48" fmla="*/ 2027466724 w 363"/>
                <a:gd name="T49" fmla="*/ 32034040 h 357"/>
                <a:gd name="T50" fmla="*/ 1783546298 w 363"/>
                <a:gd name="T51" fmla="*/ 0 h 357"/>
                <a:gd name="T52" fmla="*/ 1608255158 w 363"/>
                <a:gd name="T53" fmla="*/ 16017120 h 357"/>
                <a:gd name="T54" fmla="*/ 1455814732 w 363"/>
                <a:gd name="T55" fmla="*/ 48091181 h 357"/>
                <a:gd name="T56" fmla="*/ 1310965232 w 363"/>
                <a:gd name="T57" fmla="*/ 104150801 h 357"/>
                <a:gd name="T58" fmla="*/ 1173784199 w 363"/>
                <a:gd name="T59" fmla="*/ 192324503 h 357"/>
                <a:gd name="T60" fmla="*/ 1051823986 w 363"/>
                <a:gd name="T61" fmla="*/ 296475304 h 357"/>
                <a:gd name="T62" fmla="*/ 937493666 w 363"/>
                <a:gd name="T63" fmla="*/ 456725746 h 357"/>
                <a:gd name="T64" fmla="*/ 929863969 w 363"/>
                <a:gd name="T65" fmla="*/ 104150801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3" h="357">
                  <a:moveTo>
                    <a:pt x="122" y="13"/>
                  </a:moveTo>
                  <a:lnTo>
                    <a:pt x="0" y="13"/>
                  </a:lnTo>
                  <a:lnTo>
                    <a:pt x="0" y="357"/>
                  </a:lnTo>
                  <a:lnTo>
                    <a:pt x="122" y="357"/>
                  </a:lnTo>
                  <a:lnTo>
                    <a:pt x="122" y="178"/>
                  </a:lnTo>
                  <a:lnTo>
                    <a:pt x="123" y="162"/>
                  </a:lnTo>
                  <a:lnTo>
                    <a:pt x="125" y="148"/>
                  </a:lnTo>
                  <a:lnTo>
                    <a:pt x="127" y="141"/>
                  </a:lnTo>
                  <a:lnTo>
                    <a:pt x="129" y="134"/>
                  </a:lnTo>
                  <a:lnTo>
                    <a:pt x="132" y="127"/>
                  </a:lnTo>
                  <a:lnTo>
                    <a:pt x="136" y="122"/>
                  </a:lnTo>
                  <a:lnTo>
                    <a:pt x="139" y="116"/>
                  </a:lnTo>
                  <a:lnTo>
                    <a:pt x="143" y="112"/>
                  </a:lnTo>
                  <a:lnTo>
                    <a:pt x="149" y="108"/>
                  </a:lnTo>
                  <a:lnTo>
                    <a:pt x="155" y="105"/>
                  </a:lnTo>
                  <a:lnTo>
                    <a:pt x="161" y="102"/>
                  </a:lnTo>
                  <a:lnTo>
                    <a:pt x="169" y="99"/>
                  </a:lnTo>
                  <a:lnTo>
                    <a:pt x="177" y="98"/>
                  </a:lnTo>
                  <a:lnTo>
                    <a:pt x="186" y="98"/>
                  </a:lnTo>
                  <a:lnTo>
                    <a:pt x="194" y="98"/>
                  </a:lnTo>
                  <a:lnTo>
                    <a:pt x="202" y="99"/>
                  </a:lnTo>
                  <a:lnTo>
                    <a:pt x="209" y="102"/>
                  </a:lnTo>
                  <a:lnTo>
                    <a:pt x="215" y="105"/>
                  </a:lnTo>
                  <a:lnTo>
                    <a:pt x="220" y="107"/>
                  </a:lnTo>
                  <a:lnTo>
                    <a:pt x="224" y="112"/>
                  </a:lnTo>
                  <a:lnTo>
                    <a:pt x="228" y="116"/>
                  </a:lnTo>
                  <a:lnTo>
                    <a:pt x="231" y="121"/>
                  </a:lnTo>
                  <a:lnTo>
                    <a:pt x="236" y="131"/>
                  </a:lnTo>
                  <a:lnTo>
                    <a:pt x="239" y="143"/>
                  </a:lnTo>
                  <a:lnTo>
                    <a:pt x="240" y="155"/>
                  </a:lnTo>
                  <a:lnTo>
                    <a:pt x="241" y="167"/>
                  </a:lnTo>
                  <a:lnTo>
                    <a:pt x="241" y="178"/>
                  </a:lnTo>
                  <a:lnTo>
                    <a:pt x="241" y="188"/>
                  </a:lnTo>
                  <a:lnTo>
                    <a:pt x="241" y="357"/>
                  </a:lnTo>
                  <a:lnTo>
                    <a:pt x="363" y="357"/>
                  </a:lnTo>
                  <a:lnTo>
                    <a:pt x="363" y="143"/>
                  </a:lnTo>
                  <a:lnTo>
                    <a:pt x="363" y="129"/>
                  </a:lnTo>
                  <a:lnTo>
                    <a:pt x="362" y="113"/>
                  </a:lnTo>
                  <a:lnTo>
                    <a:pt x="360" y="99"/>
                  </a:lnTo>
                  <a:lnTo>
                    <a:pt x="356" y="86"/>
                  </a:lnTo>
                  <a:lnTo>
                    <a:pt x="352" y="73"/>
                  </a:lnTo>
                  <a:lnTo>
                    <a:pt x="347" y="61"/>
                  </a:lnTo>
                  <a:lnTo>
                    <a:pt x="340" y="51"/>
                  </a:lnTo>
                  <a:lnTo>
                    <a:pt x="334" y="41"/>
                  </a:lnTo>
                  <a:lnTo>
                    <a:pt x="325" y="32"/>
                  </a:lnTo>
                  <a:lnTo>
                    <a:pt x="316" y="24"/>
                  </a:lnTo>
                  <a:lnTo>
                    <a:pt x="304" y="17"/>
                  </a:lnTo>
                  <a:lnTo>
                    <a:pt x="293" y="11"/>
                  </a:lnTo>
                  <a:lnTo>
                    <a:pt x="280" y="7"/>
                  </a:lnTo>
                  <a:lnTo>
                    <a:pt x="266" y="4"/>
                  </a:lnTo>
                  <a:lnTo>
                    <a:pt x="250" y="1"/>
                  </a:lnTo>
                  <a:lnTo>
                    <a:pt x="234" y="0"/>
                  </a:lnTo>
                  <a:lnTo>
                    <a:pt x="222" y="1"/>
                  </a:lnTo>
                  <a:lnTo>
                    <a:pt x="211" y="2"/>
                  </a:lnTo>
                  <a:lnTo>
                    <a:pt x="201" y="4"/>
                  </a:lnTo>
                  <a:lnTo>
                    <a:pt x="191" y="6"/>
                  </a:lnTo>
                  <a:lnTo>
                    <a:pt x="181" y="9"/>
                  </a:lnTo>
                  <a:lnTo>
                    <a:pt x="172" y="13"/>
                  </a:lnTo>
                  <a:lnTo>
                    <a:pt x="163" y="18"/>
                  </a:lnTo>
                  <a:lnTo>
                    <a:pt x="154" y="24"/>
                  </a:lnTo>
                  <a:lnTo>
                    <a:pt x="146" y="31"/>
                  </a:lnTo>
                  <a:lnTo>
                    <a:pt x="138" y="37"/>
                  </a:lnTo>
                  <a:lnTo>
                    <a:pt x="131" y="46"/>
                  </a:lnTo>
                  <a:lnTo>
                    <a:pt x="123" y="57"/>
                  </a:lnTo>
                  <a:lnTo>
                    <a:pt x="122" y="57"/>
                  </a:lnTo>
                  <a:lnTo>
                    <a:pt x="12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3" name="Freeform 107"/>
            <p:cNvSpPr>
              <a:spLocks/>
            </p:cNvSpPr>
            <p:nvPr/>
          </p:nvSpPr>
          <p:spPr bwMode="auto">
            <a:xfrm>
              <a:off x="5528488" y="6497650"/>
              <a:ext cx="44450" cy="88900"/>
            </a:xfrm>
            <a:custGeom>
              <a:avLst/>
              <a:gdLst>
                <a:gd name="T0" fmla="*/ 1154245465 w 231"/>
                <a:gd name="T1" fmla="*/ 1594038119 h 448"/>
                <a:gd name="T2" fmla="*/ 1645854191 w 231"/>
                <a:gd name="T3" fmla="*/ 1594038119 h 448"/>
                <a:gd name="T4" fmla="*/ 1645854191 w 231"/>
                <a:gd name="T5" fmla="*/ 812671611 h 448"/>
                <a:gd name="T6" fmla="*/ 1154245465 w 231"/>
                <a:gd name="T7" fmla="*/ 812671611 h 448"/>
                <a:gd name="T8" fmla="*/ 1154245465 w 231"/>
                <a:gd name="T9" fmla="*/ 0 h 448"/>
                <a:gd name="T10" fmla="*/ 277888315 w 231"/>
                <a:gd name="T11" fmla="*/ 0 h 448"/>
                <a:gd name="T12" fmla="*/ 277888315 w 231"/>
                <a:gd name="T13" fmla="*/ 812671611 h 448"/>
                <a:gd name="T14" fmla="*/ 0 w 231"/>
                <a:gd name="T15" fmla="*/ 812671611 h 448"/>
                <a:gd name="T16" fmla="*/ 0 w 231"/>
                <a:gd name="T17" fmla="*/ 1594038119 h 448"/>
                <a:gd name="T18" fmla="*/ 277888315 w 231"/>
                <a:gd name="T19" fmla="*/ 1594038119 h 448"/>
                <a:gd name="T20" fmla="*/ 277888315 w 231"/>
                <a:gd name="T21" fmla="*/ 2147483647 h 448"/>
                <a:gd name="T22" fmla="*/ 1154245465 w 231"/>
                <a:gd name="T23" fmla="*/ 2147483647 h 448"/>
                <a:gd name="T24" fmla="*/ 1154245465 w 231"/>
                <a:gd name="T25" fmla="*/ 1594038119 h 4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1" h="448">
                  <a:moveTo>
                    <a:pt x="162" y="204"/>
                  </a:moveTo>
                  <a:lnTo>
                    <a:pt x="231" y="204"/>
                  </a:lnTo>
                  <a:lnTo>
                    <a:pt x="231" y="104"/>
                  </a:lnTo>
                  <a:lnTo>
                    <a:pt x="162" y="104"/>
                  </a:lnTo>
                  <a:lnTo>
                    <a:pt x="162" y="0"/>
                  </a:lnTo>
                  <a:lnTo>
                    <a:pt x="39" y="0"/>
                  </a:lnTo>
                  <a:lnTo>
                    <a:pt x="39" y="104"/>
                  </a:lnTo>
                  <a:lnTo>
                    <a:pt x="0" y="104"/>
                  </a:lnTo>
                  <a:lnTo>
                    <a:pt x="0" y="204"/>
                  </a:lnTo>
                  <a:lnTo>
                    <a:pt x="39" y="204"/>
                  </a:lnTo>
                  <a:lnTo>
                    <a:pt x="39" y="448"/>
                  </a:lnTo>
                  <a:lnTo>
                    <a:pt x="162" y="448"/>
                  </a:lnTo>
                  <a:lnTo>
                    <a:pt x="162" y="2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4" name="Freeform 108"/>
            <p:cNvSpPr>
              <a:spLocks noEditPoints="1"/>
            </p:cNvSpPr>
            <p:nvPr/>
          </p:nvSpPr>
          <p:spPr bwMode="auto">
            <a:xfrm>
              <a:off x="5576113" y="6515113"/>
              <a:ext cx="82550" cy="73025"/>
            </a:xfrm>
            <a:custGeom>
              <a:avLst/>
              <a:gdLst>
                <a:gd name="T0" fmla="*/ 1367460395 w 416"/>
                <a:gd name="T1" fmla="*/ 15509006 h 369"/>
                <a:gd name="T2" fmla="*/ 1007983720 w 416"/>
                <a:gd name="T3" fmla="*/ 100769750 h 369"/>
                <a:gd name="T4" fmla="*/ 679812148 w 416"/>
                <a:gd name="T5" fmla="*/ 248027532 h 369"/>
                <a:gd name="T6" fmla="*/ 398499806 w 416"/>
                <a:gd name="T7" fmla="*/ 457282352 h 369"/>
                <a:gd name="T8" fmla="*/ 187554791 w 416"/>
                <a:gd name="T9" fmla="*/ 728573591 h 369"/>
                <a:gd name="T10" fmla="*/ 46898520 w 416"/>
                <a:gd name="T11" fmla="*/ 1046313480 h 369"/>
                <a:gd name="T12" fmla="*/ 0 w 416"/>
                <a:gd name="T13" fmla="*/ 1433844292 h 369"/>
                <a:gd name="T14" fmla="*/ 46898520 w 416"/>
                <a:gd name="T15" fmla="*/ 1821375103 h 369"/>
                <a:gd name="T16" fmla="*/ 187554791 w 416"/>
                <a:gd name="T17" fmla="*/ 2139154176 h 369"/>
                <a:gd name="T18" fmla="*/ 406335905 w 416"/>
                <a:gd name="T19" fmla="*/ 2147483647 h 369"/>
                <a:gd name="T20" fmla="*/ 679812148 w 416"/>
                <a:gd name="T21" fmla="*/ 2147483647 h 369"/>
                <a:gd name="T22" fmla="*/ 1007983720 w 416"/>
                <a:gd name="T23" fmla="*/ 2147483647 h 369"/>
                <a:gd name="T24" fmla="*/ 1367460395 w 416"/>
                <a:gd name="T25" fmla="*/ 2147483647 h 369"/>
                <a:gd name="T26" fmla="*/ 1750327295 w 416"/>
                <a:gd name="T27" fmla="*/ 2147483647 h 369"/>
                <a:gd name="T28" fmla="*/ 2125397388 w 416"/>
                <a:gd name="T29" fmla="*/ 2147483647 h 369"/>
                <a:gd name="T30" fmla="*/ 2147483647 w 416"/>
                <a:gd name="T31" fmla="*/ 2147483647 h 369"/>
                <a:gd name="T32" fmla="*/ 2147483647 w 416"/>
                <a:gd name="T33" fmla="*/ 2147483647 h 369"/>
                <a:gd name="T34" fmla="*/ 2147483647 w 416"/>
                <a:gd name="T35" fmla="*/ 2147483647 h 369"/>
                <a:gd name="T36" fmla="*/ 2147483647 w 416"/>
                <a:gd name="T37" fmla="*/ 1929899357 h 369"/>
                <a:gd name="T38" fmla="*/ 2147483647 w 416"/>
                <a:gd name="T39" fmla="*/ 1565632252 h 369"/>
                <a:gd name="T40" fmla="*/ 2147483647 w 416"/>
                <a:gd name="T41" fmla="*/ 1170346938 h 369"/>
                <a:gd name="T42" fmla="*/ 2147483647 w 416"/>
                <a:gd name="T43" fmla="*/ 821549655 h 369"/>
                <a:gd name="T44" fmla="*/ 2147483647 w 416"/>
                <a:gd name="T45" fmla="*/ 534788594 h 369"/>
                <a:gd name="T46" fmla="*/ 2147483647 w 416"/>
                <a:gd name="T47" fmla="*/ 310024570 h 369"/>
                <a:gd name="T48" fmla="*/ 2147483647 w 416"/>
                <a:gd name="T49" fmla="*/ 139503279 h 369"/>
                <a:gd name="T50" fmla="*/ 2000374023 w 416"/>
                <a:gd name="T51" fmla="*/ 38733529 h 369"/>
                <a:gd name="T52" fmla="*/ 1617507123 w 416"/>
                <a:gd name="T53" fmla="*/ 0 h 369"/>
                <a:gd name="T54" fmla="*/ 1805022623 w 416"/>
                <a:gd name="T55" fmla="*/ 844813164 h 369"/>
                <a:gd name="T56" fmla="*/ 2016006930 w 416"/>
                <a:gd name="T57" fmla="*/ 953337417 h 369"/>
                <a:gd name="T58" fmla="*/ 2147483647 w 416"/>
                <a:gd name="T59" fmla="*/ 1131574225 h 369"/>
                <a:gd name="T60" fmla="*/ 2147483647 w 416"/>
                <a:gd name="T61" fmla="*/ 1356338050 h 369"/>
                <a:gd name="T62" fmla="*/ 2147483647 w 416"/>
                <a:gd name="T63" fmla="*/ 1588856577 h 369"/>
                <a:gd name="T64" fmla="*/ 2125397388 w 416"/>
                <a:gd name="T65" fmla="*/ 1798150581 h 369"/>
                <a:gd name="T66" fmla="*/ 1953475503 w 416"/>
                <a:gd name="T67" fmla="*/ 1945408363 h 369"/>
                <a:gd name="T68" fmla="*/ 1719061681 w 416"/>
                <a:gd name="T69" fmla="*/ 2030669107 h 369"/>
                <a:gd name="T70" fmla="*/ 1445585239 w 416"/>
                <a:gd name="T71" fmla="*/ 2007405598 h 369"/>
                <a:gd name="T72" fmla="*/ 1226804125 w 416"/>
                <a:gd name="T73" fmla="*/ 1906635848 h 369"/>
                <a:gd name="T74" fmla="*/ 1086148053 w 416"/>
                <a:gd name="T75" fmla="*/ 1736153543 h 369"/>
                <a:gd name="T76" fmla="*/ 1015819819 w 416"/>
                <a:gd name="T77" fmla="*/ 1511350533 h 369"/>
                <a:gd name="T78" fmla="*/ 1031452725 w 416"/>
                <a:gd name="T79" fmla="*/ 1278832007 h 369"/>
                <a:gd name="T80" fmla="*/ 1117413667 w 416"/>
                <a:gd name="T81" fmla="*/ 1069577187 h 369"/>
                <a:gd name="T82" fmla="*/ 1297132359 w 416"/>
                <a:gd name="T83" fmla="*/ 906810201 h 369"/>
                <a:gd name="T84" fmla="*/ 1531546181 w 416"/>
                <a:gd name="T85" fmla="*/ 829304158 h 3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16" h="369">
                  <a:moveTo>
                    <a:pt x="207" y="0"/>
                  </a:moveTo>
                  <a:lnTo>
                    <a:pt x="192" y="1"/>
                  </a:lnTo>
                  <a:lnTo>
                    <a:pt x="175" y="2"/>
                  </a:lnTo>
                  <a:lnTo>
                    <a:pt x="159" y="5"/>
                  </a:lnTo>
                  <a:lnTo>
                    <a:pt x="143" y="8"/>
                  </a:lnTo>
                  <a:lnTo>
                    <a:pt x="129" y="13"/>
                  </a:lnTo>
                  <a:lnTo>
                    <a:pt x="114" y="18"/>
                  </a:lnTo>
                  <a:lnTo>
                    <a:pt x="100" y="25"/>
                  </a:lnTo>
                  <a:lnTo>
                    <a:pt x="87" y="32"/>
                  </a:lnTo>
                  <a:lnTo>
                    <a:pt x="75" y="40"/>
                  </a:lnTo>
                  <a:lnTo>
                    <a:pt x="62" y="49"/>
                  </a:lnTo>
                  <a:lnTo>
                    <a:pt x="51" y="59"/>
                  </a:lnTo>
                  <a:lnTo>
                    <a:pt x="42" y="69"/>
                  </a:lnTo>
                  <a:lnTo>
                    <a:pt x="32" y="81"/>
                  </a:lnTo>
                  <a:lnTo>
                    <a:pt x="24" y="94"/>
                  </a:lnTo>
                  <a:lnTo>
                    <a:pt x="17" y="106"/>
                  </a:lnTo>
                  <a:lnTo>
                    <a:pt x="12" y="121"/>
                  </a:lnTo>
                  <a:lnTo>
                    <a:pt x="6" y="135"/>
                  </a:lnTo>
                  <a:lnTo>
                    <a:pt x="3" y="151"/>
                  </a:lnTo>
                  <a:lnTo>
                    <a:pt x="1" y="168"/>
                  </a:lnTo>
                  <a:lnTo>
                    <a:pt x="0" y="185"/>
                  </a:lnTo>
                  <a:lnTo>
                    <a:pt x="1" y="202"/>
                  </a:lnTo>
                  <a:lnTo>
                    <a:pt x="3" y="219"/>
                  </a:lnTo>
                  <a:lnTo>
                    <a:pt x="6" y="235"/>
                  </a:lnTo>
                  <a:lnTo>
                    <a:pt x="12" y="249"/>
                  </a:lnTo>
                  <a:lnTo>
                    <a:pt x="17" y="263"/>
                  </a:lnTo>
                  <a:lnTo>
                    <a:pt x="24" y="276"/>
                  </a:lnTo>
                  <a:lnTo>
                    <a:pt x="32" y="289"/>
                  </a:lnTo>
                  <a:lnTo>
                    <a:pt x="42" y="300"/>
                  </a:lnTo>
                  <a:lnTo>
                    <a:pt x="52" y="311"/>
                  </a:lnTo>
                  <a:lnTo>
                    <a:pt x="62" y="320"/>
                  </a:lnTo>
                  <a:lnTo>
                    <a:pt x="75" y="329"/>
                  </a:lnTo>
                  <a:lnTo>
                    <a:pt x="87" y="337"/>
                  </a:lnTo>
                  <a:lnTo>
                    <a:pt x="100" y="345"/>
                  </a:lnTo>
                  <a:lnTo>
                    <a:pt x="114" y="351"/>
                  </a:lnTo>
                  <a:lnTo>
                    <a:pt x="129" y="356"/>
                  </a:lnTo>
                  <a:lnTo>
                    <a:pt x="144" y="361"/>
                  </a:lnTo>
                  <a:lnTo>
                    <a:pt x="159" y="364"/>
                  </a:lnTo>
                  <a:lnTo>
                    <a:pt x="175" y="366"/>
                  </a:lnTo>
                  <a:lnTo>
                    <a:pt x="192" y="367"/>
                  </a:lnTo>
                  <a:lnTo>
                    <a:pt x="207" y="369"/>
                  </a:lnTo>
                  <a:lnTo>
                    <a:pt x="224" y="367"/>
                  </a:lnTo>
                  <a:lnTo>
                    <a:pt x="240" y="366"/>
                  </a:lnTo>
                  <a:lnTo>
                    <a:pt x="256" y="364"/>
                  </a:lnTo>
                  <a:lnTo>
                    <a:pt x="272" y="361"/>
                  </a:lnTo>
                  <a:lnTo>
                    <a:pt x="287" y="356"/>
                  </a:lnTo>
                  <a:lnTo>
                    <a:pt x="301" y="351"/>
                  </a:lnTo>
                  <a:lnTo>
                    <a:pt x="316" y="345"/>
                  </a:lnTo>
                  <a:lnTo>
                    <a:pt x="329" y="337"/>
                  </a:lnTo>
                  <a:lnTo>
                    <a:pt x="341" y="329"/>
                  </a:lnTo>
                  <a:lnTo>
                    <a:pt x="353" y="320"/>
                  </a:lnTo>
                  <a:lnTo>
                    <a:pt x="364" y="311"/>
                  </a:lnTo>
                  <a:lnTo>
                    <a:pt x="374" y="300"/>
                  </a:lnTo>
                  <a:lnTo>
                    <a:pt x="383" y="289"/>
                  </a:lnTo>
                  <a:lnTo>
                    <a:pt x="391" y="276"/>
                  </a:lnTo>
                  <a:lnTo>
                    <a:pt x="399" y="263"/>
                  </a:lnTo>
                  <a:lnTo>
                    <a:pt x="404" y="249"/>
                  </a:lnTo>
                  <a:lnTo>
                    <a:pt x="409" y="233"/>
                  </a:lnTo>
                  <a:lnTo>
                    <a:pt x="412" y="219"/>
                  </a:lnTo>
                  <a:lnTo>
                    <a:pt x="415" y="202"/>
                  </a:lnTo>
                  <a:lnTo>
                    <a:pt x="416" y="185"/>
                  </a:lnTo>
                  <a:lnTo>
                    <a:pt x="415" y="168"/>
                  </a:lnTo>
                  <a:lnTo>
                    <a:pt x="412" y="151"/>
                  </a:lnTo>
                  <a:lnTo>
                    <a:pt x="409" y="135"/>
                  </a:lnTo>
                  <a:lnTo>
                    <a:pt x="404" y="121"/>
                  </a:lnTo>
                  <a:lnTo>
                    <a:pt x="399" y="106"/>
                  </a:lnTo>
                  <a:lnTo>
                    <a:pt x="391" y="94"/>
                  </a:lnTo>
                  <a:lnTo>
                    <a:pt x="383" y="81"/>
                  </a:lnTo>
                  <a:lnTo>
                    <a:pt x="374" y="69"/>
                  </a:lnTo>
                  <a:lnTo>
                    <a:pt x="364" y="59"/>
                  </a:lnTo>
                  <a:lnTo>
                    <a:pt x="353" y="49"/>
                  </a:lnTo>
                  <a:lnTo>
                    <a:pt x="341" y="40"/>
                  </a:lnTo>
                  <a:lnTo>
                    <a:pt x="329" y="32"/>
                  </a:lnTo>
                  <a:lnTo>
                    <a:pt x="316" y="25"/>
                  </a:lnTo>
                  <a:lnTo>
                    <a:pt x="301" y="18"/>
                  </a:lnTo>
                  <a:lnTo>
                    <a:pt x="287" y="13"/>
                  </a:lnTo>
                  <a:lnTo>
                    <a:pt x="272" y="8"/>
                  </a:lnTo>
                  <a:lnTo>
                    <a:pt x="256" y="5"/>
                  </a:lnTo>
                  <a:lnTo>
                    <a:pt x="240" y="2"/>
                  </a:lnTo>
                  <a:lnTo>
                    <a:pt x="224" y="1"/>
                  </a:lnTo>
                  <a:lnTo>
                    <a:pt x="207" y="0"/>
                  </a:lnTo>
                  <a:close/>
                  <a:moveTo>
                    <a:pt x="207" y="107"/>
                  </a:moveTo>
                  <a:lnTo>
                    <a:pt x="220" y="107"/>
                  </a:lnTo>
                  <a:lnTo>
                    <a:pt x="231" y="109"/>
                  </a:lnTo>
                  <a:lnTo>
                    <a:pt x="241" y="113"/>
                  </a:lnTo>
                  <a:lnTo>
                    <a:pt x="250" y="117"/>
                  </a:lnTo>
                  <a:lnTo>
                    <a:pt x="258" y="123"/>
                  </a:lnTo>
                  <a:lnTo>
                    <a:pt x="266" y="130"/>
                  </a:lnTo>
                  <a:lnTo>
                    <a:pt x="272" y="138"/>
                  </a:lnTo>
                  <a:lnTo>
                    <a:pt x="277" y="146"/>
                  </a:lnTo>
                  <a:lnTo>
                    <a:pt x="281" y="155"/>
                  </a:lnTo>
                  <a:lnTo>
                    <a:pt x="284" y="165"/>
                  </a:lnTo>
                  <a:lnTo>
                    <a:pt x="286" y="175"/>
                  </a:lnTo>
                  <a:lnTo>
                    <a:pt x="286" y="185"/>
                  </a:lnTo>
                  <a:lnTo>
                    <a:pt x="286" y="195"/>
                  </a:lnTo>
                  <a:lnTo>
                    <a:pt x="284" y="205"/>
                  </a:lnTo>
                  <a:lnTo>
                    <a:pt x="281" y="215"/>
                  </a:lnTo>
                  <a:lnTo>
                    <a:pt x="277" y="224"/>
                  </a:lnTo>
                  <a:lnTo>
                    <a:pt x="272" y="232"/>
                  </a:lnTo>
                  <a:lnTo>
                    <a:pt x="266" y="240"/>
                  </a:lnTo>
                  <a:lnTo>
                    <a:pt x="258" y="246"/>
                  </a:lnTo>
                  <a:lnTo>
                    <a:pt x="250" y="251"/>
                  </a:lnTo>
                  <a:lnTo>
                    <a:pt x="241" y="256"/>
                  </a:lnTo>
                  <a:lnTo>
                    <a:pt x="231" y="259"/>
                  </a:lnTo>
                  <a:lnTo>
                    <a:pt x="220" y="262"/>
                  </a:lnTo>
                  <a:lnTo>
                    <a:pt x="207" y="262"/>
                  </a:lnTo>
                  <a:lnTo>
                    <a:pt x="196" y="262"/>
                  </a:lnTo>
                  <a:lnTo>
                    <a:pt x="185" y="259"/>
                  </a:lnTo>
                  <a:lnTo>
                    <a:pt x="175" y="256"/>
                  </a:lnTo>
                  <a:lnTo>
                    <a:pt x="166" y="251"/>
                  </a:lnTo>
                  <a:lnTo>
                    <a:pt x="157" y="246"/>
                  </a:lnTo>
                  <a:lnTo>
                    <a:pt x="150" y="240"/>
                  </a:lnTo>
                  <a:lnTo>
                    <a:pt x="143" y="232"/>
                  </a:lnTo>
                  <a:lnTo>
                    <a:pt x="139" y="224"/>
                  </a:lnTo>
                  <a:lnTo>
                    <a:pt x="134" y="215"/>
                  </a:lnTo>
                  <a:lnTo>
                    <a:pt x="132" y="205"/>
                  </a:lnTo>
                  <a:lnTo>
                    <a:pt x="130" y="195"/>
                  </a:lnTo>
                  <a:lnTo>
                    <a:pt x="129" y="185"/>
                  </a:lnTo>
                  <a:lnTo>
                    <a:pt x="130" y="175"/>
                  </a:lnTo>
                  <a:lnTo>
                    <a:pt x="132" y="165"/>
                  </a:lnTo>
                  <a:lnTo>
                    <a:pt x="134" y="155"/>
                  </a:lnTo>
                  <a:lnTo>
                    <a:pt x="139" y="146"/>
                  </a:lnTo>
                  <a:lnTo>
                    <a:pt x="143" y="138"/>
                  </a:lnTo>
                  <a:lnTo>
                    <a:pt x="150" y="130"/>
                  </a:lnTo>
                  <a:lnTo>
                    <a:pt x="157" y="123"/>
                  </a:lnTo>
                  <a:lnTo>
                    <a:pt x="166" y="117"/>
                  </a:lnTo>
                  <a:lnTo>
                    <a:pt x="175" y="113"/>
                  </a:lnTo>
                  <a:lnTo>
                    <a:pt x="185" y="109"/>
                  </a:lnTo>
                  <a:lnTo>
                    <a:pt x="196" y="107"/>
                  </a:lnTo>
                  <a:lnTo>
                    <a:pt x="207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5" name="Freeform 109"/>
            <p:cNvSpPr>
              <a:spLocks/>
            </p:cNvSpPr>
            <p:nvPr/>
          </p:nvSpPr>
          <p:spPr bwMode="auto">
            <a:xfrm>
              <a:off x="5669775" y="6515113"/>
              <a:ext cx="71438" cy="71438"/>
            </a:xfrm>
            <a:custGeom>
              <a:avLst/>
              <a:gdLst>
                <a:gd name="T0" fmla="*/ 0 w 362"/>
                <a:gd name="T1" fmla="*/ 104150801 h 357"/>
                <a:gd name="T2" fmla="*/ 937617632 w 362"/>
                <a:gd name="T3" fmla="*/ 2147483647 h 357"/>
                <a:gd name="T4" fmla="*/ 945289718 w 362"/>
                <a:gd name="T5" fmla="*/ 1298060677 h 357"/>
                <a:gd name="T6" fmla="*/ 968344458 w 362"/>
                <a:gd name="T7" fmla="*/ 1129801575 h 357"/>
                <a:gd name="T8" fmla="*/ 1014454332 w 362"/>
                <a:gd name="T9" fmla="*/ 1017642314 h 357"/>
                <a:gd name="T10" fmla="*/ 1060564009 w 362"/>
                <a:gd name="T11" fmla="*/ 929468612 h 357"/>
                <a:gd name="T12" fmla="*/ 1145111671 w 362"/>
                <a:gd name="T13" fmla="*/ 865360311 h 357"/>
                <a:gd name="T14" fmla="*/ 1237331223 w 362"/>
                <a:gd name="T15" fmla="*/ 817309351 h 357"/>
                <a:gd name="T16" fmla="*/ 1360316673 w 362"/>
                <a:gd name="T17" fmla="*/ 785235090 h 357"/>
                <a:gd name="T18" fmla="*/ 1490935136 w 362"/>
                <a:gd name="T19" fmla="*/ 785235090 h 357"/>
                <a:gd name="T20" fmla="*/ 1598537538 w 362"/>
                <a:gd name="T21" fmla="*/ 817309351 h 357"/>
                <a:gd name="T22" fmla="*/ 1683085200 w 362"/>
                <a:gd name="T23" fmla="*/ 857351851 h 357"/>
                <a:gd name="T24" fmla="*/ 1744577926 w 362"/>
                <a:gd name="T25" fmla="*/ 929468612 h 357"/>
                <a:gd name="T26" fmla="*/ 1806031577 w 362"/>
                <a:gd name="T27" fmla="*/ 1049676354 h 357"/>
                <a:gd name="T28" fmla="*/ 1844469365 w 362"/>
                <a:gd name="T29" fmla="*/ 1241960836 h 357"/>
                <a:gd name="T30" fmla="*/ 1852180328 w 362"/>
                <a:gd name="T31" fmla="*/ 1426276879 h 357"/>
                <a:gd name="T32" fmla="*/ 1852180328 w 362"/>
                <a:gd name="T33" fmla="*/ 2147483647 h 357"/>
                <a:gd name="T34" fmla="*/ 2147483647 w 362"/>
                <a:gd name="T35" fmla="*/ 1145818695 h 357"/>
                <a:gd name="T36" fmla="*/ 2147483647 w 362"/>
                <a:gd name="T37" fmla="*/ 905443032 h 357"/>
                <a:gd name="T38" fmla="*/ 2147483647 w 362"/>
                <a:gd name="T39" fmla="*/ 689092949 h 357"/>
                <a:gd name="T40" fmla="*/ 2147483647 w 362"/>
                <a:gd name="T41" fmla="*/ 488759786 h 357"/>
                <a:gd name="T42" fmla="*/ 2147483647 w 362"/>
                <a:gd name="T43" fmla="*/ 328509344 h 357"/>
                <a:gd name="T44" fmla="*/ 2147483647 w 362"/>
                <a:gd name="T45" fmla="*/ 192324503 h 357"/>
                <a:gd name="T46" fmla="*/ 2147483647 w 362"/>
                <a:gd name="T47" fmla="*/ 88133681 h 357"/>
                <a:gd name="T48" fmla="*/ 2044291516 w 362"/>
                <a:gd name="T49" fmla="*/ 32034040 h 357"/>
                <a:gd name="T50" fmla="*/ 1790687602 w 362"/>
                <a:gd name="T51" fmla="*/ 0 h 357"/>
                <a:gd name="T52" fmla="*/ 1613920586 w 362"/>
                <a:gd name="T53" fmla="*/ 16017120 h 357"/>
                <a:gd name="T54" fmla="*/ 1460208310 w 362"/>
                <a:gd name="T55" fmla="*/ 48091181 h 357"/>
                <a:gd name="T56" fmla="*/ 1314206799 w 362"/>
                <a:gd name="T57" fmla="*/ 104150801 h 357"/>
                <a:gd name="T58" fmla="*/ 1175838497 w 362"/>
                <a:gd name="T59" fmla="*/ 192324503 h 357"/>
                <a:gd name="T60" fmla="*/ 1052892120 w 362"/>
                <a:gd name="T61" fmla="*/ 296475304 h 357"/>
                <a:gd name="T62" fmla="*/ 945289718 w 362"/>
                <a:gd name="T63" fmla="*/ 456725746 h 357"/>
                <a:gd name="T64" fmla="*/ 937617632 w 362"/>
                <a:gd name="T65" fmla="*/ 104150801 h 3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2" h="357">
                  <a:moveTo>
                    <a:pt x="122" y="13"/>
                  </a:moveTo>
                  <a:lnTo>
                    <a:pt x="0" y="13"/>
                  </a:lnTo>
                  <a:lnTo>
                    <a:pt x="0" y="357"/>
                  </a:lnTo>
                  <a:lnTo>
                    <a:pt x="122" y="357"/>
                  </a:lnTo>
                  <a:lnTo>
                    <a:pt x="122" y="178"/>
                  </a:lnTo>
                  <a:lnTo>
                    <a:pt x="123" y="162"/>
                  </a:lnTo>
                  <a:lnTo>
                    <a:pt x="125" y="148"/>
                  </a:lnTo>
                  <a:lnTo>
                    <a:pt x="126" y="141"/>
                  </a:lnTo>
                  <a:lnTo>
                    <a:pt x="128" y="134"/>
                  </a:lnTo>
                  <a:lnTo>
                    <a:pt x="132" y="127"/>
                  </a:lnTo>
                  <a:lnTo>
                    <a:pt x="135" y="122"/>
                  </a:lnTo>
                  <a:lnTo>
                    <a:pt x="138" y="116"/>
                  </a:lnTo>
                  <a:lnTo>
                    <a:pt x="143" y="112"/>
                  </a:lnTo>
                  <a:lnTo>
                    <a:pt x="149" y="108"/>
                  </a:lnTo>
                  <a:lnTo>
                    <a:pt x="154" y="105"/>
                  </a:lnTo>
                  <a:lnTo>
                    <a:pt x="161" y="102"/>
                  </a:lnTo>
                  <a:lnTo>
                    <a:pt x="169" y="99"/>
                  </a:lnTo>
                  <a:lnTo>
                    <a:pt x="177" y="98"/>
                  </a:lnTo>
                  <a:lnTo>
                    <a:pt x="186" y="98"/>
                  </a:lnTo>
                  <a:lnTo>
                    <a:pt x="194" y="98"/>
                  </a:lnTo>
                  <a:lnTo>
                    <a:pt x="201" y="99"/>
                  </a:lnTo>
                  <a:lnTo>
                    <a:pt x="208" y="102"/>
                  </a:lnTo>
                  <a:lnTo>
                    <a:pt x="215" y="105"/>
                  </a:lnTo>
                  <a:lnTo>
                    <a:pt x="219" y="107"/>
                  </a:lnTo>
                  <a:lnTo>
                    <a:pt x="224" y="112"/>
                  </a:lnTo>
                  <a:lnTo>
                    <a:pt x="227" y="116"/>
                  </a:lnTo>
                  <a:lnTo>
                    <a:pt x="231" y="121"/>
                  </a:lnTo>
                  <a:lnTo>
                    <a:pt x="235" y="131"/>
                  </a:lnTo>
                  <a:lnTo>
                    <a:pt x="239" y="143"/>
                  </a:lnTo>
                  <a:lnTo>
                    <a:pt x="240" y="155"/>
                  </a:lnTo>
                  <a:lnTo>
                    <a:pt x="241" y="167"/>
                  </a:lnTo>
                  <a:lnTo>
                    <a:pt x="241" y="178"/>
                  </a:lnTo>
                  <a:lnTo>
                    <a:pt x="241" y="188"/>
                  </a:lnTo>
                  <a:lnTo>
                    <a:pt x="241" y="357"/>
                  </a:lnTo>
                  <a:lnTo>
                    <a:pt x="362" y="357"/>
                  </a:lnTo>
                  <a:lnTo>
                    <a:pt x="362" y="143"/>
                  </a:lnTo>
                  <a:lnTo>
                    <a:pt x="362" y="129"/>
                  </a:lnTo>
                  <a:lnTo>
                    <a:pt x="361" y="113"/>
                  </a:lnTo>
                  <a:lnTo>
                    <a:pt x="359" y="99"/>
                  </a:lnTo>
                  <a:lnTo>
                    <a:pt x="356" y="86"/>
                  </a:lnTo>
                  <a:lnTo>
                    <a:pt x="351" y="73"/>
                  </a:lnTo>
                  <a:lnTo>
                    <a:pt x="347" y="61"/>
                  </a:lnTo>
                  <a:lnTo>
                    <a:pt x="340" y="51"/>
                  </a:lnTo>
                  <a:lnTo>
                    <a:pt x="333" y="41"/>
                  </a:lnTo>
                  <a:lnTo>
                    <a:pt x="324" y="32"/>
                  </a:lnTo>
                  <a:lnTo>
                    <a:pt x="315" y="24"/>
                  </a:lnTo>
                  <a:lnTo>
                    <a:pt x="304" y="17"/>
                  </a:lnTo>
                  <a:lnTo>
                    <a:pt x="293" y="11"/>
                  </a:lnTo>
                  <a:lnTo>
                    <a:pt x="279" y="7"/>
                  </a:lnTo>
                  <a:lnTo>
                    <a:pt x="266" y="4"/>
                  </a:lnTo>
                  <a:lnTo>
                    <a:pt x="250" y="1"/>
                  </a:lnTo>
                  <a:lnTo>
                    <a:pt x="233" y="0"/>
                  </a:lnTo>
                  <a:lnTo>
                    <a:pt x="222" y="1"/>
                  </a:lnTo>
                  <a:lnTo>
                    <a:pt x="210" y="2"/>
                  </a:lnTo>
                  <a:lnTo>
                    <a:pt x="199" y="4"/>
                  </a:lnTo>
                  <a:lnTo>
                    <a:pt x="190" y="6"/>
                  </a:lnTo>
                  <a:lnTo>
                    <a:pt x="180" y="9"/>
                  </a:lnTo>
                  <a:lnTo>
                    <a:pt x="171" y="13"/>
                  </a:lnTo>
                  <a:lnTo>
                    <a:pt x="162" y="18"/>
                  </a:lnTo>
                  <a:lnTo>
                    <a:pt x="153" y="24"/>
                  </a:lnTo>
                  <a:lnTo>
                    <a:pt x="145" y="31"/>
                  </a:lnTo>
                  <a:lnTo>
                    <a:pt x="137" y="37"/>
                  </a:lnTo>
                  <a:lnTo>
                    <a:pt x="131" y="46"/>
                  </a:lnTo>
                  <a:lnTo>
                    <a:pt x="123" y="57"/>
                  </a:lnTo>
                  <a:lnTo>
                    <a:pt x="122" y="57"/>
                  </a:lnTo>
                  <a:lnTo>
                    <a:pt x="12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6" name="Freeform 110"/>
            <p:cNvSpPr>
              <a:spLocks/>
            </p:cNvSpPr>
            <p:nvPr/>
          </p:nvSpPr>
          <p:spPr bwMode="auto">
            <a:xfrm>
              <a:off x="5753913" y="6515113"/>
              <a:ext cx="58738" cy="73025"/>
            </a:xfrm>
            <a:custGeom>
              <a:avLst/>
              <a:gdLst>
                <a:gd name="T0" fmla="*/ 1961843346 w 301"/>
                <a:gd name="T1" fmla="*/ 100769750 h 369"/>
                <a:gd name="T2" fmla="*/ 1642307845 w 301"/>
                <a:gd name="T3" fmla="*/ 31018210 h 369"/>
                <a:gd name="T4" fmla="*/ 1322734292 w 301"/>
                <a:gd name="T5" fmla="*/ 0 h 369"/>
                <a:gd name="T6" fmla="*/ 1070106642 w 301"/>
                <a:gd name="T7" fmla="*/ 31018210 h 369"/>
                <a:gd name="T8" fmla="*/ 832292482 w 301"/>
                <a:gd name="T9" fmla="*/ 85260744 h 369"/>
                <a:gd name="T10" fmla="*/ 609367917 w 301"/>
                <a:gd name="T11" fmla="*/ 193745814 h 369"/>
                <a:gd name="T12" fmla="*/ 423572012 w 301"/>
                <a:gd name="T13" fmla="*/ 333288277 h 369"/>
                <a:gd name="T14" fmla="*/ 289832416 w 301"/>
                <a:gd name="T15" fmla="*/ 527034091 h 369"/>
                <a:gd name="T16" fmla="*/ 208073218 w 301"/>
                <a:gd name="T17" fmla="*/ 767306922 h 369"/>
                <a:gd name="T18" fmla="*/ 193221676 w 301"/>
                <a:gd name="T19" fmla="*/ 1038598161 h 369"/>
                <a:gd name="T20" fmla="*/ 245239931 w 301"/>
                <a:gd name="T21" fmla="*/ 1255607484 h 369"/>
                <a:gd name="T22" fmla="*/ 326961272 w 301"/>
                <a:gd name="T23" fmla="*/ 1418374470 h 369"/>
                <a:gd name="T24" fmla="*/ 453313149 w 301"/>
                <a:gd name="T25" fmla="*/ 1526859539 h 369"/>
                <a:gd name="T26" fmla="*/ 653960401 w 301"/>
                <a:gd name="T27" fmla="*/ 1627629290 h 369"/>
                <a:gd name="T28" fmla="*/ 973495902 w 301"/>
                <a:gd name="T29" fmla="*/ 1705135333 h 369"/>
                <a:gd name="T30" fmla="*/ 1218697780 w 301"/>
                <a:gd name="T31" fmla="*/ 1790396078 h 369"/>
                <a:gd name="T32" fmla="*/ 1315308521 w 301"/>
                <a:gd name="T33" fmla="*/ 1891165828 h 369"/>
                <a:gd name="T34" fmla="*/ 1322734292 w 301"/>
                <a:gd name="T35" fmla="*/ 1999650897 h 369"/>
                <a:gd name="T36" fmla="*/ 1233587375 w 301"/>
                <a:gd name="T37" fmla="*/ 2108175349 h 369"/>
                <a:gd name="T38" fmla="*/ 1084958184 w 301"/>
                <a:gd name="T39" fmla="*/ 2146908679 h 369"/>
                <a:gd name="T40" fmla="*/ 802551539 w 301"/>
                <a:gd name="T41" fmla="*/ 2115929852 h 369"/>
                <a:gd name="T42" fmla="*/ 609367917 w 301"/>
                <a:gd name="T43" fmla="*/ 2046178113 h 369"/>
                <a:gd name="T44" fmla="*/ 326961272 w 301"/>
                <a:gd name="T45" fmla="*/ 1891165828 h 369"/>
                <a:gd name="T46" fmla="*/ 237814160 w 301"/>
                <a:gd name="T47" fmla="*/ 2147483647 h 369"/>
                <a:gd name="T48" fmla="*/ 624219459 w 301"/>
                <a:gd name="T49" fmla="*/ 2147483647 h 369"/>
                <a:gd name="T50" fmla="*/ 1032939929 w 301"/>
                <a:gd name="T51" fmla="*/ 2147483647 h 369"/>
                <a:gd name="T52" fmla="*/ 1300457173 w 301"/>
                <a:gd name="T53" fmla="*/ 2147483647 h 369"/>
                <a:gd name="T54" fmla="*/ 1553122681 w 301"/>
                <a:gd name="T55" fmla="*/ 2147483647 h 369"/>
                <a:gd name="T56" fmla="*/ 1783473212 w 301"/>
                <a:gd name="T57" fmla="*/ 2147483647 h 369"/>
                <a:gd name="T58" fmla="*/ 1984120464 w 301"/>
                <a:gd name="T59" fmla="*/ 2147483647 h 369"/>
                <a:gd name="T60" fmla="*/ 2132749655 w 301"/>
                <a:gd name="T61" fmla="*/ 2147483647 h 369"/>
                <a:gd name="T62" fmla="*/ 2147483647 w 301"/>
                <a:gd name="T63" fmla="*/ 2061648133 h 369"/>
                <a:gd name="T64" fmla="*/ 2147483647 w 301"/>
                <a:gd name="T65" fmla="*/ 1736153543 h 369"/>
                <a:gd name="T66" fmla="*/ 2140175426 w 301"/>
                <a:gd name="T67" fmla="*/ 1449353298 h 369"/>
                <a:gd name="T68" fmla="*/ 1961843346 w 301"/>
                <a:gd name="T69" fmla="*/ 1247852981 h 369"/>
                <a:gd name="T70" fmla="*/ 1701751872 w 301"/>
                <a:gd name="T71" fmla="*/ 1116104205 h 369"/>
                <a:gd name="T72" fmla="*/ 1441660398 w 301"/>
                <a:gd name="T73" fmla="*/ 1054067983 h 369"/>
                <a:gd name="T74" fmla="*/ 1241013147 w 301"/>
                <a:gd name="T75" fmla="*/ 1007579952 h 369"/>
                <a:gd name="T76" fmla="*/ 1114661269 w 301"/>
                <a:gd name="T77" fmla="*/ 914564704 h 369"/>
                <a:gd name="T78" fmla="*/ 1084958184 w 301"/>
                <a:gd name="T79" fmla="*/ 829304158 h 369"/>
                <a:gd name="T80" fmla="*/ 1144402211 w 301"/>
                <a:gd name="T81" fmla="*/ 720819088 h 369"/>
                <a:gd name="T82" fmla="*/ 1278179860 w 301"/>
                <a:gd name="T83" fmla="*/ 666537172 h 369"/>
                <a:gd name="T84" fmla="*/ 1449086169 w 301"/>
                <a:gd name="T85" fmla="*/ 658782669 h 369"/>
                <a:gd name="T86" fmla="*/ 1709177643 w 301"/>
                <a:gd name="T87" fmla="*/ 705309885 h 369"/>
                <a:gd name="T88" fmla="*/ 2147483647 w 301"/>
                <a:gd name="T89" fmla="*/ 178275992 h 3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1" h="369">
                  <a:moveTo>
                    <a:pt x="291" y="23"/>
                  </a:moveTo>
                  <a:lnTo>
                    <a:pt x="277" y="17"/>
                  </a:lnTo>
                  <a:lnTo>
                    <a:pt x="264" y="13"/>
                  </a:lnTo>
                  <a:lnTo>
                    <a:pt x="250" y="9"/>
                  </a:lnTo>
                  <a:lnTo>
                    <a:pt x="235" y="6"/>
                  </a:lnTo>
                  <a:lnTo>
                    <a:pt x="221" y="4"/>
                  </a:lnTo>
                  <a:lnTo>
                    <a:pt x="207" y="2"/>
                  </a:lnTo>
                  <a:lnTo>
                    <a:pt x="193" y="1"/>
                  </a:lnTo>
                  <a:lnTo>
                    <a:pt x="178" y="0"/>
                  </a:lnTo>
                  <a:lnTo>
                    <a:pt x="167" y="1"/>
                  </a:lnTo>
                  <a:lnTo>
                    <a:pt x="155" y="1"/>
                  </a:lnTo>
                  <a:lnTo>
                    <a:pt x="144" y="4"/>
                  </a:lnTo>
                  <a:lnTo>
                    <a:pt x="133" y="6"/>
                  </a:lnTo>
                  <a:lnTo>
                    <a:pt x="122" y="8"/>
                  </a:lnTo>
                  <a:lnTo>
                    <a:pt x="112" y="11"/>
                  </a:lnTo>
                  <a:lnTo>
                    <a:pt x="101" y="15"/>
                  </a:lnTo>
                  <a:lnTo>
                    <a:pt x="91" y="19"/>
                  </a:lnTo>
                  <a:lnTo>
                    <a:pt x="82" y="25"/>
                  </a:lnTo>
                  <a:lnTo>
                    <a:pt x="73" y="31"/>
                  </a:lnTo>
                  <a:lnTo>
                    <a:pt x="65" y="36"/>
                  </a:lnTo>
                  <a:lnTo>
                    <a:pt x="57" y="43"/>
                  </a:lnTo>
                  <a:lnTo>
                    <a:pt x="51" y="51"/>
                  </a:lnTo>
                  <a:lnTo>
                    <a:pt x="44" y="59"/>
                  </a:lnTo>
                  <a:lnTo>
                    <a:pt x="39" y="68"/>
                  </a:lnTo>
                  <a:lnTo>
                    <a:pt x="34" y="78"/>
                  </a:lnTo>
                  <a:lnTo>
                    <a:pt x="30" y="88"/>
                  </a:lnTo>
                  <a:lnTo>
                    <a:pt x="28" y="99"/>
                  </a:lnTo>
                  <a:lnTo>
                    <a:pt x="26" y="111"/>
                  </a:lnTo>
                  <a:lnTo>
                    <a:pt x="26" y="123"/>
                  </a:lnTo>
                  <a:lnTo>
                    <a:pt x="26" y="134"/>
                  </a:lnTo>
                  <a:lnTo>
                    <a:pt x="27" y="144"/>
                  </a:lnTo>
                  <a:lnTo>
                    <a:pt x="29" y="153"/>
                  </a:lnTo>
                  <a:lnTo>
                    <a:pt x="33" y="162"/>
                  </a:lnTo>
                  <a:lnTo>
                    <a:pt x="36" y="169"/>
                  </a:lnTo>
                  <a:lnTo>
                    <a:pt x="39" y="176"/>
                  </a:lnTo>
                  <a:lnTo>
                    <a:pt x="44" y="183"/>
                  </a:lnTo>
                  <a:lnTo>
                    <a:pt x="50" y="187"/>
                  </a:lnTo>
                  <a:lnTo>
                    <a:pt x="55" y="193"/>
                  </a:lnTo>
                  <a:lnTo>
                    <a:pt x="61" y="197"/>
                  </a:lnTo>
                  <a:lnTo>
                    <a:pt x="68" y="201"/>
                  </a:lnTo>
                  <a:lnTo>
                    <a:pt x="74" y="204"/>
                  </a:lnTo>
                  <a:lnTo>
                    <a:pt x="88" y="210"/>
                  </a:lnTo>
                  <a:lnTo>
                    <a:pt x="103" y="214"/>
                  </a:lnTo>
                  <a:lnTo>
                    <a:pt x="116" y="218"/>
                  </a:lnTo>
                  <a:lnTo>
                    <a:pt x="131" y="220"/>
                  </a:lnTo>
                  <a:lnTo>
                    <a:pt x="143" y="223"/>
                  </a:lnTo>
                  <a:lnTo>
                    <a:pt x="155" y="227"/>
                  </a:lnTo>
                  <a:lnTo>
                    <a:pt x="164" y="231"/>
                  </a:lnTo>
                  <a:lnTo>
                    <a:pt x="172" y="236"/>
                  </a:lnTo>
                  <a:lnTo>
                    <a:pt x="176" y="239"/>
                  </a:lnTo>
                  <a:lnTo>
                    <a:pt x="177" y="244"/>
                  </a:lnTo>
                  <a:lnTo>
                    <a:pt x="178" y="247"/>
                  </a:lnTo>
                  <a:lnTo>
                    <a:pt x="179" y="253"/>
                  </a:lnTo>
                  <a:lnTo>
                    <a:pt x="178" y="258"/>
                  </a:lnTo>
                  <a:lnTo>
                    <a:pt x="175" y="264"/>
                  </a:lnTo>
                  <a:lnTo>
                    <a:pt x="171" y="268"/>
                  </a:lnTo>
                  <a:lnTo>
                    <a:pt x="166" y="272"/>
                  </a:lnTo>
                  <a:lnTo>
                    <a:pt x="160" y="275"/>
                  </a:lnTo>
                  <a:lnTo>
                    <a:pt x="153" y="276"/>
                  </a:lnTo>
                  <a:lnTo>
                    <a:pt x="146" y="277"/>
                  </a:lnTo>
                  <a:lnTo>
                    <a:pt x="141" y="278"/>
                  </a:lnTo>
                  <a:lnTo>
                    <a:pt x="125" y="277"/>
                  </a:lnTo>
                  <a:lnTo>
                    <a:pt x="108" y="273"/>
                  </a:lnTo>
                  <a:lnTo>
                    <a:pt x="99" y="271"/>
                  </a:lnTo>
                  <a:lnTo>
                    <a:pt x="90" y="267"/>
                  </a:lnTo>
                  <a:lnTo>
                    <a:pt x="82" y="264"/>
                  </a:lnTo>
                  <a:lnTo>
                    <a:pt x="73" y="260"/>
                  </a:lnTo>
                  <a:lnTo>
                    <a:pt x="57" y="251"/>
                  </a:lnTo>
                  <a:lnTo>
                    <a:pt x="44" y="244"/>
                  </a:lnTo>
                  <a:lnTo>
                    <a:pt x="0" y="329"/>
                  </a:lnTo>
                  <a:lnTo>
                    <a:pt x="16" y="338"/>
                  </a:lnTo>
                  <a:lnTo>
                    <a:pt x="32" y="346"/>
                  </a:lnTo>
                  <a:lnTo>
                    <a:pt x="48" y="353"/>
                  </a:lnTo>
                  <a:lnTo>
                    <a:pt x="66" y="358"/>
                  </a:lnTo>
                  <a:lnTo>
                    <a:pt x="84" y="363"/>
                  </a:lnTo>
                  <a:lnTo>
                    <a:pt x="103" y="365"/>
                  </a:lnTo>
                  <a:lnTo>
                    <a:pt x="121" y="367"/>
                  </a:lnTo>
                  <a:lnTo>
                    <a:pt x="139" y="369"/>
                  </a:lnTo>
                  <a:lnTo>
                    <a:pt x="151" y="367"/>
                  </a:lnTo>
                  <a:lnTo>
                    <a:pt x="162" y="367"/>
                  </a:lnTo>
                  <a:lnTo>
                    <a:pt x="175" y="365"/>
                  </a:lnTo>
                  <a:lnTo>
                    <a:pt x="186" y="364"/>
                  </a:lnTo>
                  <a:lnTo>
                    <a:pt x="198" y="361"/>
                  </a:lnTo>
                  <a:lnTo>
                    <a:pt x="209" y="357"/>
                  </a:lnTo>
                  <a:lnTo>
                    <a:pt x="220" y="354"/>
                  </a:lnTo>
                  <a:lnTo>
                    <a:pt x="231" y="349"/>
                  </a:lnTo>
                  <a:lnTo>
                    <a:pt x="240" y="344"/>
                  </a:lnTo>
                  <a:lnTo>
                    <a:pt x="250" y="338"/>
                  </a:lnTo>
                  <a:lnTo>
                    <a:pt x="259" y="331"/>
                  </a:lnTo>
                  <a:lnTo>
                    <a:pt x="267" y="325"/>
                  </a:lnTo>
                  <a:lnTo>
                    <a:pt x="275" y="317"/>
                  </a:lnTo>
                  <a:lnTo>
                    <a:pt x="282" y="308"/>
                  </a:lnTo>
                  <a:lnTo>
                    <a:pt x="287" y="299"/>
                  </a:lnTo>
                  <a:lnTo>
                    <a:pt x="292" y="289"/>
                  </a:lnTo>
                  <a:lnTo>
                    <a:pt x="296" y="277"/>
                  </a:lnTo>
                  <a:lnTo>
                    <a:pt x="298" y="266"/>
                  </a:lnTo>
                  <a:lnTo>
                    <a:pt x="301" y="254"/>
                  </a:lnTo>
                  <a:lnTo>
                    <a:pt x="301" y="240"/>
                  </a:lnTo>
                  <a:lnTo>
                    <a:pt x="301" y="224"/>
                  </a:lnTo>
                  <a:lnTo>
                    <a:pt x="297" y="211"/>
                  </a:lnTo>
                  <a:lnTo>
                    <a:pt x="294" y="198"/>
                  </a:lnTo>
                  <a:lnTo>
                    <a:pt x="288" y="187"/>
                  </a:lnTo>
                  <a:lnTo>
                    <a:pt x="280" y="178"/>
                  </a:lnTo>
                  <a:lnTo>
                    <a:pt x="273" y="169"/>
                  </a:lnTo>
                  <a:lnTo>
                    <a:pt x="264" y="161"/>
                  </a:lnTo>
                  <a:lnTo>
                    <a:pt x="252" y="156"/>
                  </a:lnTo>
                  <a:lnTo>
                    <a:pt x="241" y="150"/>
                  </a:lnTo>
                  <a:lnTo>
                    <a:pt x="229" y="144"/>
                  </a:lnTo>
                  <a:lnTo>
                    <a:pt x="215" y="141"/>
                  </a:lnTo>
                  <a:lnTo>
                    <a:pt x="202" y="138"/>
                  </a:lnTo>
                  <a:lnTo>
                    <a:pt x="194" y="136"/>
                  </a:lnTo>
                  <a:lnTo>
                    <a:pt x="186" y="135"/>
                  </a:lnTo>
                  <a:lnTo>
                    <a:pt x="176" y="133"/>
                  </a:lnTo>
                  <a:lnTo>
                    <a:pt x="167" y="130"/>
                  </a:lnTo>
                  <a:lnTo>
                    <a:pt x="159" y="126"/>
                  </a:lnTo>
                  <a:lnTo>
                    <a:pt x="152" y="122"/>
                  </a:lnTo>
                  <a:lnTo>
                    <a:pt x="150" y="118"/>
                  </a:lnTo>
                  <a:lnTo>
                    <a:pt x="148" y="115"/>
                  </a:lnTo>
                  <a:lnTo>
                    <a:pt x="146" y="112"/>
                  </a:lnTo>
                  <a:lnTo>
                    <a:pt x="146" y="107"/>
                  </a:lnTo>
                  <a:lnTo>
                    <a:pt x="148" y="102"/>
                  </a:lnTo>
                  <a:lnTo>
                    <a:pt x="150" y="96"/>
                  </a:lnTo>
                  <a:lnTo>
                    <a:pt x="154" y="93"/>
                  </a:lnTo>
                  <a:lnTo>
                    <a:pt x="160" y="89"/>
                  </a:lnTo>
                  <a:lnTo>
                    <a:pt x="166" y="87"/>
                  </a:lnTo>
                  <a:lnTo>
                    <a:pt x="172" y="86"/>
                  </a:lnTo>
                  <a:lnTo>
                    <a:pt x="179" y="85"/>
                  </a:lnTo>
                  <a:lnTo>
                    <a:pt x="185" y="84"/>
                  </a:lnTo>
                  <a:lnTo>
                    <a:pt x="195" y="85"/>
                  </a:lnTo>
                  <a:lnTo>
                    <a:pt x="206" y="86"/>
                  </a:lnTo>
                  <a:lnTo>
                    <a:pt x="218" y="89"/>
                  </a:lnTo>
                  <a:lnTo>
                    <a:pt x="230" y="91"/>
                  </a:lnTo>
                  <a:lnTo>
                    <a:pt x="240" y="96"/>
                  </a:lnTo>
                  <a:lnTo>
                    <a:pt x="250" y="100"/>
                  </a:lnTo>
                  <a:lnTo>
                    <a:pt x="291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7" name="Freeform 111"/>
            <p:cNvSpPr>
              <a:spLocks/>
            </p:cNvSpPr>
            <p:nvPr/>
          </p:nvSpPr>
          <p:spPr bwMode="auto">
            <a:xfrm>
              <a:off x="5822175" y="6515113"/>
              <a:ext cx="58738" cy="73025"/>
            </a:xfrm>
            <a:custGeom>
              <a:avLst/>
              <a:gdLst>
                <a:gd name="T0" fmla="*/ 1974024021 w 300"/>
                <a:gd name="T1" fmla="*/ 100769750 h 369"/>
                <a:gd name="T2" fmla="*/ 1651281423 w 300"/>
                <a:gd name="T3" fmla="*/ 31018210 h 369"/>
                <a:gd name="T4" fmla="*/ 1336014019 w 300"/>
                <a:gd name="T5" fmla="*/ 0 h 369"/>
                <a:gd name="T6" fmla="*/ 1080817771 w 300"/>
                <a:gd name="T7" fmla="*/ 31018210 h 369"/>
                <a:gd name="T8" fmla="*/ 833135289 w 300"/>
                <a:gd name="T9" fmla="*/ 85260744 h 369"/>
                <a:gd name="T10" fmla="*/ 615468903 w 300"/>
                <a:gd name="T11" fmla="*/ 193745814 h 369"/>
                <a:gd name="T12" fmla="*/ 427819006 w 300"/>
                <a:gd name="T13" fmla="*/ 333288277 h 369"/>
                <a:gd name="T14" fmla="*/ 292726305 w 300"/>
                <a:gd name="T15" fmla="*/ 527034091 h 369"/>
                <a:gd name="T16" fmla="*/ 210152621 w 300"/>
                <a:gd name="T17" fmla="*/ 767306922 h 369"/>
                <a:gd name="T18" fmla="*/ 195163662 w 300"/>
                <a:gd name="T19" fmla="*/ 1038598161 h 369"/>
                <a:gd name="T20" fmla="*/ 240168913 w 300"/>
                <a:gd name="T21" fmla="*/ 1255607484 h 369"/>
                <a:gd name="T22" fmla="*/ 337769932 w 300"/>
                <a:gd name="T23" fmla="*/ 1418374470 h 369"/>
                <a:gd name="T24" fmla="*/ 450359909 w 300"/>
                <a:gd name="T25" fmla="*/ 1526859539 h 369"/>
                <a:gd name="T26" fmla="*/ 652998961 w 300"/>
                <a:gd name="T27" fmla="*/ 1627629290 h 369"/>
                <a:gd name="T28" fmla="*/ 975741559 w 300"/>
                <a:gd name="T29" fmla="*/ 1705135333 h 369"/>
                <a:gd name="T30" fmla="*/ 1230937806 w 300"/>
                <a:gd name="T31" fmla="*/ 1790396078 h 369"/>
                <a:gd name="T32" fmla="*/ 1321025060 w 300"/>
                <a:gd name="T33" fmla="*/ 1891165828 h 369"/>
                <a:gd name="T34" fmla="*/ 1336014019 w 300"/>
                <a:gd name="T35" fmla="*/ 1999650897 h 369"/>
                <a:gd name="T36" fmla="*/ 1238451376 w 300"/>
                <a:gd name="T37" fmla="*/ 2108175349 h 369"/>
                <a:gd name="T38" fmla="*/ 1095845105 w 300"/>
                <a:gd name="T39" fmla="*/ 2146908679 h 369"/>
                <a:gd name="T40" fmla="*/ 810632565 w 300"/>
                <a:gd name="T41" fmla="*/ 2115929852 h 369"/>
                <a:gd name="T42" fmla="*/ 615468903 w 300"/>
                <a:gd name="T43" fmla="*/ 2046178113 h 369"/>
                <a:gd name="T44" fmla="*/ 330256363 w 300"/>
                <a:gd name="T45" fmla="*/ 1891165828 h 369"/>
                <a:gd name="T46" fmla="*/ 232693720 w 300"/>
                <a:gd name="T47" fmla="*/ 2147483647 h 369"/>
                <a:gd name="T48" fmla="*/ 630496237 w 300"/>
                <a:gd name="T49" fmla="*/ 2147483647 h 369"/>
                <a:gd name="T50" fmla="*/ 1035774144 w 300"/>
                <a:gd name="T51" fmla="*/ 2147483647 h 369"/>
                <a:gd name="T52" fmla="*/ 1305997726 w 300"/>
                <a:gd name="T53" fmla="*/ 2147483647 h 369"/>
                <a:gd name="T54" fmla="*/ 1568707738 w 300"/>
                <a:gd name="T55" fmla="*/ 2147483647 h 369"/>
                <a:gd name="T56" fmla="*/ 1808876652 w 300"/>
                <a:gd name="T57" fmla="*/ 2147483647 h 369"/>
                <a:gd name="T58" fmla="*/ 1996526745 w 300"/>
                <a:gd name="T59" fmla="*/ 2147483647 h 369"/>
                <a:gd name="T60" fmla="*/ 2147483647 w 300"/>
                <a:gd name="T61" fmla="*/ 2147483647 h 369"/>
                <a:gd name="T62" fmla="*/ 2147483647 w 300"/>
                <a:gd name="T63" fmla="*/ 2061648133 h 369"/>
                <a:gd name="T64" fmla="*/ 2147483647 w 300"/>
                <a:gd name="T65" fmla="*/ 1736153543 h 369"/>
                <a:gd name="T66" fmla="*/ 2147483647 w 300"/>
                <a:gd name="T67" fmla="*/ 1449353298 h 369"/>
                <a:gd name="T68" fmla="*/ 1974024021 w 300"/>
                <a:gd name="T69" fmla="*/ 1247852981 h 369"/>
                <a:gd name="T70" fmla="*/ 1711314009 w 300"/>
                <a:gd name="T71" fmla="*/ 1116104205 h 369"/>
                <a:gd name="T72" fmla="*/ 1448603996 w 300"/>
                <a:gd name="T73" fmla="*/ 1054067983 h 369"/>
                <a:gd name="T74" fmla="*/ 1253440530 w 300"/>
                <a:gd name="T75" fmla="*/ 1007579952 h 369"/>
                <a:gd name="T76" fmla="*/ 1118347829 w 300"/>
                <a:gd name="T77" fmla="*/ 914564704 h 369"/>
                <a:gd name="T78" fmla="*/ 1095845105 w 300"/>
                <a:gd name="T79" fmla="*/ 829304158 h 369"/>
                <a:gd name="T80" fmla="*/ 1155877887 w 300"/>
                <a:gd name="T81" fmla="*/ 720819088 h 369"/>
                <a:gd name="T82" fmla="*/ 1290970392 w 300"/>
                <a:gd name="T83" fmla="*/ 666537172 h 369"/>
                <a:gd name="T84" fmla="*/ 1456117761 w 300"/>
                <a:gd name="T85" fmla="*/ 658782669 h 369"/>
                <a:gd name="T86" fmla="*/ 1718827774 w 300"/>
                <a:gd name="T87" fmla="*/ 705309885 h 369"/>
                <a:gd name="T88" fmla="*/ 2147483647 w 300"/>
                <a:gd name="T89" fmla="*/ 178275992 h 36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0" h="369">
                  <a:moveTo>
                    <a:pt x="290" y="23"/>
                  </a:moveTo>
                  <a:lnTo>
                    <a:pt x="277" y="17"/>
                  </a:lnTo>
                  <a:lnTo>
                    <a:pt x="263" y="13"/>
                  </a:lnTo>
                  <a:lnTo>
                    <a:pt x="250" y="9"/>
                  </a:lnTo>
                  <a:lnTo>
                    <a:pt x="235" y="6"/>
                  </a:lnTo>
                  <a:lnTo>
                    <a:pt x="220" y="4"/>
                  </a:lnTo>
                  <a:lnTo>
                    <a:pt x="207" y="2"/>
                  </a:lnTo>
                  <a:lnTo>
                    <a:pt x="192" y="1"/>
                  </a:lnTo>
                  <a:lnTo>
                    <a:pt x="178" y="0"/>
                  </a:lnTo>
                  <a:lnTo>
                    <a:pt x="166" y="1"/>
                  </a:lnTo>
                  <a:lnTo>
                    <a:pt x="155" y="1"/>
                  </a:lnTo>
                  <a:lnTo>
                    <a:pt x="144" y="4"/>
                  </a:lnTo>
                  <a:lnTo>
                    <a:pt x="132" y="6"/>
                  </a:lnTo>
                  <a:lnTo>
                    <a:pt x="121" y="8"/>
                  </a:lnTo>
                  <a:lnTo>
                    <a:pt x="111" y="11"/>
                  </a:lnTo>
                  <a:lnTo>
                    <a:pt x="101" y="15"/>
                  </a:lnTo>
                  <a:lnTo>
                    <a:pt x="91" y="19"/>
                  </a:lnTo>
                  <a:lnTo>
                    <a:pt x="82" y="25"/>
                  </a:lnTo>
                  <a:lnTo>
                    <a:pt x="73" y="31"/>
                  </a:lnTo>
                  <a:lnTo>
                    <a:pt x="65" y="36"/>
                  </a:lnTo>
                  <a:lnTo>
                    <a:pt x="57" y="43"/>
                  </a:lnTo>
                  <a:lnTo>
                    <a:pt x="50" y="51"/>
                  </a:lnTo>
                  <a:lnTo>
                    <a:pt x="44" y="59"/>
                  </a:lnTo>
                  <a:lnTo>
                    <a:pt x="39" y="68"/>
                  </a:lnTo>
                  <a:lnTo>
                    <a:pt x="35" y="78"/>
                  </a:lnTo>
                  <a:lnTo>
                    <a:pt x="30" y="88"/>
                  </a:lnTo>
                  <a:lnTo>
                    <a:pt x="28" y="99"/>
                  </a:lnTo>
                  <a:lnTo>
                    <a:pt x="26" y="111"/>
                  </a:lnTo>
                  <a:lnTo>
                    <a:pt x="26" y="123"/>
                  </a:lnTo>
                  <a:lnTo>
                    <a:pt x="26" y="134"/>
                  </a:lnTo>
                  <a:lnTo>
                    <a:pt x="27" y="144"/>
                  </a:lnTo>
                  <a:lnTo>
                    <a:pt x="29" y="153"/>
                  </a:lnTo>
                  <a:lnTo>
                    <a:pt x="32" y="162"/>
                  </a:lnTo>
                  <a:lnTo>
                    <a:pt x="36" y="169"/>
                  </a:lnTo>
                  <a:lnTo>
                    <a:pt x="39" y="176"/>
                  </a:lnTo>
                  <a:lnTo>
                    <a:pt x="45" y="183"/>
                  </a:lnTo>
                  <a:lnTo>
                    <a:pt x="49" y="187"/>
                  </a:lnTo>
                  <a:lnTo>
                    <a:pt x="55" y="193"/>
                  </a:lnTo>
                  <a:lnTo>
                    <a:pt x="60" y="197"/>
                  </a:lnTo>
                  <a:lnTo>
                    <a:pt x="67" y="201"/>
                  </a:lnTo>
                  <a:lnTo>
                    <a:pt x="74" y="204"/>
                  </a:lnTo>
                  <a:lnTo>
                    <a:pt x="87" y="210"/>
                  </a:lnTo>
                  <a:lnTo>
                    <a:pt x="102" y="214"/>
                  </a:lnTo>
                  <a:lnTo>
                    <a:pt x="117" y="218"/>
                  </a:lnTo>
                  <a:lnTo>
                    <a:pt x="130" y="220"/>
                  </a:lnTo>
                  <a:lnTo>
                    <a:pt x="143" y="223"/>
                  </a:lnTo>
                  <a:lnTo>
                    <a:pt x="155" y="227"/>
                  </a:lnTo>
                  <a:lnTo>
                    <a:pt x="164" y="231"/>
                  </a:lnTo>
                  <a:lnTo>
                    <a:pt x="172" y="236"/>
                  </a:lnTo>
                  <a:lnTo>
                    <a:pt x="175" y="239"/>
                  </a:lnTo>
                  <a:lnTo>
                    <a:pt x="176" y="244"/>
                  </a:lnTo>
                  <a:lnTo>
                    <a:pt x="178" y="247"/>
                  </a:lnTo>
                  <a:lnTo>
                    <a:pt x="179" y="253"/>
                  </a:lnTo>
                  <a:lnTo>
                    <a:pt x="178" y="258"/>
                  </a:lnTo>
                  <a:lnTo>
                    <a:pt x="174" y="264"/>
                  </a:lnTo>
                  <a:lnTo>
                    <a:pt x="171" y="268"/>
                  </a:lnTo>
                  <a:lnTo>
                    <a:pt x="165" y="272"/>
                  </a:lnTo>
                  <a:lnTo>
                    <a:pt x="159" y="275"/>
                  </a:lnTo>
                  <a:lnTo>
                    <a:pt x="153" y="276"/>
                  </a:lnTo>
                  <a:lnTo>
                    <a:pt x="146" y="277"/>
                  </a:lnTo>
                  <a:lnTo>
                    <a:pt x="140" y="278"/>
                  </a:lnTo>
                  <a:lnTo>
                    <a:pt x="125" y="277"/>
                  </a:lnTo>
                  <a:lnTo>
                    <a:pt x="108" y="273"/>
                  </a:lnTo>
                  <a:lnTo>
                    <a:pt x="99" y="271"/>
                  </a:lnTo>
                  <a:lnTo>
                    <a:pt x="90" y="267"/>
                  </a:lnTo>
                  <a:lnTo>
                    <a:pt x="82" y="264"/>
                  </a:lnTo>
                  <a:lnTo>
                    <a:pt x="73" y="260"/>
                  </a:lnTo>
                  <a:lnTo>
                    <a:pt x="57" y="251"/>
                  </a:lnTo>
                  <a:lnTo>
                    <a:pt x="44" y="244"/>
                  </a:lnTo>
                  <a:lnTo>
                    <a:pt x="0" y="329"/>
                  </a:lnTo>
                  <a:lnTo>
                    <a:pt x="15" y="338"/>
                  </a:lnTo>
                  <a:lnTo>
                    <a:pt x="31" y="346"/>
                  </a:lnTo>
                  <a:lnTo>
                    <a:pt x="48" y="353"/>
                  </a:lnTo>
                  <a:lnTo>
                    <a:pt x="66" y="358"/>
                  </a:lnTo>
                  <a:lnTo>
                    <a:pt x="84" y="363"/>
                  </a:lnTo>
                  <a:lnTo>
                    <a:pt x="102" y="365"/>
                  </a:lnTo>
                  <a:lnTo>
                    <a:pt x="120" y="367"/>
                  </a:lnTo>
                  <a:lnTo>
                    <a:pt x="138" y="369"/>
                  </a:lnTo>
                  <a:lnTo>
                    <a:pt x="150" y="367"/>
                  </a:lnTo>
                  <a:lnTo>
                    <a:pt x="162" y="367"/>
                  </a:lnTo>
                  <a:lnTo>
                    <a:pt x="174" y="365"/>
                  </a:lnTo>
                  <a:lnTo>
                    <a:pt x="185" y="364"/>
                  </a:lnTo>
                  <a:lnTo>
                    <a:pt x="198" y="361"/>
                  </a:lnTo>
                  <a:lnTo>
                    <a:pt x="209" y="357"/>
                  </a:lnTo>
                  <a:lnTo>
                    <a:pt x="219" y="354"/>
                  </a:lnTo>
                  <a:lnTo>
                    <a:pt x="230" y="349"/>
                  </a:lnTo>
                  <a:lnTo>
                    <a:pt x="241" y="344"/>
                  </a:lnTo>
                  <a:lnTo>
                    <a:pt x="250" y="338"/>
                  </a:lnTo>
                  <a:lnTo>
                    <a:pt x="259" y="331"/>
                  </a:lnTo>
                  <a:lnTo>
                    <a:pt x="266" y="325"/>
                  </a:lnTo>
                  <a:lnTo>
                    <a:pt x="274" y="317"/>
                  </a:lnTo>
                  <a:lnTo>
                    <a:pt x="281" y="308"/>
                  </a:lnTo>
                  <a:lnTo>
                    <a:pt x="287" y="299"/>
                  </a:lnTo>
                  <a:lnTo>
                    <a:pt x="291" y="289"/>
                  </a:lnTo>
                  <a:lnTo>
                    <a:pt x="296" y="277"/>
                  </a:lnTo>
                  <a:lnTo>
                    <a:pt x="298" y="266"/>
                  </a:lnTo>
                  <a:lnTo>
                    <a:pt x="300" y="254"/>
                  </a:lnTo>
                  <a:lnTo>
                    <a:pt x="300" y="240"/>
                  </a:lnTo>
                  <a:lnTo>
                    <a:pt x="300" y="224"/>
                  </a:lnTo>
                  <a:lnTo>
                    <a:pt x="297" y="211"/>
                  </a:lnTo>
                  <a:lnTo>
                    <a:pt x="293" y="198"/>
                  </a:lnTo>
                  <a:lnTo>
                    <a:pt x="288" y="187"/>
                  </a:lnTo>
                  <a:lnTo>
                    <a:pt x="280" y="178"/>
                  </a:lnTo>
                  <a:lnTo>
                    <a:pt x="272" y="169"/>
                  </a:lnTo>
                  <a:lnTo>
                    <a:pt x="263" y="161"/>
                  </a:lnTo>
                  <a:lnTo>
                    <a:pt x="252" y="156"/>
                  </a:lnTo>
                  <a:lnTo>
                    <a:pt x="241" y="150"/>
                  </a:lnTo>
                  <a:lnTo>
                    <a:pt x="228" y="144"/>
                  </a:lnTo>
                  <a:lnTo>
                    <a:pt x="215" y="141"/>
                  </a:lnTo>
                  <a:lnTo>
                    <a:pt x="201" y="138"/>
                  </a:lnTo>
                  <a:lnTo>
                    <a:pt x="193" y="136"/>
                  </a:lnTo>
                  <a:lnTo>
                    <a:pt x="185" y="135"/>
                  </a:lnTo>
                  <a:lnTo>
                    <a:pt x="175" y="133"/>
                  </a:lnTo>
                  <a:lnTo>
                    <a:pt x="167" y="130"/>
                  </a:lnTo>
                  <a:lnTo>
                    <a:pt x="158" y="126"/>
                  </a:lnTo>
                  <a:lnTo>
                    <a:pt x="152" y="122"/>
                  </a:lnTo>
                  <a:lnTo>
                    <a:pt x="149" y="118"/>
                  </a:lnTo>
                  <a:lnTo>
                    <a:pt x="147" y="115"/>
                  </a:lnTo>
                  <a:lnTo>
                    <a:pt x="146" y="112"/>
                  </a:lnTo>
                  <a:lnTo>
                    <a:pt x="146" y="107"/>
                  </a:lnTo>
                  <a:lnTo>
                    <a:pt x="147" y="102"/>
                  </a:lnTo>
                  <a:lnTo>
                    <a:pt x="149" y="96"/>
                  </a:lnTo>
                  <a:lnTo>
                    <a:pt x="154" y="93"/>
                  </a:lnTo>
                  <a:lnTo>
                    <a:pt x="159" y="89"/>
                  </a:lnTo>
                  <a:lnTo>
                    <a:pt x="165" y="87"/>
                  </a:lnTo>
                  <a:lnTo>
                    <a:pt x="172" y="86"/>
                  </a:lnTo>
                  <a:lnTo>
                    <a:pt x="179" y="85"/>
                  </a:lnTo>
                  <a:lnTo>
                    <a:pt x="184" y="84"/>
                  </a:lnTo>
                  <a:lnTo>
                    <a:pt x="194" y="85"/>
                  </a:lnTo>
                  <a:lnTo>
                    <a:pt x="206" y="86"/>
                  </a:lnTo>
                  <a:lnTo>
                    <a:pt x="218" y="89"/>
                  </a:lnTo>
                  <a:lnTo>
                    <a:pt x="229" y="91"/>
                  </a:lnTo>
                  <a:lnTo>
                    <a:pt x="239" y="96"/>
                  </a:lnTo>
                  <a:lnTo>
                    <a:pt x="250" y="100"/>
                  </a:lnTo>
                  <a:lnTo>
                    <a:pt x="29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8" name="Freeform 112"/>
            <p:cNvSpPr>
              <a:spLocks/>
            </p:cNvSpPr>
            <p:nvPr/>
          </p:nvSpPr>
          <p:spPr bwMode="auto">
            <a:xfrm>
              <a:off x="5888850" y="6515113"/>
              <a:ext cx="55563" cy="73025"/>
            </a:xfrm>
            <a:custGeom>
              <a:avLst/>
              <a:gdLst>
                <a:gd name="T0" fmla="*/ 2147483647 w 274"/>
                <a:gd name="T1" fmla="*/ 123994273 h 369"/>
                <a:gd name="T2" fmla="*/ 2034656833 w 274"/>
                <a:gd name="T3" fmla="*/ 61997038 h 369"/>
                <a:gd name="T4" fmla="*/ 1867908620 w 274"/>
                <a:gd name="T5" fmla="*/ 31018210 h 369"/>
                <a:gd name="T6" fmla="*/ 1692771610 w 274"/>
                <a:gd name="T7" fmla="*/ 7754503 h 369"/>
                <a:gd name="T8" fmla="*/ 1434281178 w 274"/>
                <a:gd name="T9" fmla="*/ 7754503 h 369"/>
                <a:gd name="T10" fmla="*/ 1125745517 w 274"/>
                <a:gd name="T11" fmla="*/ 61997038 h 369"/>
                <a:gd name="T12" fmla="*/ 833864359 w 274"/>
                <a:gd name="T13" fmla="*/ 170521291 h 369"/>
                <a:gd name="T14" fmla="*/ 583721355 w 274"/>
                <a:gd name="T15" fmla="*/ 317779073 h 369"/>
                <a:gd name="T16" fmla="*/ 358580485 w 274"/>
                <a:gd name="T17" fmla="*/ 511524887 h 369"/>
                <a:gd name="T18" fmla="*/ 183443475 w 274"/>
                <a:gd name="T19" fmla="*/ 744043413 h 369"/>
                <a:gd name="T20" fmla="*/ 66699326 w 274"/>
                <a:gd name="T21" fmla="*/ 1007579952 h 369"/>
                <a:gd name="T22" fmla="*/ 8347631 w 274"/>
                <a:gd name="T23" fmla="*/ 1302095516 h 369"/>
                <a:gd name="T24" fmla="*/ 8347631 w 274"/>
                <a:gd name="T25" fmla="*/ 1604365583 h 369"/>
                <a:gd name="T26" fmla="*/ 66699326 w 274"/>
                <a:gd name="T27" fmla="*/ 1891165828 h 369"/>
                <a:gd name="T28" fmla="*/ 183443475 w 274"/>
                <a:gd name="T29" fmla="*/ 2139154176 h 369"/>
                <a:gd name="T30" fmla="*/ 358580485 w 274"/>
                <a:gd name="T31" fmla="*/ 2147483647 h 369"/>
                <a:gd name="T32" fmla="*/ 575373724 w 274"/>
                <a:gd name="T33" fmla="*/ 2147483647 h 369"/>
                <a:gd name="T34" fmla="*/ 817210059 w 274"/>
                <a:gd name="T35" fmla="*/ 2147483647 h 369"/>
                <a:gd name="T36" fmla="*/ 1100743587 w 274"/>
                <a:gd name="T37" fmla="*/ 2147483647 h 369"/>
                <a:gd name="T38" fmla="*/ 1400931414 w 274"/>
                <a:gd name="T39" fmla="*/ 2147483647 h 369"/>
                <a:gd name="T40" fmla="*/ 1651074215 w 274"/>
                <a:gd name="T41" fmla="*/ 2147483647 h 369"/>
                <a:gd name="T42" fmla="*/ 1842865524 w 274"/>
                <a:gd name="T43" fmla="*/ 2147483647 h 369"/>
                <a:gd name="T44" fmla="*/ 2018002533 w 274"/>
                <a:gd name="T45" fmla="*/ 2147483647 h 369"/>
                <a:gd name="T46" fmla="*/ 2147483647 w 274"/>
                <a:gd name="T47" fmla="*/ 2147483647 h 369"/>
                <a:gd name="T48" fmla="*/ 2147483647 w 274"/>
                <a:gd name="T49" fmla="*/ 1906635848 h 369"/>
                <a:gd name="T50" fmla="*/ 2118051421 w 274"/>
                <a:gd name="T51" fmla="*/ 1999650897 h 369"/>
                <a:gd name="T52" fmla="*/ 1951303208 w 274"/>
                <a:gd name="T53" fmla="*/ 2061648133 h 369"/>
                <a:gd name="T54" fmla="*/ 1767818567 w 274"/>
                <a:gd name="T55" fmla="*/ 2077157139 h 369"/>
                <a:gd name="T56" fmla="*/ 1567720793 w 274"/>
                <a:gd name="T57" fmla="*/ 2061648133 h 369"/>
                <a:gd name="T58" fmla="*/ 1400931414 w 274"/>
                <a:gd name="T59" fmla="*/ 1999650897 h 369"/>
                <a:gd name="T60" fmla="*/ 1250837501 w 274"/>
                <a:gd name="T61" fmla="*/ 1898881147 h 369"/>
                <a:gd name="T62" fmla="*/ 1142440982 w 274"/>
                <a:gd name="T63" fmla="*/ 1767132569 h 369"/>
                <a:gd name="T64" fmla="*/ 1075700491 w 274"/>
                <a:gd name="T65" fmla="*/ 1604365583 h 369"/>
                <a:gd name="T66" fmla="*/ 1050698561 w 274"/>
                <a:gd name="T67" fmla="*/ 1426128973 h 369"/>
                <a:gd name="T68" fmla="*/ 1075700491 w 274"/>
                <a:gd name="T69" fmla="*/ 1247852981 h 369"/>
                <a:gd name="T70" fmla="*/ 1142440982 w 274"/>
                <a:gd name="T71" fmla="*/ 1092840696 h 369"/>
                <a:gd name="T72" fmla="*/ 1259144169 w 274"/>
                <a:gd name="T73" fmla="*/ 961091920 h 369"/>
                <a:gd name="T74" fmla="*/ 1400931414 w 274"/>
                <a:gd name="T75" fmla="*/ 868076673 h 369"/>
                <a:gd name="T76" fmla="*/ 1559373162 w 274"/>
                <a:gd name="T77" fmla="*/ 798325132 h 369"/>
                <a:gd name="T78" fmla="*/ 1751164268 w 274"/>
                <a:gd name="T79" fmla="*/ 775061623 h 369"/>
                <a:gd name="T80" fmla="*/ 1892910550 w 274"/>
                <a:gd name="T81" fmla="*/ 790570629 h 369"/>
                <a:gd name="T82" fmla="*/ 2026350164 w 274"/>
                <a:gd name="T83" fmla="*/ 829304158 h 369"/>
                <a:gd name="T84" fmla="*/ 2147483647 w 274"/>
                <a:gd name="T85" fmla="*/ 961091920 h 3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4" h="369">
                  <a:moveTo>
                    <a:pt x="274" y="20"/>
                  </a:moveTo>
                  <a:lnTo>
                    <a:pt x="263" y="16"/>
                  </a:lnTo>
                  <a:lnTo>
                    <a:pt x="254" y="13"/>
                  </a:lnTo>
                  <a:lnTo>
                    <a:pt x="244" y="8"/>
                  </a:lnTo>
                  <a:lnTo>
                    <a:pt x="234" y="6"/>
                  </a:lnTo>
                  <a:lnTo>
                    <a:pt x="224" y="4"/>
                  </a:lnTo>
                  <a:lnTo>
                    <a:pt x="214" y="2"/>
                  </a:lnTo>
                  <a:lnTo>
                    <a:pt x="203" y="1"/>
                  </a:lnTo>
                  <a:lnTo>
                    <a:pt x="192" y="0"/>
                  </a:lnTo>
                  <a:lnTo>
                    <a:pt x="172" y="1"/>
                  </a:lnTo>
                  <a:lnTo>
                    <a:pt x="153" y="5"/>
                  </a:lnTo>
                  <a:lnTo>
                    <a:pt x="135" y="8"/>
                  </a:lnTo>
                  <a:lnTo>
                    <a:pt x="117" y="15"/>
                  </a:lnTo>
                  <a:lnTo>
                    <a:pt x="100" y="22"/>
                  </a:lnTo>
                  <a:lnTo>
                    <a:pt x="84" y="31"/>
                  </a:lnTo>
                  <a:lnTo>
                    <a:pt x="70" y="41"/>
                  </a:lnTo>
                  <a:lnTo>
                    <a:pt x="55" y="53"/>
                  </a:lnTo>
                  <a:lnTo>
                    <a:pt x="43" y="66"/>
                  </a:lnTo>
                  <a:lnTo>
                    <a:pt x="33" y="80"/>
                  </a:lnTo>
                  <a:lnTo>
                    <a:pt x="22" y="96"/>
                  </a:lnTo>
                  <a:lnTo>
                    <a:pt x="15" y="112"/>
                  </a:lnTo>
                  <a:lnTo>
                    <a:pt x="8" y="130"/>
                  </a:lnTo>
                  <a:lnTo>
                    <a:pt x="3" y="148"/>
                  </a:lnTo>
                  <a:lnTo>
                    <a:pt x="1" y="168"/>
                  </a:lnTo>
                  <a:lnTo>
                    <a:pt x="0" y="188"/>
                  </a:lnTo>
                  <a:lnTo>
                    <a:pt x="1" y="207"/>
                  </a:lnTo>
                  <a:lnTo>
                    <a:pt x="3" y="226"/>
                  </a:lnTo>
                  <a:lnTo>
                    <a:pt x="8" y="244"/>
                  </a:lnTo>
                  <a:lnTo>
                    <a:pt x="15" y="260"/>
                  </a:lnTo>
                  <a:lnTo>
                    <a:pt x="22" y="276"/>
                  </a:lnTo>
                  <a:lnTo>
                    <a:pt x="33" y="291"/>
                  </a:lnTo>
                  <a:lnTo>
                    <a:pt x="43" y="304"/>
                  </a:lnTo>
                  <a:lnTo>
                    <a:pt x="55" y="317"/>
                  </a:lnTo>
                  <a:lnTo>
                    <a:pt x="69" y="329"/>
                  </a:lnTo>
                  <a:lnTo>
                    <a:pt x="83" y="338"/>
                  </a:lnTo>
                  <a:lnTo>
                    <a:pt x="98" y="347"/>
                  </a:lnTo>
                  <a:lnTo>
                    <a:pt x="115" y="355"/>
                  </a:lnTo>
                  <a:lnTo>
                    <a:pt x="132" y="361"/>
                  </a:lnTo>
                  <a:lnTo>
                    <a:pt x="150" y="365"/>
                  </a:lnTo>
                  <a:lnTo>
                    <a:pt x="168" y="367"/>
                  </a:lnTo>
                  <a:lnTo>
                    <a:pt x="187" y="369"/>
                  </a:lnTo>
                  <a:lnTo>
                    <a:pt x="198" y="367"/>
                  </a:lnTo>
                  <a:lnTo>
                    <a:pt x="209" y="367"/>
                  </a:lnTo>
                  <a:lnTo>
                    <a:pt x="221" y="365"/>
                  </a:lnTo>
                  <a:lnTo>
                    <a:pt x="231" y="364"/>
                  </a:lnTo>
                  <a:lnTo>
                    <a:pt x="242" y="361"/>
                  </a:lnTo>
                  <a:lnTo>
                    <a:pt x="252" y="357"/>
                  </a:lnTo>
                  <a:lnTo>
                    <a:pt x="263" y="354"/>
                  </a:lnTo>
                  <a:lnTo>
                    <a:pt x="274" y="348"/>
                  </a:lnTo>
                  <a:lnTo>
                    <a:pt x="274" y="246"/>
                  </a:lnTo>
                  <a:lnTo>
                    <a:pt x="265" y="253"/>
                  </a:lnTo>
                  <a:lnTo>
                    <a:pt x="254" y="258"/>
                  </a:lnTo>
                  <a:lnTo>
                    <a:pt x="244" y="263"/>
                  </a:lnTo>
                  <a:lnTo>
                    <a:pt x="234" y="266"/>
                  </a:lnTo>
                  <a:lnTo>
                    <a:pt x="223" y="268"/>
                  </a:lnTo>
                  <a:lnTo>
                    <a:pt x="212" y="268"/>
                  </a:lnTo>
                  <a:lnTo>
                    <a:pt x="199" y="268"/>
                  </a:lnTo>
                  <a:lnTo>
                    <a:pt x="188" y="266"/>
                  </a:lnTo>
                  <a:lnTo>
                    <a:pt x="178" y="263"/>
                  </a:lnTo>
                  <a:lnTo>
                    <a:pt x="168" y="258"/>
                  </a:lnTo>
                  <a:lnTo>
                    <a:pt x="159" y="253"/>
                  </a:lnTo>
                  <a:lnTo>
                    <a:pt x="150" y="245"/>
                  </a:lnTo>
                  <a:lnTo>
                    <a:pt x="143" y="237"/>
                  </a:lnTo>
                  <a:lnTo>
                    <a:pt x="137" y="228"/>
                  </a:lnTo>
                  <a:lnTo>
                    <a:pt x="133" y="219"/>
                  </a:lnTo>
                  <a:lnTo>
                    <a:pt x="129" y="207"/>
                  </a:lnTo>
                  <a:lnTo>
                    <a:pt x="127" y="196"/>
                  </a:lnTo>
                  <a:lnTo>
                    <a:pt x="126" y="184"/>
                  </a:lnTo>
                  <a:lnTo>
                    <a:pt x="127" y="173"/>
                  </a:lnTo>
                  <a:lnTo>
                    <a:pt x="129" y="161"/>
                  </a:lnTo>
                  <a:lnTo>
                    <a:pt x="133" y="151"/>
                  </a:lnTo>
                  <a:lnTo>
                    <a:pt x="137" y="141"/>
                  </a:lnTo>
                  <a:lnTo>
                    <a:pt x="143" y="132"/>
                  </a:lnTo>
                  <a:lnTo>
                    <a:pt x="151" y="124"/>
                  </a:lnTo>
                  <a:lnTo>
                    <a:pt x="159" y="117"/>
                  </a:lnTo>
                  <a:lnTo>
                    <a:pt x="168" y="112"/>
                  </a:lnTo>
                  <a:lnTo>
                    <a:pt x="177" y="106"/>
                  </a:lnTo>
                  <a:lnTo>
                    <a:pt x="187" y="103"/>
                  </a:lnTo>
                  <a:lnTo>
                    <a:pt x="198" y="100"/>
                  </a:lnTo>
                  <a:lnTo>
                    <a:pt x="210" y="100"/>
                  </a:lnTo>
                  <a:lnTo>
                    <a:pt x="218" y="100"/>
                  </a:lnTo>
                  <a:lnTo>
                    <a:pt x="227" y="102"/>
                  </a:lnTo>
                  <a:lnTo>
                    <a:pt x="235" y="104"/>
                  </a:lnTo>
                  <a:lnTo>
                    <a:pt x="243" y="107"/>
                  </a:lnTo>
                  <a:lnTo>
                    <a:pt x="259" y="115"/>
                  </a:lnTo>
                  <a:lnTo>
                    <a:pt x="274" y="124"/>
                  </a:lnTo>
                  <a:lnTo>
                    <a:pt x="274" y="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19" name="Freeform 113"/>
            <p:cNvSpPr>
              <a:spLocks/>
            </p:cNvSpPr>
            <p:nvPr/>
          </p:nvSpPr>
          <p:spPr bwMode="auto">
            <a:xfrm>
              <a:off x="5958700" y="6475425"/>
              <a:ext cx="73025" cy="111125"/>
            </a:xfrm>
            <a:custGeom>
              <a:avLst/>
              <a:gdLst>
                <a:gd name="T0" fmla="*/ 0 w 364"/>
                <a:gd name="T1" fmla="*/ 2147483647 h 557"/>
                <a:gd name="T2" fmla="*/ 993150633 w 364"/>
                <a:gd name="T3" fmla="*/ 2147483647 h 557"/>
                <a:gd name="T4" fmla="*/ 1009289960 w 364"/>
                <a:gd name="T5" fmla="*/ 2147483647 h 557"/>
                <a:gd name="T6" fmla="*/ 1041608739 w 364"/>
                <a:gd name="T7" fmla="*/ 2147483647 h 557"/>
                <a:gd name="T8" fmla="*/ 1098116447 w 364"/>
                <a:gd name="T9" fmla="*/ 2147483647 h 557"/>
                <a:gd name="T10" fmla="*/ 1162713880 w 364"/>
                <a:gd name="T11" fmla="*/ 2147483647 h 557"/>
                <a:gd name="T12" fmla="*/ 1251540367 w 364"/>
                <a:gd name="T13" fmla="*/ 2147483647 h 557"/>
                <a:gd name="T14" fmla="*/ 1364555783 w 364"/>
                <a:gd name="T15" fmla="*/ 2147483647 h 557"/>
                <a:gd name="T16" fmla="*/ 1501840576 w 364"/>
                <a:gd name="T17" fmla="*/ 2147483647 h 557"/>
                <a:gd name="T18" fmla="*/ 1639084844 w 364"/>
                <a:gd name="T19" fmla="*/ 2147483647 h 557"/>
                <a:gd name="T20" fmla="*/ 1736001257 w 364"/>
                <a:gd name="T21" fmla="*/ 2147483647 h 557"/>
                <a:gd name="T22" fmla="*/ 1816738018 w 364"/>
                <a:gd name="T23" fmla="*/ 2147483647 h 557"/>
                <a:gd name="T24" fmla="*/ 1873245726 w 364"/>
                <a:gd name="T25" fmla="*/ 2147483647 h 557"/>
                <a:gd name="T26" fmla="*/ 1905564505 w 364"/>
                <a:gd name="T27" fmla="*/ 2147483647 h 557"/>
                <a:gd name="T28" fmla="*/ 1937843159 w 364"/>
                <a:gd name="T29" fmla="*/ 2147483647 h 557"/>
                <a:gd name="T30" fmla="*/ 1945932885 w 364"/>
                <a:gd name="T31" fmla="*/ 2147483647 h 557"/>
                <a:gd name="T32" fmla="*/ 2147483647 w 364"/>
                <a:gd name="T33" fmla="*/ 2147483647 h 557"/>
                <a:gd name="T34" fmla="*/ 2147483647 w 364"/>
                <a:gd name="T35" fmla="*/ 2147483647 h 557"/>
                <a:gd name="T36" fmla="*/ 2147483647 w 364"/>
                <a:gd name="T37" fmla="*/ 2147483647 h 557"/>
                <a:gd name="T38" fmla="*/ 2147483647 w 364"/>
                <a:gd name="T39" fmla="*/ 2072569432 h 557"/>
                <a:gd name="T40" fmla="*/ 2147483647 w 364"/>
                <a:gd name="T41" fmla="*/ 1961400341 h 557"/>
                <a:gd name="T42" fmla="*/ 2147483647 w 364"/>
                <a:gd name="T43" fmla="*/ 1858151849 h 557"/>
                <a:gd name="T44" fmla="*/ 2147483647 w 364"/>
                <a:gd name="T45" fmla="*/ 1778745355 h 557"/>
                <a:gd name="T46" fmla="*/ 2147483647 w 364"/>
                <a:gd name="T47" fmla="*/ 1707299562 h 557"/>
                <a:gd name="T48" fmla="*/ 2147483647 w 364"/>
                <a:gd name="T49" fmla="*/ 1651694966 h 557"/>
                <a:gd name="T50" fmla="*/ 2139725186 w 364"/>
                <a:gd name="T51" fmla="*/ 1619932368 h 557"/>
                <a:gd name="T52" fmla="*/ 1970161938 w 364"/>
                <a:gd name="T53" fmla="*/ 1596130271 h 557"/>
                <a:gd name="T54" fmla="*/ 1744090983 w 364"/>
                <a:gd name="T55" fmla="*/ 1596130271 h 557"/>
                <a:gd name="T56" fmla="*/ 1501840576 w 364"/>
                <a:gd name="T57" fmla="*/ 1651694966 h 557"/>
                <a:gd name="T58" fmla="*/ 1283819022 w 364"/>
                <a:gd name="T59" fmla="*/ 1762864057 h 557"/>
                <a:gd name="T60" fmla="*/ 1081977119 w 364"/>
                <a:gd name="T61" fmla="*/ 1929637743 h 557"/>
                <a:gd name="T62" fmla="*/ 993150633 w 364"/>
                <a:gd name="T63" fmla="*/ 2024925536 h 557"/>
                <a:gd name="T64" fmla="*/ 0 w 364"/>
                <a:gd name="T65" fmla="*/ 0 h 5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64" h="557">
                  <a:moveTo>
                    <a:pt x="0" y="0"/>
                  </a:moveTo>
                  <a:lnTo>
                    <a:pt x="0" y="557"/>
                  </a:lnTo>
                  <a:lnTo>
                    <a:pt x="123" y="557"/>
                  </a:lnTo>
                  <a:lnTo>
                    <a:pt x="123" y="380"/>
                  </a:lnTo>
                  <a:lnTo>
                    <a:pt x="123" y="365"/>
                  </a:lnTo>
                  <a:lnTo>
                    <a:pt x="125" y="350"/>
                  </a:lnTo>
                  <a:lnTo>
                    <a:pt x="127" y="343"/>
                  </a:lnTo>
                  <a:lnTo>
                    <a:pt x="129" y="336"/>
                  </a:lnTo>
                  <a:lnTo>
                    <a:pt x="133" y="330"/>
                  </a:lnTo>
                  <a:lnTo>
                    <a:pt x="136" y="324"/>
                  </a:lnTo>
                  <a:lnTo>
                    <a:pt x="140" y="318"/>
                  </a:lnTo>
                  <a:lnTo>
                    <a:pt x="144" y="314"/>
                  </a:lnTo>
                  <a:lnTo>
                    <a:pt x="150" y="309"/>
                  </a:lnTo>
                  <a:lnTo>
                    <a:pt x="155" y="305"/>
                  </a:lnTo>
                  <a:lnTo>
                    <a:pt x="162" y="303"/>
                  </a:lnTo>
                  <a:lnTo>
                    <a:pt x="169" y="300"/>
                  </a:lnTo>
                  <a:lnTo>
                    <a:pt x="178" y="298"/>
                  </a:lnTo>
                  <a:lnTo>
                    <a:pt x="186" y="298"/>
                  </a:lnTo>
                  <a:lnTo>
                    <a:pt x="195" y="298"/>
                  </a:lnTo>
                  <a:lnTo>
                    <a:pt x="203" y="300"/>
                  </a:lnTo>
                  <a:lnTo>
                    <a:pt x="209" y="303"/>
                  </a:lnTo>
                  <a:lnTo>
                    <a:pt x="215" y="305"/>
                  </a:lnTo>
                  <a:lnTo>
                    <a:pt x="221" y="309"/>
                  </a:lnTo>
                  <a:lnTo>
                    <a:pt x="225" y="314"/>
                  </a:lnTo>
                  <a:lnTo>
                    <a:pt x="229" y="318"/>
                  </a:lnTo>
                  <a:lnTo>
                    <a:pt x="232" y="324"/>
                  </a:lnTo>
                  <a:lnTo>
                    <a:pt x="234" y="330"/>
                  </a:lnTo>
                  <a:lnTo>
                    <a:pt x="236" y="336"/>
                  </a:lnTo>
                  <a:lnTo>
                    <a:pt x="239" y="343"/>
                  </a:lnTo>
                  <a:lnTo>
                    <a:pt x="240" y="350"/>
                  </a:lnTo>
                  <a:lnTo>
                    <a:pt x="241" y="365"/>
                  </a:lnTo>
                  <a:lnTo>
                    <a:pt x="241" y="380"/>
                  </a:lnTo>
                  <a:lnTo>
                    <a:pt x="241" y="557"/>
                  </a:lnTo>
                  <a:lnTo>
                    <a:pt x="364" y="557"/>
                  </a:lnTo>
                  <a:lnTo>
                    <a:pt x="364" y="346"/>
                  </a:lnTo>
                  <a:lnTo>
                    <a:pt x="363" y="324"/>
                  </a:lnTo>
                  <a:lnTo>
                    <a:pt x="360" y="305"/>
                  </a:lnTo>
                  <a:lnTo>
                    <a:pt x="356" y="286"/>
                  </a:lnTo>
                  <a:lnTo>
                    <a:pt x="349" y="269"/>
                  </a:lnTo>
                  <a:lnTo>
                    <a:pt x="346" y="261"/>
                  </a:lnTo>
                  <a:lnTo>
                    <a:pt x="341" y="254"/>
                  </a:lnTo>
                  <a:lnTo>
                    <a:pt x="337" y="247"/>
                  </a:lnTo>
                  <a:lnTo>
                    <a:pt x="331" y="241"/>
                  </a:lnTo>
                  <a:lnTo>
                    <a:pt x="325" y="234"/>
                  </a:lnTo>
                  <a:lnTo>
                    <a:pt x="320" y="228"/>
                  </a:lnTo>
                  <a:lnTo>
                    <a:pt x="313" y="224"/>
                  </a:lnTo>
                  <a:lnTo>
                    <a:pt x="306" y="219"/>
                  </a:lnTo>
                  <a:lnTo>
                    <a:pt x="298" y="215"/>
                  </a:lnTo>
                  <a:lnTo>
                    <a:pt x="290" y="211"/>
                  </a:lnTo>
                  <a:lnTo>
                    <a:pt x="283" y="208"/>
                  </a:lnTo>
                  <a:lnTo>
                    <a:pt x="274" y="206"/>
                  </a:lnTo>
                  <a:lnTo>
                    <a:pt x="265" y="204"/>
                  </a:lnTo>
                  <a:lnTo>
                    <a:pt x="254" y="202"/>
                  </a:lnTo>
                  <a:lnTo>
                    <a:pt x="244" y="201"/>
                  </a:lnTo>
                  <a:lnTo>
                    <a:pt x="234" y="200"/>
                  </a:lnTo>
                  <a:lnTo>
                    <a:pt x="216" y="201"/>
                  </a:lnTo>
                  <a:lnTo>
                    <a:pt x="200" y="204"/>
                  </a:lnTo>
                  <a:lnTo>
                    <a:pt x="186" y="208"/>
                  </a:lnTo>
                  <a:lnTo>
                    <a:pt x="171" y="214"/>
                  </a:lnTo>
                  <a:lnTo>
                    <a:pt x="159" y="222"/>
                  </a:lnTo>
                  <a:lnTo>
                    <a:pt x="146" y="232"/>
                  </a:lnTo>
                  <a:lnTo>
                    <a:pt x="134" y="243"/>
                  </a:lnTo>
                  <a:lnTo>
                    <a:pt x="124" y="255"/>
                  </a:lnTo>
                  <a:lnTo>
                    <a:pt x="123" y="255"/>
                  </a:lnTo>
                  <a:lnTo>
                    <a:pt x="1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Freeform 114"/>
            <p:cNvSpPr>
              <a:spLocks/>
            </p:cNvSpPr>
            <p:nvPr/>
          </p:nvSpPr>
          <p:spPr bwMode="auto">
            <a:xfrm>
              <a:off x="6046013" y="6518288"/>
              <a:ext cx="73025" cy="69850"/>
            </a:xfrm>
            <a:custGeom>
              <a:avLst/>
              <a:gdLst>
                <a:gd name="T0" fmla="*/ 0 w 366"/>
                <a:gd name="T1" fmla="*/ 0 h 356"/>
                <a:gd name="T2" fmla="*/ 0 w 366"/>
                <a:gd name="T3" fmla="*/ 1563576946 h 356"/>
                <a:gd name="T4" fmla="*/ 0 w 366"/>
                <a:gd name="T5" fmla="*/ 1714641305 h 356"/>
                <a:gd name="T6" fmla="*/ 31767471 w 366"/>
                <a:gd name="T7" fmla="*/ 1850614533 h 356"/>
                <a:gd name="T8" fmla="*/ 63535142 w 366"/>
                <a:gd name="T9" fmla="*/ 1986587761 h 356"/>
                <a:gd name="T10" fmla="*/ 111186548 w 366"/>
                <a:gd name="T11" fmla="*/ 2099886031 h 356"/>
                <a:gd name="T12" fmla="*/ 174721491 w 366"/>
                <a:gd name="T13" fmla="*/ 2147483647 h 356"/>
                <a:gd name="T14" fmla="*/ 246218552 w 366"/>
                <a:gd name="T15" fmla="*/ 2147483647 h 356"/>
                <a:gd name="T16" fmla="*/ 325637430 w 366"/>
                <a:gd name="T17" fmla="*/ 2147483647 h 356"/>
                <a:gd name="T18" fmla="*/ 420979947 w 366"/>
                <a:gd name="T19" fmla="*/ 2147483647 h 356"/>
                <a:gd name="T20" fmla="*/ 524204575 w 366"/>
                <a:gd name="T21" fmla="*/ 2147483647 h 356"/>
                <a:gd name="T22" fmla="*/ 635430828 w 366"/>
                <a:gd name="T23" fmla="*/ 2147483647 h 356"/>
                <a:gd name="T24" fmla="*/ 754579097 w 366"/>
                <a:gd name="T25" fmla="*/ 2147483647 h 356"/>
                <a:gd name="T26" fmla="*/ 881649381 w 366"/>
                <a:gd name="T27" fmla="*/ 2147483647 h 356"/>
                <a:gd name="T28" fmla="*/ 1016681384 w 366"/>
                <a:gd name="T29" fmla="*/ 2147483647 h 356"/>
                <a:gd name="T30" fmla="*/ 1159635404 w 366"/>
                <a:gd name="T31" fmla="*/ 2147483647 h 356"/>
                <a:gd name="T32" fmla="*/ 1302629128 w 366"/>
                <a:gd name="T33" fmla="*/ 2147483647 h 356"/>
                <a:gd name="T34" fmla="*/ 1453545067 w 366"/>
                <a:gd name="T35" fmla="*/ 2147483647 h 356"/>
                <a:gd name="T36" fmla="*/ 1604420902 w 366"/>
                <a:gd name="T37" fmla="*/ 2147483647 h 356"/>
                <a:gd name="T38" fmla="*/ 1755336841 w 366"/>
                <a:gd name="T39" fmla="*/ 2147483647 h 356"/>
                <a:gd name="T40" fmla="*/ 1898330566 w 366"/>
                <a:gd name="T41" fmla="*/ 2147483647 h 356"/>
                <a:gd name="T42" fmla="*/ 2033362569 w 366"/>
                <a:gd name="T43" fmla="*/ 2147483647 h 356"/>
                <a:gd name="T44" fmla="*/ 2147483647 w 366"/>
                <a:gd name="T45" fmla="*/ 2147483647 h 356"/>
                <a:gd name="T46" fmla="*/ 2147483647 w 366"/>
                <a:gd name="T47" fmla="*/ 2147483647 h 356"/>
                <a:gd name="T48" fmla="*/ 2147483647 w 366"/>
                <a:gd name="T49" fmla="*/ 2147483647 h 356"/>
                <a:gd name="T50" fmla="*/ 2147483647 w 366"/>
                <a:gd name="T51" fmla="*/ 2147483647 h 356"/>
                <a:gd name="T52" fmla="*/ 2147483647 w 366"/>
                <a:gd name="T53" fmla="*/ 2147483647 h 356"/>
                <a:gd name="T54" fmla="*/ 2147483647 w 366"/>
                <a:gd name="T55" fmla="*/ 2147483647 h 356"/>
                <a:gd name="T56" fmla="*/ 2147483647 w 366"/>
                <a:gd name="T57" fmla="*/ 2147483647 h 356"/>
                <a:gd name="T58" fmla="*/ 2147483647 w 366"/>
                <a:gd name="T59" fmla="*/ 2099886031 h 356"/>
                <a:gd name="T60" fmla="*/ 2147483647 w 366"/>
                <a:gd name="T61" fmla="*/ 1986587761 h 356"/>
                <a:gd name="T62" fmla="*/ 2147483647 w 366"/>
                <a:gd name="T63" fmla="*/ 1850614533 h 356"/>
                <a:gd name="T64" fmla="*/ 2147483647 w 366"/>
                <a:gd name="T65" fmla="*/ 1714641305 h 356"/>
                <a:gd name="T66" fmla="*/ 2147483647 w 366"/>
                <a:gd name="T67" fmla="*/ 1563576946 h 356"/>
                <a:gd name="T68" fmla="*/ 2147483647 w 366"/>
                <a:gd name="T69" fmla="*/ 0 h 356"/>
                <a:gd name="T70" fmla="*/ 1945981972 w 366"/>
                <a:gd name="T71" fmla="*/ 0 h 356"/>
                <a:gd name="T72" fmla="*/ 1945981972 w 366"/>
                <a:gd name="T73" fmla="*/ 1382292258 h 356"/>
                <a:gd name="T74" fmla="*/ 1945981972 w 366"/>
                <a:gd name="T75" fmla="*/ 1457824242 h 356"/>
                <a:gd name="T76" fmla="*/ 1938020252 w 366"/>
                <a:gd name="T77" fmla="*/ 1533356422 h 356"/>
                <a:gd name="T78" fmla="*/ 1930098236 w 366"/>
                <a:gd name="T79" fmla="*/ 1616434167 h 356"/>
                <a:gd name="T80" fmla="*/ 1906252581 w 366"/>
                <a:gd name="T81" fmla="*/ 1676875215 h 356"/>
                <a:gd name="T82" fmla="*/ 1882446830 w 366"/>
                <a:gd name="T83" fmla="*/ 1729770894 h 356"/>
                <a:gd name="T84" fmla="*/ 1842717439 w 366"/>
                <a:gd name="T85" fmla="*/ 1790173485 h 356"/>
                <a:gd name="T86" fmla="*/ 1810949968 w 366"/>
                <a:gd name="T87" fmla="*/ 1835523598 h 356"/>
                <a:gd name="T88" fmla="*/ 1755336841 w 366"/>
                <a:gd name="T89" fmla="*/ 1880835057 h 356"/>
                <a:gd name="T90" fmla="*/ 1699763420 w 366"/>
                <a:gd name="T91" fmla="*/ 1903471755 h 356"/>
                <a:gd name="T92" fmla="*/ 1628266558 w 366"/>
                <a:gd name="T93" fmla="*/ 1926146713 h 356"/>
                <a:gd name="T94" fmla="*/ 1548847680 w 366"/>
                <a:gd name="T95" fmla="*/ 1948821867 h 356"/>
                <a:gd name="T96" fmla="*/ 1453545067 w 366"/>
                <a:gd name="T97" fmla="*/ 1948821867 h 356"/>
                <a:gd name="T98" fmla="*/ 1366164270 w 366"/>
                <a:gd name="T99" fmla="*/ 1948821867 h 356"/>
                <a:gd name="T100" fmla="*/ 1286745392 w 366"/>
                <a:gd name="T101" fmla="*/ 1926146713 h 356"/>
                <a:gd name="T102" fmla="*/ 1207286611 w 366"/>
                <a:gd name="T103" fmla="*/ 1903471755 h 356"/>
                <a:gd name="T104" fmla="*/ 1151713388 w 366"/>
                <a:gd name="T105" fmla="*/ 1880835057 h 356"/>
                <a:gd name="T106" fmla="*/ 1104061982 w 366"/>
                <a:gd name="T107" fmla="*/ 1835523598 h 356"/>
                <a:gd name="T108" fmla="*/ 1056370871 w 366"/>
                <a:gd name="T109" fmla="*/ 1790173485 h 356"/>
                <a:gd name="T110" fmla="*/ 1032565120 w 366"/>
                <a:gd name="T111" fmla="*/ 1729770894 h 356"/>
                <a:gd name="T112" fmla="*/ 1008719465 w 366"/>
                <a:gd name="T113" fmla="*/ 1676875215 h 356"/>
                <a:gd name="T114" fmla="*/ 984913714 w 366"/>
                <a:gd name="T115" fmla="*/ 1616434167 h 356"/>
                <a:gd name="T116" fmla="*/ 976951994 w 366"/>
                <a:gd name="T117" fmla="*/ 1533356422 h 356"/>
                <a:gd name="T118" fmla="*/ 969029978 w 366"/>
                <a:gd name="T119" fmla="*/ 1457824242 h 356"/>
                <a:gd name="T120" fmla="*/ 969029978 w 366"/>
                <a:gd name="T121" fmla="*/ 1382292258 h 356"/>
                <a:gd name="T122" fmla="*/ 969029978 w 366"/>
                <a:gd name="T123" fmla="*/ 0 h 356"/>
                <a:gd name="T124" fmla="*/ 0 w 366"/>
                <a:gd name="T125" fmla="*/ 0 h 3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66" h="356">
                  <a:moveTo>
                    <a:pt x="0" y="0"/>
                  </a:moveTo>
                  <a:lnTo>
                    <a:pt x="0" y="207"/>
                  </a:lnTo>
                  <a:lnTo>
                    <a:pt x="0" y="227"/>
                  </a:lnTo>
                  <a:lnTo>
                    <a:pt x="4" y="245"/>
                  </a:lnTo>
                  <a:lnTo>
                    <a:pt x="8" y="263"/>
                  </a:lnTo>
                  <a:lnTo>
                    <a:pt x="14" y="278"/>
                  </a:lnTo>
                  <a:lnTo>
                    <a:pt x="22" y="291"/>
                  </a:lnTo>
                  <a:lnTo>
                    <a:pt x="31" y="304"/>
                  </a:lnTo>
                  <a:lnTo>
                    <a:pt x="41" y="314"/>
                  </a:lnTo>
                  <a:lnTo>
                    <a:pt x="53" y="324"/>
                  </a:lnTo>
                  <a:lnTo>
                    <a:pt x="66" y="332"/>
                  </a:lnTo>
                  <a:lnTo>
                    <a:pt x="80" y="339"/>
                  </a:lnTo>
                  <a:lnTo>
                    <a:pt x="95" y="343"/>
                  </a:lnTo>
                  <a:lnTo>
                    <a:pt x="111" y="348"/>
                  </a:lnTo>
                  <a:lnTo>
                    <a:pt x="128" y="351"/>
                  </a:lnTo>
                  <a:lnTo>
                    <a:pt x="146" y="353"/>
                  </a:lnTo>
                  <a:lnTo>
                    <a:pt x="164" y="354"/>
                  </a:lnTo>
                  <a:lnTo>
                    <a:pt x="183" y="356"/>
                  </a:lnTo>
                  <a:lnTo>
                    <a:pt x="202" y="354"/>
                  </a:lnTo>
                  <a:lnTo>
                    <a:pt x="221" y="353"/>
                  </a:lnTo>
                  <a:lnTo>
                    <a:pt x="239" y="351"/>
                  </a:lnTo>
                  <a:lnTo>
                    <a:pt x="256" y="348"/>
                  </a:lnTo>
                  <a:lnTo>
                    <a:pt x="272" y="343"/>
                  </a:lnTo>
                  <a:lnTo>
                    <a:pt x="286" y="339"/>
                  </a:lnTo>
                  <a:lnTo>
                    <a:pt x="301" y="332"/>
                  </a:lnTo>
                  <a:lnTo>
                    <a:pt x="314" y="324"/>
                  </a:lnTo>
                  <a:lnTo>
                    <a:pt x="326" y="314"/>
                  </a:lnTo>
                  <a:lnTo>
                    <a:pt x="336" y="304"/>
                  </a:lnTo>
                  <a:lnTo>
                    <a:pt x="345" y="291"/>
                  </a:lnTo>
                  <a:lnTo>
                    <a:pt x="353" y="278"/>
                  </a:lnTo>
                  <a:lnTo>
                    <a:pt x="359" y="263"/>
                  </a:lnTo>
                  <a:lnTo>
                    <a:pt x="363" y="245"/>
                  </a:lnTo>
                  <a:lnTo>
                    <a:pt x="365" y="227"/>
                  </a:lnTo>
                  <a:lnTo>
                    <a:pt x="366" y="207"/>
                  </a:lnTo>
                  <a:lnTo>
                    <a:pt x="366" y="0"/>
                  </a:lnTo>
                  <a:lnTo>
                    <a:pt x="245" y="0"/>
                  </a:lnTo>
                  <a:lnTo>
                    <a:pt x="245" y="183"/>
                  </a:lnTo>
                  <a:lnTo>
                    <a:pt x="245" y="193"/>
                  </a:lnTo>
                  <a:lnTo>
                    <a:pt x="244" y="203"/>
                  </a:lnTo>
                  <a:lnTo>
                    <a:pt x="243" y="214"/>
                  </a:lnTo>
                  <a:lnTo>
                    <a:pt x="240" y="222"/>
                  </a:lnTo>
                  <a:lnTo>
                    <a:pt x="237" y="229"/>
                  </a:lnTo>
                  <a:lnTo>
                    <a:pt x="232" y="237"/>
                  </a:lnTo>
                  <a:lnTo>
                    <a:pt x="228" y="243"/>
                  </a:lnTo>
                  <a:lnTo>
                    <a:pt x="221" y="249"/>
                  </a:lnTo>
                  <a:lnTo>
                    <a:pt x="214" y="252"/>
                  </a:lnTo>
                  <a:lnTo>
                    <a:pt x="205" y="255"/>
                  </a:lnTo>
                  <a:lnTo>
                    <a:pt x="195" y="258"/>
                  </a:lnTo>
                  <a:lnTo>
                    <a:pt x="183" y="258"/>
                  </a:lnTo>
                  <a:lnTo>
                    <a:pt x="172" y="258"/>
                  </a:lnTo>
                  <a:lnTo>
                    <a:pt x="162" y="255"/>
                  </a:lnTo>
                  <a:lnTo>
                    <a:pt x="152" y="252"/>
                  </a:lnTo>
                  <a:lnTo>
                    <a:pt x="145" y="249"/>
                  </a:lnTo>
                  <a:lnTo>
                    <a:pt x="139" y="243"/>
                  </a:lnTo>
                  <a:lnTo>
                    <a:pt x="133" y="237"/>
                  </a:lnTo>
                  <a:lnTo>
                    <a:pt x="130" y="229"/>
                  </a:lnTo>
                  <a:lnTo>
                    <a:pt x="127" y="222"/>
                  </a:lnTo>
                  <a:lnTo>
                    <a:pt x="124" y="214"/>
                  </a:lnTo>
                  <a:lnTo>
                    <a:pt x="123" y="203"/>
                  </a:lnTo>
                  <a:lnTo>
                    <a:pt x="122" y="193"/>
                  </a:lnTo>
                  <a:lnTo>
                    <a:pt x="122" y="183"/>
                  </a:lnTo>
                  <a:lnTo>
                    <a:pt x="1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1" name="Rectangle 115"/>
            <p:cNvSpPr>
              <a:spLocks noChangeArrowheads="1"/>
            </p:cNvSpPr>
            <p:nvPr/>
          </p:nvSpPr>
          <p:spPr bwMode="auto">
            <a:xfrm>
              <a:off x="6134914" y="6475426"/>
              <a:ext cx="23812" cy="1111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  <p:sp>
          <p:nvSpPr>
            <p:cNvPr id="22" name="Freeform 116"/>
            <p:cNvSpPr>
              <a:spLocks noEditPoints="1"/>
            </p:cNvSpPr>
            <p:nvPr/>
          </p:nvSpPr>
          <p:spPr bwMode="auto">
            <a:xfrm>
              <a:off x="6169838" y="6515113"/>
              <a:ext cx="76200" cy="73025"/>
            </a:xfrm>
            <a:custGeom>
              <a:avLst/>
              <a:gdLst>
                <a:gd name="T0" fmla="*/ 1015966178 w 380"/>
                <a:gd name="T1" fmla="*/ 976561940 h 369"/>
                <a:gd name="T2" fmla="*/ 1080504570 w 380"/>
                <a:gd name="T3" fmla="*/ 860322170 h 369"/>
                <a:gd name="T4" fmla="*/ 1161127178 w 380"/>
                <a:gd name="T5" fmla="*/ 767306922 h 369"/>
                <a:gd name="T6" fmla="*/ 1265956721 w 380"/>
                <a:gd name="T7" fmla="*/ 689800879 h 369"/>
                <a:gd name="T8" fmla="*/ 1378828372 w 380"/>
                <a:gd name="T9" fmla="*/ 651067350 h 369"/>
                <a:gd name="T10" fmla="*/ 1515907159 w 380"/>
                <a:gd name="T11" fmla="*/ 620049338 h 369"/>
                <a:gd name="T12" fmla="*/ 1652985745 w 380"/>
                <a:gd name="T13" fmla="*/ 620049338 h 369"/>
                <a:gd name="T14" fmla="*/ 1781981918 w 380"/>
                <a:gd name="T15" fmla="*/ 651067350 h 369"/>
                <a:gd name="T16" fmla="*/ 1894893875 w 380"/>
                <a:gd name="T17" fmla="*/ 697555382 h 369"/>
                <a:gd name="T18" fmla="*/ 1999723418 w 380"/>
                <a:gd name="T19" fmla="*/ 775061623 h 369"/>
                <a:gd name="T20" fmla="*/ 2072263813 w 380"/>
                <a:gd name="T21" fmla="*/ 868076673 h 369"/>
                <a:gd name="T22" fmla="*/ 2128719791 w 380"/>
                <a:gd name="T23" fmla="*/ 976561940 h 369"/>
                <a:gd name="T24" fmla="*/ 999841656 w 380"/>
                <a:gd name="T25" fmla="*/ 1038598161 h 369"/>
                <a:gd name="T26" fmla="*/ 2147483647 w 380"/>
                <a:gd name="T27" fmla="*/ 1379601757 h 369"/>
                <a:gd name="T28" fmla="*/ 2147483647 w 380"/>
                <a:gd name="T29" fmla="*/ 1162592237 h 369"/>
                <a:gd name="T30" fmla="*/ 2147483647 w 380"/>
                <a:gd name="T31" fmla="*/ 968807437 h 369"/>
                <a:gd name="T32" fmla="*/ 2147483647 w 380"/>
                <a:gd name="T33" fmla="*/ 790570629 h 369"/>
                <a:gd name="T34" fmla="*/ 2147483647 w 380"/>
                <a:gd name="T35" fmla="*/ 620049338 h 369"/>
                <a:gd name="T36" fmla="*/ 2147483647 w 380"/>
                <a:gd name="T37" fmla="*/ 472791556 h 369"/>
                <a:gd name="T38" fmla="*/ 2147483647 w 380"/>
                <a:gd name="T39" fmla="*/ 341042780 h 369"/>
                <a:gd name="T40" fmla="*/ 2147483647 w 380"/>
                <a:gd name="T41" fmla="*/ 240273029 h 369"/>
                <a:gd name="T42" fmla="*/ 2147483647 w 380"/>
                <a:gd name="T43" fmla="*/ 139503279 h 369"/>
                <a:gd name="T44" fmla="*/ 2088388334 w 380"/>
                <a:gd name="T45" fmla="*/ 77506241 h 369"/>
                <a:gd name="T46" fmla="*/ 1878769353 w 380"/>
                <a:gd name="T47" fmla="*/ 38733529 h 369"/>
                <a:gd name="T48" fmla="*/ 1652985745 w 380"/>
                <a:gd name="T49" fmla="*/ 7754503 h 369"/>
                <a:gd name="T50" fmla="*/ 1370746159 w 380"/>
                <a:gd name="T51" fmla="*/ 7754503 h 369"/>
                <a:gd name="T52" fmla="*/ 1064339743 w 380"/>
                <a:gd name="T53" fmla="*/ 61997038 h 369"/>
                <a:gd name="T54" fmla="*/ 782140262 w 380"/>
                <a:gd name="T55" fmla="*/ 155012285 h 369"/>
                <a:gd name="T56" fmla="*/ 532190024 w 380"/>
                <a:gd name="T57" fmla="*/ 294515564 h 369"/>
                <a:gd name="T58" fmla="*/ 338655459 w 380"/>
                <a:gd name="T59" fmla="*/ 480546059 h 369"/>
                <a:gd name="T60" fmla="*/ 169327629 w 380"/>
                <a:gd name="T61" fmla="*/ 705309885 h 369"/>
                <a:gd name="T62" fmla="*/ 64498086 w 380"/>
                <a:gd name="T63" fmla="*/ 968807437 h 369"/>
                <a:gd name="T64" fmla="*/ 8082414 w 380"/>
                <a:gd name="T65" fmla="*/ 1271116688 h 369"/>
                <a:gd name="T66" fmla="*/ 8082414 w 380"/>
                <a:gd name="T67" fmla="*/ 1596611080 h 369"/>
                <a:gd name="T68" fmla="*/ 72580500 w 380"/>
                <a:gd name="T69" fmla="*/ 1906635848 h 369"/>
                <a:gd name="T70" fmla="*/ 193534565 w 380"/>
                <a:gd name="T71" fmla="*/ 2147483647 h 369"/>
                <a:gd name="T72" fmla="*/ 354779981 w 380"/>
                <a:gd name="T73" fmla="*/ 2147483647 h 369"/>
                <a:gd name="T74" fmla="*/ 572481175 w 380"/>
                <a:gd name="T75" fmla="*/ 2147483647 h 369"/>
                <a:gd name="T76" fmla="*/ 830514027 w 380"/>
                <a:gd name="T77" fmla="*/ 2147483647 h 369"/>
                <a:gd name="T78" fmla="*/ 1120795721 w 380"/>
                <a:gd name="T79" fmla="*/ 2147483647 h 369"/>
                <a:gd name="T80" fmla="*/ 1435284351 w 380"/>
                <a:gd name="T81" fmla="*/ 2147483647 h 369"/>
                <a:gd name="T82" fmla="*/ 1725566245 w 380"/>
                <a:gd name="T83" fmla="*/ 2147483647 h 369"/>
                <a:gd name="T84" fmla="*/ 1959391961 w 380"/>
                <a:gd name="T85" fmla="*/ 2147483647 h 369"/>
                <a:gd name="T86" fmla="*/ 2147483647 w 380"/>
                <a:gd name="T87" fmla="*/ 2147483647 h 369"/>
                <a:gd name="T88" fmla="*/ 2147483647 w 380"/>
                <a:gd name="T89" fmla="*/ 2147483647 h 369"/>
                <a:gd name="T90" fmla="*/ 2147483647 w 380"/>
                <a:gd name="T91" fmla="*/ 2147483647 h 369"/>
                <a:gd name="T92" fmla="*/ 2147483647 w 380"/>
                <a:gd name="T93" fmla="*/ 2147483647 h 369"/>
                <a:gd name="T94" fmla="*/ 2147483647 w 380"/>
                <a:gd name="T95" fmla="*/ 2147483647 h 369"/>
                <a:gd name="T96" fmla="*/ 2147483647 w 380"/>
                <a:gd name="T97" fmla="*/ 2053893432 h 369"/>
                <a:gd name="T98" fmla="*/ 2072263813 w 380"/>
                <a:gd name="T99" fmla="*/ 1937653860 h 369"/>
                <a:gd name="T100" fmla="*/ 1991641004 w 380"/>
                <a:gd name="T101" fmla="*/ 2053893432 h 369"/>
                <a:gd name="T102" fmla="*/ 1878769353 w 380"/>
                <a:gd name="T103" fmla="*/ 2123684355 h 369"/>
                <a:gd name="T104" fmla="*/ 1749732875 w 380"/>
                <a:gd name="T105" fmla="*/ 2147483647 h 369"/>
                <a:gd name="T106" fmla="*/ 1604612181 w 380"/>
                <a:gd name="T107" fmla="*/ 2147483647 h 369"/>
                <a:gd name="T108" fmla="*/ 1459451181 w 380"/>
                <a:gd name="T109" fmla="*/ 2147483647 h 369"/>
                <a:gd name="T110" fmla="*/ 1338496915 w 380"/>
                <a:gd name="T111" fmla="*/ 2139154176 h 369"/>
                <a:gd name="T112" fmla="*/ 1225625264 w 380"/>
                <a:gd name="T113" fmla="*/ 2100420648 h 369"/>
                <a:gd name="T114" fmla="*/ 1145002656 w 380"/>
                <a:gd name="T115" fmla="*/ 2030669107 h 369"/>
                <a:gd name="T116" fmla="*/ 1072422156 w 380"/>
                <a:gd name="T117" fmla="*/ 1945408363 h 369"/>
                <a:gd name="T118" fmla="*/ 1024048592 w 380"/>
                <a:gd name="T119" fmla="*/ 1844638612 h 369"/>
                <a:gd name="T120" fmla="*/ 999841656 w 380"/>
                <a:gd name="T121" fmla="*/ 1720644537 h 369"/>
                <a:gd name="T122" fmla="*/ 991799548 w 380"/>
                <a:gd name="T123" fmla="*/ 1588856577 h 369"/>
                <a:gd name="T124" fmla="*/ 2147483647 w 380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80" h="369">
                  <a:moveTo>
                    <a:pt x="124" y="134"/>
                  </a:moveTo>
                  <a:lnTo>
                    <a:pt x="126" y="126"/>
                  </a:lnTo>
                  <a:lnTo>
                    <a:pt x="130" y="118"/>
                  </a:lnTo>
                  <a:lnTo>
                    <a:pt x="134" y="111"/>
                  </a:lnTo>
                  <a:lnTo>
                    <a:pt x="139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7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9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4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80" y="192"/>
                  </a:moveTo>
                  <a:lnTo>
                    <a:pt x="380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3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5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2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7" y="7"/>
                  </a:lnTo>
                  <a:lnTo>
                    <a:pt x="233" y="5"/>
                  </a:lnTo>
                  <a:lnTo>
                    <a:pt x="220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4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9" y="246"/>
                  </a:lnTo>
                  <a:lnTo>
                    <a:pt x="15" y="264"/>
                  </a:lnTo>
                  <a:lnTo>
                    <a:pt x="24" y="280"/>
                  </a:lnTo>
                  <a:lnTo>
                    <a:pt x="33" y="295"/>
                  </a:lnTo>
                  <a:lnTo>
                    <a:pt x="44" y="309"/>
                  </a:lnTo>
                  <a:lnTo>
                    <a:pt x="57" y="321"/>
                  </a:lnTo>
                  <a:lnTo>
                    <a:pt x="71" y="333"/>
                  </a:lnTo>
                  <a:lnTo>
                    <a:pt x="87" y="342"/>
                  </a:lnTo>
                  <a:lnTo>
                    <a:pt x="103" y="349"/>
                  </a:lnTo>
                  <a:lnTo>
                    <a:pt x="121" y="356"/>
                  </a:lnTo>
                  <a:lnTo>
                    <a:pt x="139" y="362"/>
                  </a:lnTo>
                  <a:lnTo>
                    <a:pt x="158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9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10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7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9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6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30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3" y="205"/>
                  </a:lnTo>
                  <a:lnTo>
                    <a:pt x="380" y="205"/>
                  </a:lnTo>
                  <a:lnTo>
                    <a:pt x="380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3" name="Freeform 117"/>
            <p:cNvSpPr>
              <a:spLocks/>
            </p:cNvSpPr>
            <p:nvPr/>
          </p:nvSpPr>
          <p:spPr bwMode="auto">
            <a:xfrm>
              <a:off x="6298425" y="6483363"/>
              <a:ext cx="74613" cy="104775"/>
            </a:xfrm>
            <a:custGeom>
              <a:avLst/>
              <a:gdLst>
                <a:gd name="T0" fmla="*/ 2147483647 w 375"/>
                <a:gd name="T1" fmla="*/ 220298775 h 533"/>
                <a:gd name="T2" fmla="*/ 2147483647 w 375"/>
                <a:gd name="T3" fmla="*/ 106343087 h 533"/>
                <a:gd name="T4" fmla="*/ 1961321489 w 375"/>
                <a:gd name="T5" fmla="*/ 30372759 h 533"/>
                <a:gd name="T6" fmla="*/ 1646238351 w 375"/>
                <a:gd name="T7" fmla="*/ 0 h 533"/>
                <a:gd name="T8" fmla="*/ 1252414422 w 375"/>
                <a:gd name="T9" fmla="*/ 22798883 h 533"/>
                <a:gd name="T10" fmla="*/ 858590295 w 375"/>
                <a:gd name="T11" fmla="*/ 144328251 h 533"/>
                <a:gd name="T12" fmla="*/ 551385295 w 375"/>
                <a:gd name="T13" fmla="*/ 349402019 h 533"/>
                <a:gd name="T14" fmla="*/ 322961077 w 375"/>
                <a:gd name="T15" fmla="*/ 638058716 h 533"/>
                <a:gd name="T16" fmla="*/ 189033926 w 375"/>
                <a:gd name="T17" fmla="*/ 1010298147 h 533"/>
                <a:gd name="T18" fmla="*/ 173277849 w 375"/>
                <a:gd name="T19" fmla="*/ 1390072924 h 533"/>
                <a:gd name="T20" fmla="*/ 212668141 w 375"/>
                <a:gd name="T21" fmla="*/ 1671155746 h 533"/>
                <a:gd name="T22" fmla="*/ 315082939 w 375"/>
                <a:gd name="T23" fmla="*/ 1883841919 h 533"/>
                <a:gd name="T24" fmla="*/ 456848634 w 375"/>
                <a:gd name="T25" fmla="*/ 2043356647 h 533"/>
                <a:gd name="T26" fmla="*/ 645882560 w 375"/>
                <a:gd name="T27" fmla="*/ 2147483647 h 533"/>
                <a:gd name="T28" fmla="*/ 882184915 w 375"/>
                <a:gd name="T29" fmla="*/ 2147483647 h 533"/>
                <a:gd name="T30" fmla="*/ 1142121486 w 375"/>
                <a:gd name="T31" fmla="*/ 2147483647 h 533"/>
                <a:gd name="T32" fmla="*/ 1394179918 w 375"/>
                <a:gd name="T33" fmla="*/ 2147483647 h 533"/>
                <a:gd name="T34" fmla="*/ 1646238351 w 375"/>
                <a:gd name="T35" fmla="*/ 2147483647 h 533"/>
                <a:gd name="T36" fmla="*/ 1827433932 w 375"/>
                <a:gd name="T37" fmla="*/ 2147483647 h 533"/>
                <a:gd name="T38" fmla="*/ 1866784629 w 375"/>
                <a:gd name="T39" fmla="*/ 2147483647 h 533"/>
                <a:gd name="T40" fmla="*/ 1866784629 w 375"/>
                <a:gd name="T41" fmla="*/ 2147483647 h 533"/>
                <a:gd name="T42" fmla="*/ 1803799717 w 375"/>
                <a:gd name="T43" fmla="*/ 2147483647 h 533"/>
                <a:gd name="T44" fmla="*/ 1717140995 w 375"/>
                <a:gd name="T45" fmla="*/ 2147483647 h 533"/>
                <a:gd name="T46" fmla="*/ 1457204425 w 375"/>
                <a:gd name="T47" fmla="*/ 2147483647 h 533"/>
                <a:gd name="T48" fmla="*/ 1197267855 w 375"/>
                <a:gd name="T49" fmla="*/ 2147483647 h 533"/>
                <a:gd name="T50" fmla="*/ 953087560 w 375"/>
                <a:gd name="T51" fmla="*/ 2147483647 h 533"/>
                <a:gd name="T52" fmla="*/ 716785205 w 375"/>
                <a:gd name="T53" fmla="*/ 2147483647 h 533"/>
                <a:gd name="T54" fmla="*/ 519873141 w 375"/>
                <a:gd name="T55" fmla="*/ 2147483647 h 533"/>
                <a:gd name="T56" fmla="*/ 110292937 w 375"/>
                <a:gd name="T57" fmla="*/ 2147483647 h 533"/>
                <a:gd name="T58" fmla="*/ 433214419 w 375"/>
                <a:gd name="T59" fmla="*/ 2147483647 h 533"/>
                <a:gd name="T60" fmla="*/ 787687650 w 375"/>
                <a:gd name="T61" fmla="*/ 2147483647 h 533"/>
                <a:gd name="T62" fmla="*/ 1157877563 w 375"/>
                <a:gd name="T63" fmla="*/ 2147483647 h 533"/>
                <a:gd name="T64" fmla="*/ 1512350993 w 375"/>
                <a:gd name="T65" fmla="*/ 2147483647 h 533"/>
                <a:gd name="T66" fmla="*/ 1811677855 w 375"/>
                <a:gd name="T67" fmla="*/ 2147483647 h 533"/>
                <a:gd name="T68" fmla="*/ 2103086985 w 375"/>
                <a:gd name="T69" fmla="*/ 2147483647 h 533"/>
                <a:gd name="T70" fmla="*/ 2147483647 w 375"/>
                <a:gd name="T71" fmla="*/ 2147483647 h 533"/>
                <a:gd name="T72" fmla="*/ 2147483647 w 375"/>
                <a:gd name="T73" fmla="*/ 2147483647 h 533"/>
                <a:gd name="T74" fmla="*/ 2147483647 w 375"/>
                <a:gd name="T75" fmla="*/ 2147483647 h 533"/>
                <a:gd name="T76" fmla="*/ 2147483647 w 375"/>
                <a:gd name="T77" fmla="*/ 2147483647 h 533"/>
                <a:gd name="T78" fmla="*/ 2147483647 w 375"/>
                <a:gd name="T79" fmla="*/ 2147483647 h 533"/>
                <a:gd name="T80" fmla="*/ 2147483647 w 375"/>
                <a:gd name="T81" fmla="*/ 2147483647 h 533"/>
                <a:gd name="T82" fmla="*/ 2147483647 w 375"/>
                <a:gd name="T83" fmla="*/ 2147483647 h 533"/>
                <a:gd name="T84" fmla="*/ 2147483647 w 375"/>
                <a:gd name="T85" fmla="*/ 2020557765 h 533"/>
                <a:gd name="T86" fmla="*/ 2147483647 w 375"/>
                <a:gd name="T87" fmla="*/ 1838244154 h 533"/>
                <a:gd name="T88" fmla="*/ 2147483647 w 375"/>
                <a:gd name="T89" fmla="*/ 1701528308 h 533"/>
                <a:gd name="T90" fmla="*/ 1969199428 w 375"/>
                <a:gd name="T91" fmla="*/ 1595185222 h 533"/>
                <a:gd name="T92" fmla="*/ 1551741285 w 375"/>
                <a:gd name="T93" fmla="*/ 1473655854 h 533"/>
                <a:gd name="T94" fmla="*/ 1339073144 w 375"/>
                <a:gd name="T95" fmla="*/ 1359700166 h 533"/>
                <a:gd name="T96" fmla="*/ 1252414422 w 375"/>
                <a:gd name="T97" fmla="*/ 1230558196 h 533"/>
                <a:gd name="T98" fmla="*/ 1244536284 w 375"/>
                <a:gd name="T99" fmla="*/ 1116641233 h 533"/>
                <a:gd name="T100" fmla="*/ 1291804714 w 375"/>
                <a:gd name="T101" fmla="*/ 1017872023 h 533"/>
                <a:gd name="T102" fmla="*/ 1465082563 w 375"/>
                <a:gd name="T103" fmla="*/ 881156177 h 533"/>
                <a:gd name="T104" fmla="*/ 1685628643 w 375"/>
                <a:gd name="T105" fmla="*/ 835558608 h 533"/>
                <a:gd name="T106" fmla="*/ 1961321489 w 375"/>
                <a:gd name="T107" fmla="*/ 873543772 h 533"/>
                <a:gd name="T108" fmla="*/ 2147483647 w 375"/>
                <a:gd name="T109" fmla="*/ 979886859 h 533"/>
                <a:gd name="T110" fmla="*/ 2147483647 w 375"/>
                <a:gd name="T111" fmla="*/ 311455384 h 5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75" h="533">
                  <a:moveTo>
                    <a:pt x="354" y="41"/>
                  </a:moveTo>
                  <a:lnTo>
                    <a:pt x="343" y="35"/>
                  </a:lnTo>
                  <a:lnTo>
                    <a:pt x="330" y="29"/>
                  </a:lnTo>
                  <a:lnTo>
                    <a:pt x="318" y="25"/>
                  </a:lnTo>
                  <a:lnTo>
                    <a:pt x="304" y="19"/>
                  </a:lnTo>
                  <a:lnTo>
                    <a:pt x="291" y="14"/>
                  </a:lnTo>
                  <a:lnTo>
                    <a:pt x="277" y="11"/>
                  </a:lnTo>
                  <a:lnTo>
                    <a:pt x="263" y="8"/>
                  </a:lnTo>
                  <a:lnTo>
                    <a:pt x="249" y="4"/>
                  </a:lnTo>
                  <a:lnTo>
                    <a:pt x="236" y="3"/>
                  </a:lnTo>
                  <a:lnTo>
                    <a:pt x="222" y="1"/>
                  </a:lnTo>
                  <a:lnTo>
                    <a:pt x="209" y="0"/>
                  </a:lnTo>
                  <a:lnTo>
                    <a:pt x="195" y="0"/>
                  </a:lnTo>
                  <a:lnTo>
                    <a:pt x="177" y="1"/>
                  </a:lnTo>
                  <a:lnTo>
                    <a:pt x="159" y="3"/>
                  </a:lnTo>
                  <a:lnTo>
                    <a:pt x="142" y="7"/>
                  </a:lnTo>
                  <a:lnTo>
                    <a:pt x="125" y="12"/>
                  </a:lnTo>
                  <a:lnTo>
                    <a:pt x="109" y="19"/>
                  </a:lnTo>
                  <a:lnTo>
                    <a:pt x="96" y="27"/>
                  </a:lnTo>
                  <a:lnTo>
                    <a:pt x="82" y="36"/>
                  </a:lnTo>
                  <a:lnTo>
                    <a:pt x="70" y="46"/>
                  </a:lnTo>
                  <a:lnTo>
                    <a:pt x="59" y="58"/>
                  </a:lnTo>
                  <a:lnTo>
                    <a:pt x="49" y="71"/>
                  </a:lnTo>
                  <a:lnTo>
                    <a:pt x="41" y="84"/>
                  </a:lnTo>
                  <a:lnTo>
                    <a:pt x="34" y="100"/>
                  </a:lnTo>
                  <a:lnTo>
                    <a:pt x="28" y="116"/>
                  </a:lnTo>
                  <a:lnTo>
                    <a:pt x="24" y="133"/>
                  </a:lnTo>
                  <a:lnTo>
                    <a:pt x="22" y="151"/>
                  </a:lnTo>
                  <a:lnTo>
                    <a:pt x="21" y="170"/>
                  </a:lnTo>
                  <a:lnTo>
                    <a:pt x="22" y="183"/>
                  </a:lnTo>
                  <a:lnTo>
                    <a:pt x="23" y="197"/>
                  </a:lnTo>
                  <a:lnTo>
                    <a:pt x="24" y="209"/>
                  </a:lnTo>
                  <a:lnTo>
                    <a:pt x="27" y="220"/>
                  </a:lnTo>
                  <a:lnTo>
                    <a:pt x="31" y="230"/>
                  </a:lnTo>
                  <a:lnTo>
                    <a:pt x="35" y="240"/>
                  </a:lnTo>
                  <a:lnTo>
                    <a:pt x="40" y="248"/>
                  </a:lnTo>
                  <a:lnTo>
                    <a:pt x="45" y="256"/>
                  </a:lnTo>
                  <a:lnTo>
                    <a:pt x="51" y="262"/>
                  </a:lnTo>
                  <a:lnTo>
                    <a:pt x="58" y="269"/>
                  </a:lnTo>
                  <a:lnTo>
                    <a:pt x="66" y="275"/>
                  </a:lnTo>
                  <a:lnTo>
                    <a:pt x="73" y="280"/>
                  </a:lnTo>
                  <a:lnTo>
                    <a:pt x="82" y="286"/>
                  </a:lnTo>
                  <a:lnTo>
                    <a:pt x="91" y="290"/>
                  </a:lnTo>
                  <a:lnTo>
                    <a:pt x="102" y="294"/>
                  </a:lnTo>
                  <a:lnTo>
                    <a:pt x="112" y="298"/>
                  </a:lnTo>
                  <a:lnTo>
                    <a:pt x="123" y="302"/>
                  </a:lnTo>
                  <a:lnTo>
                    <a:pt x="134" y="306"/>
                  </a:lnTo>
                  <a:lnTo>
                    <a:pt x="145" y="310"/>
                  </a:lnTo>
                  <a:lnTo>
                    <a:pt x="158" y="313"/>
                  </a:lnTo>
                  <a:lnTo>
                    <a:pt x="167" y="315"/>
                  </a:lnTo>
                  <a:lnTo>
                    <a:pt x="177" y="319"/>
                  </a:lnTo>
                  <a:lnTo>
                    <a:pt x="187" y="322"/>
                  </a:lnTo>
                  <a:lnTo>
                    <a:pt x="198" y="327"/>
                  </a:lnTo>
                  <a:lnTo>
                    <a:pt x="209" y="331"/>
                  </a:lnTo>
                  <a:lnTo>
                    <a:pt x="218" y="337"/>
                  </a:lnTo>
                  <a:lnTo>
                    <a:pt x="225" y="343"/>
                  </a:lnTo>
                  <a:lnTo>
                    <a:pt x="232" y="351"/>
                  </a:lnTo>
                  <a:lnTo>
                    <a:pt x="234" y="356"/>
                  </a:lnTo>
                  <a:lnTo>
                    <a:pt x="237" y="360"/>
                  </a:lnTo>
                  <a:lnTo>
                    <a:pt x="237" y="365"/>
                  </a:lnTo>
                  <a:lnTo>
                    <a:pt x="238" y="370"/>
                  </a:lnTo>
                  <a:lnTo>
                    <a:pt x="237" y="377"/>
                  </a:lnTo>
                  <a:lnTo>
                    <a:pt x="237" y="383"/>
                  </a:lnTo>
                  <a:lnTo>
                    <a:pt x="234" y="389"/>
                  </a:lnTo>
                  <a:lnTo>
                    <a:pt x="232" y="394"/>
                  </a:lnTo>
                  <a:lnTo>
                    <a:pt x="229" y="399"/>
                  </a:lnTo>
                  <a:lnTo>
                    <a:pt x="225" y="402"/>
                  </a:lnTo>
                  <a:lnTo>
                    <a:pt x="222" y="407"/>
                  </a:lnTo>
                  <a:lnTo>
                    <a:pt x="218" y="410"/>
                  </a:lnTo>
                  <a:lnTo>
                    <a:pt x="207" y="414"/>
                  </a:lnTo>
                  <a:lnTo>
                    <a:pt x="197" y="419"/>
                  </a:lnTo>
                  <a:lnTo>
                    <a:pt x="185" y="421"/>
                  </a:lnTo>
                  <a:lnTo>
                    <a:pt x="174" y="421"/>
                  </a:lnTo>
                  <a:lnTo>
                    <a:pt x="162" y="421"/>
                  </a:lnTo>
                  <a:lnTo>
                    <a:pt x="152" y="420"/>
                  </a:lnTo>
                  <a:lnTo>
                    <a:pt x="141" y="418"/>
                  </a:lnTo>
                  <a:lnTo>
                    <a:pt x="131" y="414"/>
                  </a:lnTo>
                  <a:lnTo>
                    <a:pt x="121" y="411"/>
                  </a:lnTo>
                  <a:lnTo>
                    <a:pt x="111" y="407"/>
                  </a:lnTo>
                  <a:lnTo>
                    <a:pt x="102" y="401"/>
                  </a:lnTo>
                  <a:lnTo>
                    <a:pt x="91" y="395"/>
                  </a:lnTo>
                  <a:lnTo>
                    <a:pt x="82" y="390"/>
                  </a:lnTo>
                  <a:lnTo>
                    <a:pt x="73" y="383"/>
                  </a:lnTo>
                  <a:lnTo>
                    <a:pt x="66" y="376"/>
                  </a:lnTo>
                  <a:lnTo>
                    <a:pt x="57" y="369"/>
                  </a:lnTo>
                  <a:lnTo>
                    <a:pt x="0" y="475"/>
                  </a:lnTo>
                  <a:lnTo>
                    <a:pt x="14" y="484"/>
                  </a:lnTo>
                  <a:lnTo>
                    <a:pt x="27" y="492"/>
                  </a:lnTo>
                  <a:lnTo>
                    <a:pt x="41" y="500"/>
                  </a:lnTo>
                  <a:lnTo>
                    <a:pt x="55" y="507"/>
                  </a:lnTo>
                  <a:lnTo>
                    <a:pt x="70" y="512"/>
                  </a:lnTo>
                  <a:lnTo>
                    <a:pt x="85" y="518"/>
                  </a:lnTo>
                  <a:lnTo>
                    <a:pt x="100" y="523"/>
                  </a:lnTo>
                  <a:lnTo>
                    <a:pt x="115" y="526"/>
                  </a:lnTo>
                  <a:lnTo>
                    <a:pt x="131" y="529"/>
                  </a:lnTo>
                  <a:lnTo>
                    <a:pt x="147" y="532"/>
                  </a:lnTo>
                  <a:lnTo>
                    <a:pt x="162" y="533"/>
                  </a:lnTo>
                  <a:lnTo>
                    <a:pt x="178" y="533"/>
                  </a:lnTo>
                  <a:lnTo>
                    <a:pt x="192" y="533"/>
                  </a:lnTo>
                  <a:lnTo>
                    <a:pt x="204" y="532"/>
                  </a:lnTo>
                  <a:lnTo>
                    <a:pt x="216" y="530"/>
                  </a:lnTo>
                  <a:lnTo>
                    <a:pt x="230" y="528"/>
                  </a:lnTo>
                  <a:lnTo>
                    <a:pt x="242" y="526"/>
                  </a:lnTo>
                  <a:lnTo>
                    <a:pt x="255" y="523"/>
                  </a:lnTo>
                  <a:lnTo>
                    <a:pt x="267" y="518"/>
                  </a:lnTo>
                  <a:lnTo>
                    <a:pt x="278" y="512"/>
                  </a:lnTo>
                  <a:lnTo>
                    <a:pt x="291" y="507"/>
                  </a:lnTo>
                  <a:lnTo>
                    <a:pt x="301" y="501"/>
                  </a:lnTo>
                  <a:lnTo>
                    <a:pt x="312" y="493"/>
                  </a:lnTo>
                  <a:lnTo>
                    <a:pt x="322" y="485"/>
                  </a:lnTo>
                  <a:lnTo>
                    <a:pt x="331" y="476"/>
                  </a:lnTo>
                  <a:lnTo>
                    <a:pt x="340" y="467"/>
                  </a:lnTo>
                  <a:lnTo>
                    <a:pt x="347" y="457"/>
                  </a:lnTo>
                  <a:lnTo>
                    <a:pt x="354" y="446"/>
                  </a:lnTo>
                  <a:lnTo>
                    <a:pt x="359" y="435"/>
                  </a:lnTo>
                  <a:lnTo>
                    <a:pt x="364" y="423"/>
                  </a:lnTo>
                  <a:lnTo>
                    <a:pt x="367" y="411"/>
                  </a:lnTo>
                  <a:lnTo>
                    <a:pt x="370" y="400"/>
                  </a:lnTo>
                  <a:lnTo>
                    <a:pt x="372" y="387"/>
                  </a:lnTo>
                  <a:lnTo>
                    <a:pt x="374" y="374"/>
                  </a:lnTo>
                  <a:lnTo>
                    <a:pt x="374" y="361"/>
                  </a:lnTo>
                  <a:lnTo>
                    <a:pt x="375" y="349"/>
                  </a:lnTo>
                  <a:lnTo>
                    <a:pt x="374" y="334"/>
                  </a:lnTo>
                  <a:lnTo>
                    <a:pt x="372" y="321"/>
                  </a:lnTo>
                  <a:lnTo>
                    <a:pt x="370" y="307"/>
                  </a:lnTo>
                  <a:lnTo>
                    <a:pt x="365" y="296"/>
                  </a:lnTo>
                  <a:lnTo>
                    <a:pt x="359" y="285"/>
                  </a:lnTo>
                  <a:lnTo>
                    <a:pt x="354" y="275"/>
                  </a:lnTo>
                  <a:lnTo>
                    <a:pt x="347" y="266"/>
                  </a:lnTo>
                  <a:lnTo>
                    <a:pt x="339" y="257"/>
                  </a:lnTo>
                  <a:lnTo>
                    <a:pt x="330" y="249"/>
                  </a:lnTo>
                  <a:lnTo>
                    <a:pt x="320" y="242"/>
                  </a:lnTo>
                  <a:lnTo>
                    <a:pt x="310" y="235"/>
                  </a:lnTo>
                  <a:lnTo>
                    <a:pt x="299" y="230"/>
                  </a:lnTo>
                  <a:lnTo>
                    <a:pt x="287" y="224"/>
                  </a:lnTo>
                  <a:lnTo>
                    <a:pt x="275" y="220"/>
                  </a:lnTo>
                  <a:lnTo>
                    <a:pt x="263" y="215"/>
                  </a:lnTo>
                  <a:lnTo>
                    <a:pt x="250" y="210"/>
                  </a:lnTo>
                  <a:lnTo>
                    <a:pt x="216" y="200"/>
                  </a:lnTo>
                  <a:lnTo>
                    <a:pt x="207" y="198"/>
                  </a:lnTo>
                  <a:lnTo>
                    <a:pt x="197" y="194"/>
                  </a:lnTo>
                  <a:lnTo>
                    <a:pt x="187" y="190"/>
                  </a:lnTo>
                  <a:lnTo>
                    <a:pt x="178" y="185"/>
                  </a:lnTo>
                  <a:lnTo>
                    <a:pt x="170" y="179"/>
                  </a:lnTo>
                  <a:lnTo>
                    <a:pt x="164" y="171"/>
                  </a:lnTo>
                  <a:lnTo>
                    <a:pt x="161" y="167"/>
                  </a:lnTo>
                  <a:lnTo>
                    <a:pt x="159" y="162"/>
                  </a:lnTo>
                  <a:lnTo>
                    <a:pt x="158" y="158"/>
                  </a:lnTo>
                  <a:lnTo>
                    <a:pt x="158" y="152"/>
                  </a:lnTo>
                  <a:lnTo>
                    <a:pt x="158" y="147"/>
                  </a:lnTo>
                  <a:lnTo>
                    <a:pt x="159" y="143"/>
                  </a:lnTo>
                  <a:lnTo>
                    <a:pt x="161" y="138"/>
                  </a:lnTo>
                  <a:lnTo>
                    <a:pt x="164" y="134"/>
                  </a:lnTo>
                  <a:lnTo>
                    <a:pt x="169" y="126"/>
                  </a:lnTo>
                  <a:lnTo>
                    <a:pt x="177" y="120"/>
                  </a:lnTo>
                  <a:lnTo>
                    <a:pt x="186" y="116"/>
                  </a:lnTo>
                  <a:lnTo>
                    <a:pt x="195" y="112"/>
                  </a:lnTo>
                  <a:lnTo>
                    <a:pt x="205" y="110"/>
                  </a:lnTo>
                  <a:lnTo>
                    <a:pt x="214" y="110"/>
                  </a:lnTo>
                  <a:lnTo>
                    <a:pt x="227" y="110"/>
                  </a:lnTo>
                  <a:lnTo>
                    <a:pt x="238" y="112"/>
                  </a:lnTo>
                  <a:lnTo>
                    <a:pt x="249" y="115"/>
                  </a:lnTo>
                  <a:lnTo>
                    <a:pt x="260" y="119"/>
                  </a:lnTo>
                  <a:lnTo>
                    <a:pt x="272" y="124"/>
                  </a:lnTo>
                  <a:lnTo>
                    <a:pt x="282" y="129"/>
                  </a:lnTo>
                  <a:lnTo>
                    <a:pt x="292" y="136"/>
                  </a:lnTo>
                  <a:lnTo>
                    <a:pt x="301" y="144"/>
                  </a:lnTo>
                  <a:lnTo>
                    <a:pt x="354" y="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Freeform 118"/>
            <p:cNvSpPr>
              <a:spLocks noEditPoints="1"/>
            </p:cNvSpPr>
            <p:nvPr/>
          </p:nvSpPr>
          <p:spPr bwMode="auto">
            <a:xfrm>
              <a:off x="6379388" y="6515113"/>
              <a:ext cx="74613" cy="73025"/>
            </a:xfrm>
            <a:custGeom>
              <a:avLst/>
              <a:gdLst>
                <a:gd name="T0" fmla="*/ 961368424 w 379"/>
                <a:gd name="T1" fmla="*/ 976561940 h 369"/>
                <a:gd name="T2" fmla="*/ 1022410718 w 379"/>
                <a:gd name="T3" fmla="*/ 860322170 h 369"/>
                <a:gd name="T4" fmla="*/ 1098723280 w 379"/>
                <a:gd name="T5" fmla="*/ 767306922 h 369"/>
                <a:gd name="T6" fmla="*/ 1190267328 w 379"/>
                <a:gd name="T7" fmla="*/ 689800879 h 369"/>
                <a:gd name="T8" fmla="*/ 1304716976 w 379"/>
                <a:gd name="T9" fmla="*/ 651067350 h 369"/>
                <a:gd name="T10" fmla="*/ 1434436697 w 379"/>
                <a:gd name="T11" fmla="*/ 620049338 h 369"/>
                <a:gd name="T12" fmla="*/ 1564156614 w 379"/>
                <a:gd name="T13" fmla="*/ 620049338 h 369"/>
                <a:gd name="T14" fmla="*/ 1686241200 w 379"/>
                <a:gd name="T15" fmla="*/ 651067350 h 369"/>
                <a:gd name="T16" fmla="*/ 1793055714 w 379"/>
                <a:gd name="T17" fmla="*/ 697555382 h 369"/>
                <a:gd name="T18" fmla="*/ 1892234897 w 379"/>
                <a:gd name="T19" fmla="*/ 775061623 h 369"/>
                <a:gd name="T20" fmla="*/ 1960912325 w 379"/>
                <a:gd name="T21" fmla="*/ 868076673 h 369"/>
                <a:gd name="T22" fmla="*/ 2006684349 w 379"/>
                <a:gd name="T23" fmla="*/ 976561940 h 369"/>
                <a:gd name="T24" fmla="*/ 946136742 w 379"/>
                <a:gd name="T25" fmla="*/ 1038598161 h 369"/>
                <a:gd name="T26" fmla="*/ 2147483647 w 379"/>
                <a:gd name="T27" fmla="*/ 1379601757 h 369"/>
                <a:gd name="T28" fmla="*/ 2147483647 w 379"/>
                <a:gd name="T29" fmla="*/ 1162592237 h 369"/>
                <a:gd name="T30" fmla="*/ 2147483647 w 379"/>
                <a:gd name="T31" fmla="*/ 968807437 h 369"/>
                <a:gd name="T32" fmla="*/ 2147483647 w 379"/>
                <a:gd name="T33" fmla="*/ 790570629 h 369"/>
                <a:gd name="T34" fmla="*/ 2147483647 w 379"/>
                <a:gd name="T35" fmla="*/ 620049338 h 369"/>
                <a:gd name="T36" fmla="*/ 2147483647 w 379"/>
                <a:gd name="T37" fmla="*/ 472791556 h 369"/>
                <a:gd name="T38" fmla="*/ 2147483647 w 379"/>
                <a:gd name="T39" fmla="*/ 341042780 h 369"/>
                <a:gd name="T40" fmla="*/ 2147483647 w 379"/>
                <a:gd name="T41" fmla="*/ 240273029 h 369"/>
                <a:gd name="T42" fmla="*/ 2144039401 w 379"/>
                <a:gd name="T43" fmla="*/ 139503279 h 369"/>
                <a:gd name="T44" fmla="*/ 1976182594 w 379"/>
                <a:gd name="T45" fmla="*/ 77506241 h 369"/>
                <a:gd name="T46" fmla="*/ 1777785445 w 379"/>
                <a:gd name="T47" fmla="*/ 38733529 h 369"/>
                <a:gd name="T48" fmla="*/ 1564156614 w 379"/>
                <a:gd name="T49" fmla="*/ 7754503 h 369"/>
                <a:gd name="T50" fmla="*/ 1297120625 w 379"/>
                <a:gd name="T51" fmla="*/ 7754503 h 369"/>
                <a:gd name="T52" fmla="*/ 1007179232 w 379"/>
                <a:gd name="T53" fmla="*/ 61997038 h 369"/>
                <a:gd name="T54" fmla="*/ 740104459 w 379"/>
                <a:gd name="T55" fmla="*/ 155012285 h 369"/>
                <a:gd name="T56" fmla="*/ 503570224 w 379"/>
                <a:gd name="T57" fmla="*/ 294515564 h 369"/>
                <a:gd name="T58" fmla="*/ 320443148 w 379"/>
                <a:gd name="T59" fmla="*/ 480546059 h 369"/>
                <a:gd name="T60" fmla="*/ 160221673 w 379"/>
                <a:gd name="T61" fmla="*/ 705309885 h 369"/>
                <a:gd name="T62" fmla="*/ 61042293 w 379"/>
                <a:gd name="T63" fmla="*/ 968807437 h 369"/>
                <a:gd name="T64" fmla="*/ 7635135 w 379"/>
                <a:gd name="T65" fmla="*/ 1271116688 h 369"/>
                <a:gd name="T66" fmla="*/ 7635135 w 379"/>
                <a:gd name="T67" fmla="*/ 1596611080 h 369"/>
                <a:gd name="T68" fmla="*/ 68677428 w 379"/>
                <a:gd name="T69" fmla="*/ 1906635848 h 369"/>
                <a:gd name="T70" fmla="*/ 183127076 w 379"/>
                <a:gd name="T71" fmla="*/ 2147483647 h 369"/>
                <a:gd name="T72" fmla="*/ 335713417 w 379"/>
                <a:gd name="T73" fmla="*/ 2147483647 h 369"/>
                <a:gd name="T74" fmla="*/ 541745897 w 379"/>
                <a:gd name="T75" fmla="*/ 2147483647 h 369"/>
                <a:gd name="T76" fmla="*/ 778280131 w 379"/>
                <a:gd name="T77" fmla="*/ 2147483647 h 369"/>
                <a:gd name="T78" fmla="*/ 1052951256 w 379"/>
                <a:gd name="T79" fmla="*/ 2147483647 h 369"/>
                <a:gd name="T80" fmla="*/ 1358162918 w 379"/>
                <a:gd name="T81" fmla="*/ 2147483647 h 369"/>
                <a:gd name="T82" fmla="*/ 1632834042 w 379"/>
                <a:gd name="T83" fmla="*/ 2147483647 h 369"/>
                <a:gd name="T84" fmla="*/ 1854098007 w 379"/>
                <a:gd name="T85" fmla="*/ 2147483647 h 369"/>
                <a:gd name="T86" fmla="*/ 2067726839 w 379"/>
                <a:gd name="T87" fmla="*/ 2147483647 h 369"/>
                <a:gd name="T88" fmla="*/ 2147483647 w 379"/>
                <a:gd name="T89" fmla="*/ 2147483647 h 369"/>
                <a:gd name="T90" fmla="*/ 2147483647 w 379"/>
                <a:gd name="T91" fmla="*/ 2147483647 h 369"/>
                <a:gd name="T92" fmla="*/ 2147483647 w 379"/>
                <a:gd name="T93" fmla="*/ 2147483647 h 369"/>
                <a:gd name="T94" fmla="*/ 2147483647 w 379"/>
                <a:gd name="T95" fmla="*/ 2147483647 h 369"/>
                <a:gd name="T96" fmla="*/ 2147483647 w 379"/>
                <a:gd name="T97" fmla="*/ 2053893432 h 369"/>
                <a:gd name="T98" fmla="*/ 1960912325 w 379"/>
                <a:gd name="T99" fmla="*/ 1937653860 h 369"/>
                <a:gd name="T100" fmla="*/ 1884599763 w 379"/>
                <a:gd name="T101" fmla="*/ 2053893432 h 369"/>
                <a:gd name="T102" fmla="*/ 1777785445 w 379"/>
                <a:gd name="T103" fmla="*/ 2123684355 h 369"/>
                <a:gd name="T104" fmla="*/ 1655700662 w 379"/>
                <a:gd name="T105" fmla="*/ 2147483647 h 369"/>
                <a:gd name="T106" fmla="*/ 1518384590 w 379"/>
                <a:gd name="T107" fmla="*/ 2147483647 h 369"/>
                <a:gd name="T108" fmla="*/ 1381029538 w 379"/>
                <a:gd name="T109" fmla="*/ 2147483647 h 369"/>
                <a:gd name="T110" fmla="*/ 1258944952 w 379"/>
                <a:gd name="T111" fmla="*/ 2139154176 h 369"/>
                <a:gd name="T112" fmla="*/ 1159765573 w 379"/>
                <a:gd name="T113" fmla="*/ 2100420648 h 369"/>
                <a:gd name="T114" fmla="*/ 1083453011 w 379"/>
                <a:gd name="T115" fmla="*/ 2030669107 h 369"/>
                <a:gd name="T116" fmla="*/ 1014775583 w 379"/>
                <a:gd name="T117" fmla="*/ 1945408363 h 369"/>
                <a:gd name="T118" fmla="*/ 969003559 w 379"/>
                <a:gd name="T119" fmla="*/ 1844638612 h 369"/>
                <a:gd name="T120" fmla="*/ 946136742 w 379"/>
                <a:gd name="T121" fmla="*/ 1720644537 h 369"/>
                <a:gd name="T122" fmla="*/ 938501607 w 379"/>
                <a:gd name="T123" fmla="*/ 1588856577 h 369"/>
                <a:gd name="T124" fmla="*/ 2147483647 w 379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9" h="369">
                  <a:moveTo>
                    <a:pt x="124" y="134"/>
                  </a:moveTo>
                  <a:lnTo>
                    <a:pt x="126" y="126"/>
                  </a:lnTo>
                  <a:lnTo>
                    <a:pt x="129" y="118"/>
                  </a:lnTo>
                  <a:lnTo>
                    <a:pt x="134" y="111"/>
                  </a:lnTo>
                  <a:lnTo>
                    <a:pt x="138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6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7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3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79" y="192"/>
                  </a:moveTo>
                  <a:lnTo>
                    <a:pt x="379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3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5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1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7" y="7"/>
                  </a:lnTo>
                  <a:lnTo>
                    <a:pt x="233" y="5"/>
                  </a:lnTo>
                  <a:lnTo>
                    <a:pt x="220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3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9" y="246"/>
                  </a:lnTo>
                  <a:lnTo>
                    <a:pt x="15" y="264"/>
                  </a:lnTo>
                  <a:lnTo>
                    <a:pt x="24" y="280"/>
                  </a:lnTo>
                  <a:lnTo>
                    <a:pt x="33" y="295"/>
                  </a:lnTo>
                  <a:lnTo>
                    <a:pt x="44" y="309"/>
                  </a:lnTo>
                  <a:lnTo>
                    <a:pt x="57" y="321"/>
                  </a:lnTo>
                  <a:lnTo>
                    <a:pt x="71" y="333"/>
                  </a:lnTo>
                  <a:lnTo>
                    <a:pt x="87" y="342"/>
                  </a:lnTo>
                  <a:lnTo>
                    <a:pt x="102" y="349"/>
                  </a:lnTo>
                  <a:lnTo>
                    <a:pt x="120" y="356"/>
                  </a:lnTo>
                  <a:lnTo>
                    <a:pt x="138" y="362"/>
                  </a:lnTo>
                  <a:lnTo>
                    <a:pt x="158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9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10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7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9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5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29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3" y="205"/>
                  </a:lnTo>
                  <a:lnTo>
                    <a:pt x="379" y="205"/>
                  </a:lnTo>
                  <a:lnTo>
                    <a:pt x="379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Freeform 119"/>
            <p:cNvSpPr>
              <a:spLocks noEditPoints="1"/>
            </p:cNvSpPr>
            <p:nvPr/>
          </p:nvSpPr>
          <p:spPr bwMode="auto">
            <a:xfrm>
              <a:off x="6460350" y="6515113"/>
              <a:ext cx="76200" cy="73025"/>
            </a:xfrm>
            <a:custGeom>
              <a:avLst/>
              <a:gdLst>
                <a:gd name="T0" fmla="*/ 1024042954 w 379"/>
                <a:gd name="T1" fmla="*/ 976561940 h 369"/>
                <a:gd name="T2" fmla="*/ 1089043564 w 379"/>
                <a:gd name="T3" fmla="*/ 860322170 h 369"/>
                <a:gd name="T4" fmla="*/ 1170334689 w 379"/>
                <a:gd name="T5" fmla="*/ 767306922 h 369"/>
                <a:gd name="T6" fmla="*/ 1267876118 w 379"/>
                <a:gd name="T7" fmla="*/ 689800879 h 369"/>
                <a:gd name="T8" fmla="*/ 1389752288 w 379"/>
                <a:gd name="T9" fmla="*/ 651067350 h 369"/>
                <a:gd name="T10" fmla="*/ 1527918972 w 379"/>
                <a:gd name="T11" fmla="*/ 620049338 h 369"/>
                <a:gd name="T12" fmla="*/ 1666085858 w 379"/>
                <a:gd name="T13" fmla="*/ 620049338 h 369"/>
                <a:gd name="T14" fmla="*/ 1796127491 w 379"/>
                <a:gd name="T15" fmla="*/ 651067350 h 369"/>
                <a:gd name="T16" fmla="*/ 1909919022 w 379"/>
                <a:gd name="T17" fmla="*/ 697555382 h 369"/>
                <a:gd name="T18" fmla="*/ 2015585501 w 379"/>
                <a:gd name="T19" fmla="*/ 775061623 h 369"/>
                <a:gd name="T20" fmla="*/ 2088711163 w 379"/>
                <a:gd name="T21" fmla="*/ 868076673 h 369"/>
                <a:gd name="T22" fmla="*/ 2137502083 w 379"/>
                <a:gd name="T23" fmla="*/ 976561940 h 369"/>
                <a:gd name="T24" fmla="*/ 1007792650 w 379"/>
                <a:gd name="T25" fmla="*/ 1038598161 h 369"/>
                <a:gd name="T26" fmla="*/ 2147483647 w 379"/>
                <a:gd name="T27" fmla="*/ 1379601757 h 369"/>
                <a:gd name="T28" fmla="*/ 2147483647 w 379"/>
                <a:gd name="T29" fmla="*/ 1162592237 h 369"/>
                <a:gd name="T30" fmla="*/ 2147483647 w 379"/>
                <a:gd name="T31" fmla="*/ 968807437 h 369"/>
                <a:gd name="T32" fmla="*/ 2147483647 w 379"/>
                <a:gd name="T33" fmla="*/ 790570629 h 369"/>
                <a:gd name="T34" fmla="*/ 2147483647 w 379"/>
                <a:gd name="T35" fmla="*/ 620049338 h 369"/>
                <a:gd name="T36" fmla="*/ 2147483647 w 379"/>
                <a:gd name="T37" fmla="*/ 472791556 h 369"/>
                <a:gd name="T38" fmla="*/ 2147483647 w 379"/>
                <a:gd name="T39" fmla="*/ 341042780 h 369"/>
                <a:gd name="T40" fmla="*/ 2147483647 w 379"/>
                <a:gd name="T41" fmla="*/ 240273029 h 369"/>
                <a:gd name="T42" fmla="*/ 2147483647 w 379"/>
                <a:gd name="T43" fmla="*/ 139503279 h 369"/>
                <a:gd name="T44" fmla="*/ 2104961265 w 379"/>
                <a:gd name="T45" fmla="*/ 77506241 h 369"/>
                <a:gd name="T46" fmla="*/ 1893668919 w 379"/>
                <a:gd name="T47" fmla="*/ 38733529 h 369"/>
                <a:gd name="T48" fmla="*/ 1666085858 w 379"/>
                <a:gd name="T49" fmla="*/ 7754503 h 369"/>
                <a:gd name="T50" fmla="*/ 1381627236 w 379"/>
                <a:gd name="T51" fmla="*/ 7754503 h 369"/>
                <a:gd name="T52" fmla="*/ 1072793261 w 379"/>
                <a:gd name="T53" fmla="*/ 61997038 h 369"/>
                <a:gd name="T54" fmla="*/ 788334841 w 379"/>
                <a:gd name="T55" fmla="*/ 155012285 h 369"/>
                <a:gd name="T56" fmla="*/ 536416836 w 379"/>
                <a:gd name="T57" fmla="*/ 294515564 h 369"/>
                <a:gd name="T58" fmla="*/ 341334180 w 379"/>
                <a:gd name="T59" fmla="*/ 480546059 h 369"/>
                <a:gd name="T60" fmla="*/ 170667090 w 379"/>
                <a:gd name="T61" fmla="*/ 705309885 h 369"/>
                <a:gd name="T62" fmla="*/ 65000611 w 379"/>
                <a:gd name="T63" fmla="*/ 968807437 h 369"/>
                <a:gd name="T64" fmla="*/ 8125051 w 379"/>
                <a:gd name="T65" fmla="*/ 1271116688 h 369"/>
                <a:gd name="T66" fmla="*/ 8125051 w 379"/>
                <a:gd name="T67" fmla="*/ 1596611080 h 369"/>
                <a:gd name="T68" fmla="*/ 65000611 w 379"/>
                <a:gd name="T69" fmla="*/ 1906635848 h 369"/>
                <a:gd name="T70" fmla="*/ 186917193 w 379"/>
                <a:gd name="T71" fmla="*/ 2147483647 h 369"/>
                <a:gd name="T72" fmla="*/ 357584283 w 379"/>
                <a:gd name="T73" fmla="*/ 2147483647 h 369"/>
                <a:gd name="T74" fmla="*/ 577042293 w 379"/>
                <a:gd name="T75" fmla="*/ 2147483647 h 369"/>
                <a:gd name="T76" fmla="*/ 829000509 w 379"/>
                <a:gd name="T77" fmla="*/ 2147483647 h 369"/>
                <a:gd name="T78" fmla="*/ 1121584181 w 379"/>
                <a:gd name="T79" fmla="*/ 2147483647 h 369"/>
                <a:gd name="T80" fmla="*/ 1446668259 w 379"/>
                <a:gd name="T81" fmla="*/ 2147483647 h 369"/>
                <a:gd name="T82" fmla="*/ 1739251931 w 379"/>
                <a:gd name="T83" fmla="*/ 2147483647 h 369"/>
                <a:gd name="T84" fmla="*/ 1974919632 w 379"/>
                <a:gd name="T85" fmla="*/ 2147483647 h 369"/>
                <a:gd name="T86" fmla="*/ 2147483647 w 379"/>
                <a:gd name="T87" fmla="*/ 2147483647 h 369"/>
                <a:gd name="T88" fmla="*/ 2147483647 w 379"/>
                <a:gd name="T89" fmla="*/ 2147483647 h 369"/>
                <a:gd name="T90" fmla="*/ 2147483647 w 379"/>
                <a:gd name="T91" fmla="*/ 2147483647 h 369"/>
                <a:gd name="T92" fmla="*/ 2147483647 w 379"/>
                <a:gd name="T93" fmla="*/ 2147483647 h 369"/>
                <a:gd name="T94" fmla="*/ 2147483647 w 379"/>
                <a:gd name="T95" fmla="*/ 2147483647 h 369"/>
                <a:gd name="T96" fmla="*/ 2147483647 w 379"/>
                <a:gd name="T97" fmla="*/ 2053893432 h 369"/>
                <a:gd name="T98" fmla="*/ 2088711163 w 379"/>
                <a:gd name="T99" fmla="*/ 1937653860 h 369"/>
                <a:gd name="T100" fmla="*/ 1991210147 w 379"/>
                <a:gd name="T101" fmla="*/ 2053893432 h 369"/>
                <a:gd name="T102" fmla="*/ 1893668919 w 379"/>
                <a:gd name="T103" fmla="*/ 2123684355 h 369"/>
                <a:gd name="T104" fmla="*/ 1763627085 w 379"/>
                <a:gd name="T105" fmla="*/ 2147483647 h 369"/>
                <a:gd name="T106" fmla="*/ 1609210298 w 379"/>
                <a:gd name="T107" fmla="*/ 2147483647 h 369"/>
                <a:gd name="T108" fmla="*/ 1471043413 w 379"/>
                <a:gd name="T109" fmla="*/ 2147483647 h 369"/>
                <a:gd name="T110" fmla="*/ 1341001779 w 379"/>
                <a:gd name="T111" fmla="*/ 2139154176 h 369"/>
                <a:gd name="T112" fmla="*/ 1235335300 w 379"/>
                <a:gd name="T113" fmla="*/ 2100420648 h 369"/>
                <a:gd name="T114" fmla="*/ 1154084587 w 379"/>
                <a:gd name="T115" fmla="*/ 2030669107 h 369"/>
                <a:gd name="T116" fmla="*/ 1080918513 w 379"/>
                <a:gd name="T117" fmla="*/ 1945408363 h 369"/>
                <a:gd name="T118" fmla="*/ 1032168005 w 379"/>
                <a:gd name="T119" fmla="*/ 1844638612 h 369"/>
                <a:gd name="T120" fmla="*/ 1007792650 w 379"/>
                <a:gd name="T121" fmla="*/ 1720644537 h 369"/>
                <a:gd name="T122" fmla="*/ 983417497 w 379"/>
                <a:gd name="T123" fmla="*/ 1588856577 h 369"/>
                <a:gd name="T124" fmla="*/ 2147483647 w 379"/>
                <a:gd name="T125" fmla="*/ 1488126011 h 3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9" h="369">
                  <a:moveTo>
                    <a:pt x="124" y="134"/>
                  </a:moveTo>
                  <a:lnTo>
                    <a:pt x="126" y="126"/>
                  </a:lnTo>
                  <a:lnTo>
                    <a:pt x="129" y="118"/>
                  </a:lnTo>
                  <a:lnTo>
                    <a:pt x="134" y="111"/>
                  </a:lnTo>
                  <a:lnTo>
                    <a:pt x="138" y="105"/>
                  </a:lnTo>
                  <a:lnTo>
                    <a:pt x="144" y="99"/>
                  </a:lnTo>
                  <a:lnTo>
                    <a:pt x="150" y="94"/>
                  </a:lnTo>
                  <a:lnTo>
                    <a:pt x="156" y="89"/>
                  </a:lnTo>
                  <a:lnTo>
                    <a:pt x="163" y="86"/>
                  </a:lnTo>
                  <a:lnTo>
                    <a:pt x="171" y="84"/>
                  </a:lnTo>
                  <a:lnTo>
                    <a:pt x="179" y="81"/>
                  </a:lnTo>
                  <a:lnTo>
                    <a:pt x="188" y="80"/>
                  </a:lnTo>
                  <a:lnTo>
                    <a:pt x="197" y="80"/>
                  </a:lnTo>
                  <a:lnTo>
                    <a:pt x="205" y="80"/>
                  </a:lnTo>
                  <a:lnTo>
                    <a:pt x="213" y="81"/>
                  </a:lnTo>
                  <a:lnTo>
                    <a:pt x="221" y="84"/>
                  </a:lnTo>
                  <a:lnTo>
                    <a:pt x="227" y="87"/>
                  </a:lnTo>
                  <a:lnTo>
                    <a:pt x="235" y="90"/>
                  </a:lnTo>
                  <a:lnTo>
                    <a:pt x="241" y="95"/>
                  </a:lnTo>
                  <a:lnTo>
                    <a:pt x="248" y="100"/>
                  </a:lnTo>
                  <a:lnTo>
                    <a:pt x="252" y="106"/>
                  </a:lnTo>
                  <a:lnTo>
                    <a:pt x="257" y="112"/>
                  </a:lnTo>
                  <a:lnTo>
                    <a:pt x="261" y="118"/>
                  </a:lnTo>
                  <a:lnTo>
                    <a:pt x="263" y="126"/>
                  </a:lnTo>
                  <a:lnTo>
                    <a:pt x="266" y="134"/>
                  </a:lnTo>
                  <a:lnTo>
                    <a:pt x="124" y="134"/>
                  </a:lnTo>
                  <a:close/>
                  <a:moveTo>
                    <a:pt x="379" y="192"/>
                  </a:moveTo>
                  <a:lnTo>
                    <a:pt x="379" y="178"/>
                  </a:lnTo>
                  <a:lnTo>
                    <a:pt x="378" y="164"/>
                  </a:lnTo>
                  <a:lnTo>
                    <a:pt x="376" y="150"/>
                  </a:lnTo>
                  <a:lnTo>
                    <a:pt x="374" y="138"/>
                  </a:lnTo>
                  <a:lnTo>
                    <a:pt x="370" y="125"/>
                  </a:lnTo>
                  <a:lnTo>
                    <a:pt x="367" y="113"/>
                  </a:lnTo>
                  <a:lnTo>
                    <a:pt x="362" y="102"/>
                  </a:lnTo>
                  <a:lnTo>
                    <a:pt x="357" y="90"/>
                  </a:lnTo>
                  <a:lnTo>
                    <a:pt x="351" y="80"/>
                  </a:lnTo>
                  <a:lnTo>
                    <a:pt x="344" y="70"/>
                  </a:lnTo>
                  <a:lnTo>
                    <a:pt x="338" y="61"/>
                  </a:lnTo>
                  <a:lnTo>
                    <a:pt x="330" y="52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3" y="31"/>
                  </a:lnTo>
                  <a:lnTo>
                    <a:pt x="293" y="24"/>
                  </a:lnTo>
                  <a:lnTo>
                    <a:pt x="281" y="18"/>
                  </a:lnTo>
                  <a:lnTo>
                    <a:pt x="270" y="14"/>
                  </a:lnTo>
                  <a:lnTo>
                    <a:pt x="259" y="10"/>
                  </a:lnTo>
                  <a:lnTo>
                    <a:pt x="246" y="7"/>
                  </a:lnTo>
                  <a:lnTo>
                    <a:pt x="233" y="5"/>
                  </a:lnTo>
                  <a:lnTo>
                    <a:pt x="219" y="2"/>
                  </a:lnTo>
                  <a:lnTo>
                    <a:pt x="205" y="1"/>
                  </a:lnTo>
                  <a:lnTo>
                    <a:pt x="190" y="0"/>
                  </a:lnTo>
                  <a:lnTo>
                    <a:pt x="170" y="1"/>
                  </a:lnTo>
                  <a:lnTo>
                    <a:pt x="150" y="4"/>
                  </a:lnTo>
                  <a:lnTo>
                    <a:pt x="132" y="8"/>
                  </a:lnTo>
                  <a:lnTo>
                    <a:pt x="114" y="14"/>
                  </a:lnTo>
                  <a:lnTo>
                    <a:pt x="97" y="20"/>
                  </a:lnTo>
                  <a:lnTo>
                    <a:pt x="81" y="28"/>
                  </a:lnTo>
                  <a:lnTo>
                    <a:pt x="66" y="38"/>
                  </a:lnTo>
                  <a:lnTo>
                    <a:pt x="53" y="50"/>
                  </a:lnTo>
                  <a:lnTo>
                    <a:pt x="42" y="62"/>
                  </a:lnTo>
                  <a:lnTo>
                    <a:pt x="30" y="76"/>
                  </a:lnTo>
                  <a:lnTo>
                    <a:pt x="21" y="91"/>
                  </a:lnTo>
                  <a:lnTo>
                    <a:pt x="13" y="107"/>
                  </a:lnTo>
                  <a:lnTo>
                    <a:pt x="8" y="125"/>
                  </a:lnTo>
                  <a:lnTo>
                    <a:pt x="3" y="144"/>
                  </a:lnTo>
                  <a:lnTo>
                    <a:pt x="1" y="164"/>
                  </a:lnTo>
                  <a:lnTo>
                    <a:pt x="0" y="185"/>
                  </a:lnTo>
                  <a:lnTo>
                    <a:pt x="1" y="206"/>
                  </a:lnTo>
                  <a:lnTo>
                    <a:pt x="3" y="227"/>
                  </a:lnTo>
                  <a:lnTo>
                    <a:pt x="8" y="246"/>
                  </a:lnTo>
                  <a:lnTo>
                    <a:pt x="14" y="264"/>
                  </a:lnTo>
                  <a:lnTo>
                    <a:pt x="23" y="280"/>
                  </a:lnTo>
                  <a:lnTo>
                    <a:pt x="32" y="295"/>
                  </a:lnTo>
                  <a:lnTo>
                    <a:pt x="44" y="309"/>
                  </a:lnTo>
                  <a:lnTo>
                    <a:pt x="56" y="321"/>
                  </a:lnTo>
                  <a:lnTo>
                    <a:pt x="71" y="333"/>
                  </a:lnTo>
                  <a:lnTo>
                    <a:pt x="85" y="342"/>
                  </a:lnTo>
                  <a:lnTo>
                    <a:pt x="102" y="349"/>
                  </a:lnTo>
                  <a:lnTo>
                    <a:pt x="120" y="356"/>
                  </a:lnTo>
                  <a:lnTo>
                    <a:pt x="138" y="362"/>
                  </a:lnTo>
                  <a:lnTo>
                    <a:pt x="157" y="365"/>
                  </a:lnTo>
                  <a:lnTo>
                    <a:pt x="178" y="367"/>
                  </a:lnTo>
                  <a:lnTo>
                    <a:pt x="199" y="369"/>
                  </a:lnTo>
                  <a:lnTo>
                    <a:pt x="214" y="367"/>
                  </a:lnTo>
                  <a:lnTo>
                    <a:pt x="228" y="366"/>
                  </a:lnTo>
                  <a:lnTo>
                    <a:pt x="243" y="364"/>
                  </a:lnTo>
                  <a:lnTo>
                    <a:pt x="258" y="361"/>
                  </a:lnTo>
                  <a:lnTo>
                    <a:pt x="271" y="357"/>
                  </a:lnTo>
                  <a:lnTo>
                    <a:pt x="285" y="352"/>
                  </a:lnTo>
                  <a:lnTo>
                    <a:pt x="297" y="346"/>
                  </a:lnTo>
                  <a:lnTo>
                    <a:pt x="309" y="339"/>
                  </a:lnTo>
                  <a:lnTo>
                    <a:pt x="321" y="331"/>
                  </a:lnTo>
                  <a:lnTo>
                    <a:pt x="332" y="322"/>
                  </a:lnTo>
                  <a:lnTo>
                    <a:pt x="341" y="313"/>
                  </a:lnTo>
                  <a:lnTo>
                    <a:pt x="350" y="302"/>
                  </a:lnTo>
                  <a:lnTo>
                    <a:pt x="358" y="291"/>
                  </a:lnTo>
                  <a:lnTo>
                    <a:pt x="365" y="278"/>
                  </a:lnTo>
                  <a:lnTo>
                    <a:pt x="370" y="265"/>
                  </a:lnTo>
                  <a:lnTo>
                    <a:pt x="375" y="250"/>
                  </a:lnTo>
                  <a:lnTo>
                    <a:pt x="257" y="250"/>
                  </a:lnTo>
                  <a:lnTo>
                    <a:pt x="252" y="258"/>
                  </a:lnTo>
                  <a:lnTo>
                    <a:pt x="245" y="265"/>
                  </a:lnTo>
                  <a:lnTo>
                    <a:pt x="240" y="271"/>
                  </a:lnTo>
                  <a:lnTo>
                    <a:pt x="233" y="274"/>
                  </a:lnTo>
                  <a:lnTo>
                    <a:pt x="225" y="277"/>
                  </a:lnTo>
                  <a:lnTo>
                    <a:pt x="217" y="280"/>
                  </a:lnTo>
                  <a:lnTo>
                    <a:pt x="208" y="281"/>
                  </a:lnTo>
                  <a:lnTo>
                    <a:pt x="198" y="282"/>
                  </a:lnTo>
                  <a:lnTo>
                    <a:pt x="189" y="281"/>
                  </a:lnTo>
                  <a:lnTo>
                    <a:pt x="181" y="281"/>
                  </a:lnTo>
                  <a:lnTo>
                    <a:pt x="173" y="278"/>
                  </a:lnTo>
                  <a:lnTo>
                    <a:pt x="165" y="276"/>
                  </a:lnTo>
                  <a:lnTo>
                    <a:pt x="159" y="274"/>
                  </a:lnTo>
                  <a:lnTo>
                    <a:pt x="152" y="271"/>
                  </a:lnTo>
                  <a:lnTo>
                    <a:pt x="146" y="266"/>
                  </a:lnTo>
                  <a:lnTo>
                    <a:pt x="142" y="262"/>
                  </a:lnTo>
                  <a:lnTo>
                    <a:pt x="137" y="257"/>
                  </a:lnTo>
                  <a:lnTo>
                    <a:pt x="133" y="251"/>
                  </a:lnTo>
                  <a:lnTo>
                    <a:pt x="129" y="245"/>
                  </a:lnTo>
                  <a:lnTo>
                    <a:pt x="127" y="238"/>
                  </a:lnTo>
                  <a:lnTo>
                    <a:pt x="125" y="230"/>
                  </a:lnTo>
                  <a:lnTo>
                    <a:pt x="124" y="222"/>
                  </a:lnTo>
                  <a:lnTo>
                    <a:pt x="123" y="214"/>
                  </a:lnTo>
                  <a:lnTo>
                    <a:pt x="121" y="205"/>
                  </a:lnTo>
                  <a:lnTo>
                    <a:pt x="379" y="205"/>
                  </a:lnTo>
                  <a:lnTo>
                    <a:pt x="379" y="19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6" name="Freeform 120"/>
            <p:cNvSpPr>
              <a:spLocks/>
            </p:cNvSpPr>
            <p:nvPr/>
          </p:nvSpPr>
          <p:spPr bwMode="auto">
            <a:xfrm>
              <a:off x="6541313" y="6497650"/>
              <a:ext cx="46038" cy="88900"/>
            </a:xfrm>
            <a:custGeom>
              <a:avLst/>
              <a:gdLst>
                <a:gd name="T0" fmla="*/ 1265894186 w 232"/>
                <a:gd name="T1" fmla="*/ 1594038119 h 448"/>
                <a:gd name="T2" fmla="*/ 1812898056 w 232"/>
                <a:gd name="T3" fmla="*/ 1594038119 h 448"/>
                <a:gd name="T4" fmla="*/ 1812898056 w 232"/>
                <a:gd name="T5" fmla="*/ 812671611 h 448"/>
                <a:gd name="T6" fmla="*/ 1265894186 w 232"/>
                <a:gd name="T7" fmla="*/ 812671611 h 448"/>
                <a:gd name="T8" fmla="*/ 1265894186 w 232"/>
                <a:gd name="T9" fmla="*/ 0 h 448"/>
                <a:gd name="T10" fmla="*/ 320381815 w 232"/>
                <a:gd name="T11" fmla="*/ 0 h 448"/>
                <a:gd name="T12" fmla="*/ 320381815 w 232"/>
                <a:gd name="T13" fmla="*/ 812671611 h 448"/>
                <a:gd name="T14" fmla="*/ 0 w 232"/>
                <a:gd name="T15" fmla="*/ 812671611 h 448"/>
                <a:gd name="T16" fmla="*/ 0 w 232"/>
                <a:gd name="T17" fmla="*/ 1594038119 h 448"/>
                <a:gd name="T18" fmla="*/ 320381815 w 232"/>
                <a:gd name="T19" fmla="*/ 1594038119 h 448"/>
                <a:gd name="T20" fmla="*/ 320381815 w 232"/>
                <a:gd name="T21" fmla="*/ 2147483647 h 448"/>
                <a:gd name="T22" fmla="*/ 1265894186 w 232"/>
                <a:gd name="T23" fmla="*/ 2147483647 h 448"/>
                <a:gd name="T24" fmla="*/ 1265894186 w 232"/>
                <a:gd name="T25" fmla="*/ 1594038119 h 4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2" h="448">
                  <a:moveTo>
                    <a:pt x="162" y="204"/>
                  </a:moveTo>
                  <a:lnTo>
                    <a:pt x="232" y="204"/>
                  </a:lnTo>
                  <a:lnTo>
                    <a:pt x="232" y="104"/>
                  </a:lnTo>
                  <a:lnTo>
                    <a:pt x="162" y="104"/>
                  </a:lnTo>
                  <a:lnTo>
                    <a:pt x="162" y="0"/>
                  </a:lnTo>
                  <a:lnTo>
                    <a:pt x="41" y="0"/>
                  </a:lnTo>
                  <a:lnTo>
                    <a:pt x="41" y="104"/>
                  </a:lnTo>
                  <a:lnTo>
                    <a:pt x="0" y="104"/>
                  </a:lnTo>
                  <a:lnTo>
                    <a:pt x="0" y="204"/>
                  </a:lnTo>
                  <a:lnTo>
                    <a:pt x="41" y="204"/>
                  </a:lnTo>
                  <a:lnTo>
                    <a:pt x="41" y="448"/>
                  </a:lnTo>
                  <a:lnTo>
                    <a:pt x="162" y="448"/>
                  </a:lnTo>
                  <a:lnTo>
                    <a:pt x="162" y="2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7" name="Freeform 121"/>
            <p:cNvSpPr>
              <a:spLocks noEditPoints="1"/>
            </p:cNvSpPr>
            <p:nvPr/>
          </p:nvSpPr>
          <p:spPr bwMode="auto">
            <a:xfrm>
              <a:off x="6590525" y="6515113"/>
              <a:ext cx="79375" cy="73025"/>
            </a:xfrm>
            <a:custGeom>
              <a:avLst/>
              <a:gdLst>
                <a:gd name="T0" fmla="*/ 1670458919 w 402"/>
                <a:gd name="T1" fmla="*/ 829304158 h 369"/>
                <a:gd name="T2" fmla="*/ 1839816737 w 402"/>
                <a:gd name="T3" fmla="*/ 875831373 h 369"/>
                <a:gd name="T4" fmla="*/ 1962975342 w 402"/>
                <a:gd name="T5" fmla="*/ 953337417 h 369"/>
                <a:gd name="T6" fmla="*/ 2070734408 w 402"/>
                <a:gd name="T7" fmla="*/ 1069577187 h 369"/>
                <a:gd name="T8" fmla="*/ 2140013579 w 402"/>
                <a:gd name="T9" fmla="*/ 1201325765 h 369"/>
                <a:gd name="T10" fmla="*/ 2147483647 w 402"/>
                <a:gd name="T11" fmla="*/ 1356338050 h 369"/>
                <a:gd name="T12" fmla="*/ 2147483647 w 402"/>
                <a:gd name="T13" fmla="*/ 1511350533 h 369"/>
                <a:gd name="T14" fmla="*/ 2140013579 w 402"/>
                <a:gd name="T15" fmla="*/ 1666362818 h 369"/>
                <a:gd name="T16" fmla="*/ 2070734408 w 402"/>
                <a:gd name="T17" fmla="*/ 1798150581 h 369"/>
                <a:gd name="T18" fmla="*/ 1962975342 w 402"/>
                <a:gd name="T19" fmla="*/ 1906635848 h 369"/>
                <a:gd name="T20" fmla="*/ 1839816737 w 402"/>
                <a:gd name="T21" fmla="*/ 1984141891 h 369"/>
                <a:gd name="T22" fmla="*/ 1670458919 w 402"/>
                <a:gd name="T23" fmla="*/ 2030669107 h 369"/>
                <a:gd name="T24" fmla="*/ 1477982048 w 402"/>
                <a:gd name="T25" fmla="*/ 2030669107 h 369"/>
                <a:gd name="T26" fmla="*/ 1324023968 w 402"/>
                <a:gd name="T27" fmla="*/ 1984141891 h 369"/>
                <a:gd name="T28" fmla="*/ 1185465625 w 402"/>
                <a:gd name="T29" fmla="*/ 1906635848 h 369"/>
                <a:gd name="T30" fmla="*/ 1085386979 w 402"/>
                <a:gd name="T31" fmla="*/ 1798150581 h 369"/>
                <a:gd name="T32" fmla="*/ 1016107808 w 402"/>
                <a:gd name="T33" fmla="*/ 1666362818 h 369"/>
                <a:gd name="T34" fmla="*/ 977627914 w 402"/>
                <a:gd name="T35" fmla="*/ 1511350533 h 369"/>
                <a:gd name="T36" fmla="*/ 977627914 w 402"/>
                <a:gd name="T37" fmla="*/ 1356338050 h 369"/>
                <a:gd name="T38" fmla="*/ 1016107808 w 402"/>
                <a:gd name="T39" fmla="*/ 1201325765 h 369"/>
                <a:gd name="T40" fmla="*/ 1085386979 w 402"/>
                <a:gd name="T41" fmla="*/ 1069577187 h 369"/>
                <a:gd name="T42" fmla="*/ 1185465625 w 402"/>
                <a:gd name="T43" fmla="*/ 953337417 h 369"/>
                <a:gd name="T44" fmla="*/ 1324023968 w 402"/>
                <a:gd name="T45" fmla="*/ 875831373 h 369"/>
                <a:gd name="T46" fmla="*/ 1477982048 w 402"/>
                <a:gd name="T47" fmla="*/ 829304158 h 369"/>
                <a:gd name="T48" fmla="*/ 2147483647 w 402"/>
                <a:gd name="T49" fmla="*/ 100769750 h 369"/>
                <a:gd name="T50" fmla="*/ 2147483647 w 402"/>
                <a:gd name="T51" fmla="*/ 348758099 h 369"/>
                <a:gd name="T52" fmla="*/ 2047654251 w 402"/>
                <a:gd name="T53" fmla="*/ 248027532 h 369"/>
                <a:gd name="T54" fmla="*/ 1916776130 w 402"/>
                <a:gd name="T55" fmla="*/ 155012285 h 369"/>
                <a:gd name="T56" fmla="*/ 1785898207 w 402"/>
                <a:gd name="T57" fmla="*/ 85260744 h 369"/>
                <a:gd name="T58" fmla="*/ 1639659445 w 402"/>
                <a:gd name="T59" fmla="*/ 46488032 h 369"/>
                <a:gd name="T60" fmla="*/ 1477982048 w 402"/>
                <a:gd name="T61" fmla="*/ 15509006 h 369"/>
                <a:gd name="T62" fmla="*/ 1324023968 w 402"/>
                <a:gd name="T63" fmla="*/ 0 h 369"/>
                <a:gd name="T64" fmla="*/ 1046907282 w 402"/>
                <a:gd name="T65" fmla="*/ 38733529 h 369"/>
                <a:gd name="T66" fmla="*/ 785190137 w 402"/>
                <a:gd name="T67" fmla="*/ 123994273 h 369"/>
                <a:gd name="T68" fmla="*/ 561952886 w 402"/>
                <a:gd name="T69" fmla="*/ 255782035 h 369"/>
                <a:gd name="T70" fmla="*/ 369514911 w 402"/>
                <a:gd name="T71" fmla="*/ 426264340 h 369"/>
                <a:gd name="T72" fmla="*/ 215556831 w 402"/>
                <a:gd name="T73" fmla="*/ 635558344 h 369"/>
                <a:gd name="T74" fmla="*/ 92359328 w 402"/>
                <a:gd name="T75" fmla="*/ 883585876 h 369"/>
                <a:gd name="T76" fmla="*/ 23080157 w 402"/>
                <a:gd name="T77" fmla="*/ 1147083231 h 369"/>
                <a:gd name="T78" fmla="*/ 0 w 402"/>
                <a:gd name="T79" fmla="*/ 1426128973 h 369"/>
                <a:gd name="T80" fmla="*/ 15399737 w 402"/>
                <a:gd name="T81" fmla="*/ 1650892799 h 369"/>
                <a:gd name="T82" fmla="*/ 61598752 w 402"/>
                <a:gd name="T83" fmla="*/ 1867902319 h 369"/>
                <a:gd name="T84" fmla="*/ 138558343 w 402"/>
                <a:gd name="T85" fmla="*/ 2069402636 h 369"/>
                <a:gd name="T86" fmla="*/ 238636988 w 402"/>
                <a:gd name="T87" fmla="*/ 2147483647 h 369"/>
                <a:gd name="T88" fmla="*/ 369514911 w 402"/>
                <a:gd name="T89" fmla="*/ 2147483647 h 369"/>
                <a:gd name="T90" fmla="*/ 523472991 w 402"/>
                <a:gd name="T91" fmla="*/ 2147483647 h 369"/>
                <a:gd name="T92" fmla="*/ 700511228 w 402"/>
                <a:gd name="T93" fmla="*/ 2147483647 h 369"/>
                <a:gd name="T94" fmla="*/ 900668520 w 402"/>
                <a:gd name="T95" fmla="*/ 2147483647 h 369"/>
                <a:gd name="T96" fmla="*/ 1108506034 w 402"/>
                <a:gd name="T97" fmla="*/ 2147483647 h 369"/>
                <a:gd name="T98" fmla="*/ 1339423705 w 402"/>
                <a:gd name="T99" fmla="*/ 2147483647 h 369"/>
                <a:gd name="T100" fmla="*/ 1501101102 w 402"/>
                <a:gd name="T101" fmla="*/ 2147483647 h 369"/>
                <a:gd name="T102" fmla="*/ 1647339865 w 402"/>
                <a:gd name="T103" fmla="*/ 2147483647 h 369"/>
                <a:gd name="T104" fmla="*/ 1793617525 w 402"/>
                <a:gd name="T105" fmla="*/ 2147483647 h 369"/>
                <a:gd name="T106" fmla="*/ 1932175868 w 402"/>
                <a:gd name="T107" fmla="*/ 2147483647 h 369"/>
                <a:gd name="T108" fmla="*/ 2047654251 w 402"/>
                <a:gd name="T109" fmla="*/ 2147483647 h 369"/>
                <a:gd name="T110" fmla="*/ 2140013579 w 402"/>
                <a:gd name="T111" fmla="*/ 2147483647 h 369"/>
                <a:gd name="T112" fmla="*/ 2147483647 w 402"/>
                <a:gd name="T113" fmla="*/ 2147483647 h 369"/>
                <a:gd name="T114" fmla="*/ 2147483647 w 402"/>
                <a:gd name="T115" fmla="*/ 100769750 h 3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02" h="369">
                  <a:moveTo>
                    <a:pt x="205" y="107"/>
                  </a:moveTo>
                  <a:lnTo>
                    <a:pt x="217" y="107"/>
                  </a:lnTo>
                  <a:lnTo>
                    <a:pt x="228" y="109"/>
                  </a:lnTo>
                  <a:lnTo>
                    <a:pt x="239" y="113"/>
                  </a:lnTo>
                  <a:lnTo>
                    <a:pt x="248" y="117"/>
                  </a:lnTo>
                  <a:lnTo>
                    <a:pt x="255" y="123"/>
                  </a:lnTo>
                  <a:lnTo>
                    <a:pt x="263" y="130"/>
                  </a:lnTo>
                  <a:lnTo>
                    <a:pt x="269" y="138"/>
                  </a:lnTo>
                  <a:lnTo>
                    <a:pt x="275" y="146"/>
                  </a:lnTo>
                  <a:lnTo>
                    <a:pt x="278" y="155"/>
                  </a:lnTo>
                  <a:lnTo>
                    <a:pt x="281" y="165"/>
                  </a:lnTo>
                  <a:lnTo>
                    <a:pt x="282" y="175"/>
                  </a:lnTo>
                  <a:lnTo>
                    <a:pt x="284" y="185"/>
                  </a:lnTo>
                  <a:lnTo>
                    <a:pt x="282" y="195"/>
                  </a:lnTo>
                  <a:lnTo>
                    <a:pt x="281" y="205"/>
                  </a:lnTo>
                  <a:lnTo>
                    <a:pt x="278" y="215"/>
                  </a:lnTo>
                  <a:lnTo>
                    <a:pt x="275" y="224"/>
                  </a:lnTo>
                  <a:lnTo>
                    <a:pt x="269" y="232"/>
                  </a:lnTo>
                  <a:lnTo>
                    <a:pt x="263" y="240"/>
                  </a:lnTo>
                  <a:lnTo>
                    <a:pt x="255" y="246"/>
                  </a:lnTo>
                  <a:lnTo>
                    <a:pt x="248" y="251"/>
                  </a:lnTo>
                  <a:lnTo>
                    <a:pt x="239" y="256"/>
                  </a:lnTo>
                  <a:lnTo>
                    <a:pt x="228" y="259"/>
                  </a:lnTo>
                  <a:lnTo>
                    <a:pt x="217" y="262"/>
                  </a:lnTo>
                  <a:lnTo>
                    <a:pt x="205" y="262"/>
                  </a:lnTo>
                  <a:lnTo>
                    <a:pt x="192" y="262"/>
                  </a:lnTo>
                  <a:lnTo>
                    <a:pt x="182" y="259"/>
                  </a:lnTo>
                  <a:lnTo>
                    <a:pt x="172" y="256"/>
                  </a:lnTo>
                  <a:lnTo>
                    <a:pt x="162" y="251"/>
                  </a:lnTo>
                  <a:lnTo>
                    <a:pt x="154" y="246"/>
                  </a:lnTo>
                  <a:lnTo>
                    <a:pt x="147" y="240"/>
                  </a:lnTo>
                  <a:lnTo>
                    <a:pt x="141" y="232"/>
                  </a:lnTo>
                  <a:lnTo>
                    <a:pt x="135" y="224"/>
                  </a:lnTo>
                  <a:lnTo>
                    <a:pt x="132" y="215"/>
                  </a:lnTo>
                  <a:lnTo>
                    <a:pt x="128" y="205"/>
                  </a:lnTo>
                  <a:lnTo>
                    <a:pt x="127" y="195"/>
                  </a:lnTo>
                  <a:lnTo>
                    <a:pt x="126" y="185"/>
                  </a:lnTo>
                  <a:lnTo>
                    <a:pt x="127" y="175"/>
                  </a:lnTo>
                  <a:lnTo>
                    <a:pt x="128" y="165"/>
                  </a:lnTo>
                  <a:lnTo>
                    <a:pt x="132" y="155"/>
                  </a:lnTo>
                  <a:lnTo>
                    <a:pt x="135" y="146"/>
                  </a:lnTo>
                  <a:lnTo>
                    <a:pt x="141" y="138"/>
                  </a:lnTo>
                  <a:lnTo>
                    <a:pt x="147" y="130"/>
                  </a:lnTo>
                  <a:lnTo>
                    <a:pt x="154" y="123"/>
                  </a:lnTo>
                  <a:lnTo>
                    <a:pt x="162" y="117"/>
                  </a:lnTo>
                  <a:lnTo>
                    <a:pt x="172" y="113"/>
                  </a:lnTo>
                  <a:lnTo>
                    <a:pt x="182" y="109"/>
                  </a:lnTo>
                  <a:lnTo>
                    <a:pt x="192" y="107"/>
                  </a:lnTo>
                  <a:lnTo>
                    <a:pt x="205" y="107"/>
                  </a:lnTo>
                  <a:close/>
                  <a:moveTo>
                    <a:pt x="402" y="13"/>
                  </a:moveTo>
                  <a:lnTo>
                    <a:pt x="279" y="13"/>
                  </a:lnTo>
                  <a:lnTo>
                    <a:pt x="279" y="45"/>
                  </a:lnTo>
                  <a:lnTo>
                    <a:pt x="272" y="38"/>
                  </a:lnTo>
                  <a:lnTo>
                    <a:pt x="266" y="32"/>
                  </a:lnTo>
                  <a:lnTo>
                    <a:pt x="258" y="26"/>
                  </a:lnTo>
                  <a:lnTo>
                    <a:pt x="249" y="20"/>
                  </a:lnTo>
                  <a:lnTo>
                    <a:pt x="241" y="16"/>
                  </a:lnTo>
                  <a:lnTo>
                    <a:pt x="232" y="11"/>
                  </a:lnTo>
                  <a:lnTo>
                    <a:pt x="222" y="8"/>
                  </a:lnTo>
                  <a:lnTo>
                    <a:pt x="213" y="6"/>
                  </a:lnTo>
                  <a:lnTo>
                    <a:pt x="202" y="4"/>
                  </a:lnTo>
                  <a:lnTo>
                    <a:pt x="192" y="2"/>
                  </a:lnTo>
                  <a:lnTo>
                    <a:pt x="182" y="1"/>
                  </a:lnTo>
                  <a:lnTo>
                    <a:pt x="172" y="0"/>
                  </a:lnTo>
                  <a:lnTo>
                    <a:pt x="154" y="1"/>
                  </a:lnTo>
                  <a:lnTo>
                    <a:pt x="136" y="5"/>
                  </a:lnTo>
                  <a:lnTo>
                    <a:pt x="119" y="9"/>
                  </a:lnTo>
                  <a:lnTo>
                    <a:pt x="102" y="16"/>
                  </a:lnTo>
                  <a:lnTo>
                    <a:pt x="88" y="24"/>
                  </a:lnTo>
                  <a:lnTo>
                    <a:pt x="73" y="33"/>
                  </a:lnTo>
                  <a:lnTo>
                    <a:pt x="59" y="43"/>
                  </a:lnTo>
                  <a:lnTo>
                    <a:pt x="48" y="55"/>
                  </a:lnTo>
                  <a:lnTo>
                    <a:pt x="37" y="69"/>
                  </a:lnTo>
                  <a:lnTo>
                    <a:pt x="28" y="82"/>
                  </a:lnTo>
                  <a:lnTo>
                    <a:pt x="19" y="98"/>
                  </a:lnTo>
                  <a:lnTo>
                    <a:pt x="12" y="114"/>
                  </a:lnTo>
                  <a:lnTo>
                    <a:pt x="7" y="131"/>
                  </a:lnTo>
                  <a:lnTo>
                    <a:pt x="3" y="148"/>
                  </a:lnTo>
                  <a:lnTo>
                    <a:pt x="1" y="166"/>
                  </a:lnTo>
                  <a:lnTo>
                    <a:pt x="0" y="184"/>
                  </a:lnTo>
                  <a:lnTo>
                    <a:pt x="1" y="198"/>
                  </a:lnTo>
                  <a:lnTo>
                    <a:pt x="2" y="213"/>
                  </a:lnTo>
                  <a:lnTo>
                    <a:pt x="4" y="228"/>
                  </a:lnTo>
                  <a:lnTo>
                    <a:pt x="8" y="241"/>
                  </a:lnTo>
                  <a:lnTo>
                    <a:pt x="12" y="255"/>
                  </a:lnTo>
                  <a:lnTo>
                    <a:pt x="18" y="267"/>
                  </a:lnTo>
                  <a:lnTo>
                    <a:pt x="25" y="280"/>
                  </a:lnTo>
                  <a:lnTo>
                    <a:pt x="31" y="292"/>
                  </a:lnTo>
                  <a:lnTo>
                    <a:pt x="40" y="303"/>
                  </a:lnTo>
                  <a:lnTo>
                    <a:pt x="48" y="313"/>
                  </a:lnTo>
                  <a:lnTo>
                    <a:pt x="58" y="322"/>
                  </a:lnTo>
                  <a:lnTo>
                    <a:pt x="68" y="331"/>
                  </a:lnTo>
                  <a:lnTo>
                    <a:pt x="80" y="340"/>
                  </a:lnTo>
                  <a:lnTo>
                    <a:pt x="91" y="347"/>
                  </a:lnTo>
                  <a:lnTo>
                    <a:pt x="103" y="353"/>
                  </a:lnTo>
                  <a:lnTo>
                    <a:pt x="117" y="358"/>
                  </a:lnTo>
                  <a:lnTo>
                    <a:pt x="130" y="363"/>
                  </a:lnTo>
                  <a:lnTo>
                    <a:pt x="144" y="365"/>
                  </a:lnTo>
                  <a:lnTo>
                    <a:pt x="159" y="367"/>
                  </a:lnTo>
                  <a:lnTo>
                    <a:pt x="174" y="369"/>
                  </a:lnTo>
                  <a:lnTo>
                    <a:pt x="184" y="367"/>
                  </a:lnTo>
                  <a:lnTo>
                    <a:pt x="195" y="367"/>
                  </a:lnTo>
                  <a:lnTo>
                    <a:pt x="204" y="365"/>
                  </a:lnTo>
                  <a:lnTo>
                    <a:pt x="214" y="363"/>
                  </a:lnTo>
                  <a:lnTo>
                    <a:pt x="224" y="360"/>
                  </a:lnTo>
                  <a:lnTo>
                    <a:pt x="233" y="356"/>
                  </a:lnTo>
                  <a:lnTo>
                    <a:pt x="242" y="352"/>
                  </a:lnTo>
                  <a:lnTo>
                    <a:pt x="251" y="347"/>
                  </a:lnTo>
                  <a:lnTo>
                    <a:pt x="259" y="340"/>
                  </a:lnTo>
                  <a:lnTo>
                    <a:pt x="266" y="334"/>
                  </a:lnTo>
                  <a:lnTo>
                    <a:pt x="272" y="327"/>
                  </a:lnTo>
                  <a:lnTo>
                    <a:pt x="278" y="319"/>
                  </a:lnTo>
                  <a:lnTo>
                    <a:pt x="279" y="319"/>
                  </a:lnTo>
                  <a:lnTo>
                    <a:pt x="279" y="357"/>
                  </a:lnTo>
                  <a:lnTo>
                    <a:pt x="402" y="357"/>
                  </a:lnTo>
                  <a:lnTo>
                    <a:pt x="402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8" name="Rectangle 122"/>
            <p:cNvSpPr>
              <a:spLocks noChangeArrowheads="1"/>
            </p:cNvSpPr>
            <p:nvPr/>
          </p:nvSpPr>
          <p:spPr bwMode="auto">
            <a:xfrm>
              <a:off x="6685776" y="6475426"/>
              <a:ext cx="23813" cy="1111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  <p:sp>
          <p:nvSpPr>
            <p:cNvPr id="29" name="Rectangle 123"/>
            <p:cNvSpPr>
              <a:spLocks noChangeArrowheads="1"/>
            </p:cNvSpPr>
            <p:nvPr/>
          </p:nvSpPr>
          <p:spPr bwMode="auto">
            <a:xfrm>
              <a:off x="6776264" y="6223013"/>
              <a:ext cx="7937" cy="3635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/>
            </a:p>
          </p:txBody>
        </p:sp>
      </p:grpSp>
      <p:sp>
        <p:nvSpPr>
          <p:cNvPr id="72" name="Freeform 13"/>
          <p:cNvSpPr>
            <a:spLocks/>
          </p:cNvSpPr>
          <p:nvPr userDrawn="1"/>
        </p:nvSpPr>
        <p:spPr bwMode="auto">
          <a:xfrm>
            <a:off x="2121" y="2581678"/>
            <a:ext cx="1156921" cy="916532"/>
          </a:xfrm>
          <a:custGeom>
            <a:avLst/>
            <a:gdLst>
              <a:gd name="T0" fmla="*/ 1977 w 2479"/>
              <a:gd name="T1" fmla="*/ 1374 h 2620"/>
              <a:gd name="T2" fmla="*/ 1974 w 2479"/>
              <a:gd name="T3" fmla="*/ 131 h 2620"/>
              <a:gd name="T4" fmla="*/ 2479 w 2479"/>
              <a:gd name="T5" fmla="*/ 134 h 2620"/>
              <a:gd name="T6" fmla="*/ 2479 w 2479"/>
              <a:gd name="T7" fmla="*/ 2620 h 2620"/>
              <a:gd name="T8" fmla="*/ 1098 w 2479"/>
              <a:gd name="T9" fmla="*/ 1577 h 2620"/>
              <a:gd name="T10" fmla="*/ 575 w 2479"/>
              <a:gd name="T11" fmla="*/ 1190 h 2620"/>
              <a:gd name="T12" fmla="*/ 569 w 2479"/>
              <a:gd name="T13" fmla="*/ 2363 h 2620"/>
              <a:gd name="T14" fmla="*/ 0 w 2479"/>
              <a:gd name="T15" fmla="*/ 2363 h 2620"/>
              <a:gd name="T16" fmla="*/ 0 w 2479"/>
              <a:gd name="T17" fmla="*/ 0 h 2620"/>
              <a:gd name="T18" fmla="*/ 1977 w 2479"/>
              <a:gd name="T19" fmla="*/ 1374 h 2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79" h="2620">
                <a:moveTo>
                  <a:pt x="1977" y="1374"/>
                </a:moveTo>
                <a:lnTo>
                  <a:pt x="1974" y="131"/>
                </a:lnTo>
                <a:lnTo>
                  <a:pt x="2479" y="134"/>
                </a:lnTo>
                <a:lnTo>
                  <a:pt x="2479" y="2620"/>
                </a:lnTo>
                <a:lnTo>
                  <a:pt x="1098" y="1577"/>
                </a:lnTo>
                <a:lnTo>
                  <a:pt x="575" y="1190"/>
                </a:lnTo>
                <a:lnTo>
                  <a:pt x="569" y="2363"/>
                </a:lnTo>
                <a:lnTo>
                  <a:pt x="0" y="2363"/>
                </a:lnTo>
                <a:lnTo>
                  <a:pt x="0" y="0"/>
                </a:lnTo>
                <a:lnTo>
                  <a:pt x="1977" y="1374"/>
                </a:lnTo>
                <a:close/>
              </a:path>
            </a:pathLst>
          </a:custGeom>
          <a:solidFill>
            <a:srgbClr val="68676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73" name="Freeform 14"/>
          <p:cNvSpPr>
            <a:spLocks/>
          </p:cNvSpPr>
          <p:nvPr userDrawn="1"/>
        </p:nvSpPr>
        <p:spPr bwMode="auto">
          <a:xfrm>
            <a:off x="2121" y="1"/>
            <a:ext cx="1156921" cy="874553"/>
          </a:xfrm>
          <a:custGeom>
            <a:avLst/>
            <a:gdLst>
              <a:gd name="T0" fmla="*/ 1491 w 2479"/>
              <a:gd name="T1" fmla="*/ 680 h 2500"/>
              <a:gd name="T2" fmla="*/ 0 w 2479"/>
              <a:gd name="T3" fmla="*/ 680 h 2500"/>
              <a:gd name="T4" fmla="*/ 0 w 2479"/>
              <a:gd name="T5" fmla="*/ 0 h 2500"/>
              <a:gd name="T6" fmla="*/ 2479 w 2479"/>
              <a:gd name="T7" fmla="*/ 0 h 2500"/>
              <a:gd name="T8" fmla="*/ 2479 w 2479"/>
              <a:gd name="T9" fmla="*/ 630 h 2500"/>
              <a:gd name="T10" fmla="*/ 993 w 2479"/>
              <a:gd name="T11" fmla="*/ 1821 h 2500"/>
              <a:gd name="T12" fmla="*/ 2479 w 2479"/>
              <a:gd name="T13" fmla="*/ 1821 h 2500"/>
              <a:gd name="T14" fmla="*/ 2479 w 2479"/>
              <a:gd name="T15" fmla="*/ 2500 h 2500"/>
              <a:gd name="T16" fmla="*/ 0 w 2479"/>
              <a:gd name="T17" fmla="*/ 2500 h 2500"/>
              <a:gd name="T18" fmla="*/ 0 w 2479"/>
              <a:gd name="T19" fmla="*/ 1878 h 2500"/>
              <a:gd name="T20" fmla="*/ 1491 w 2479"/>
              <a:gd name="T21" fmla="*/ 680 h 2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79" h="2500">
                <a:moveTo>
                  <a:pt x="1491" y="680"/>
                </a:moveTo>
                <a:lnTo>
                  <a:pt x="0" y="680"/>
                </a:lnTo>
                <a:lnTo>
                  <a:pt x="0" y="0"/>
                </a:lnTo>
                <a:lnTo>
                  <a:pt x="2479" y="0"/>
                </a:lnTo>
                <a:lnTo>
                  <a:pt x="2479" y="630"/>
                </a:lnTo>
                <a:lnTo>
                  <a:pt x="993" y="1821"/>
                </a:lnTo>
                <a:lnTo>
                  <a:pt x="2479" y="1821"/>
                </a:lnTo>
                <a:lnTo>
                  <a:pt x="2479" y="2500"/>
                </a:lnTo>
                <a:lnTo>
                  <a:pt x="0" y="2500"/>
                </a:lnTo>
                <a:lnTo>
                  <a:pt x="0" y="1878"/>
                </a:lnTo>
                <a:lnTo>
                  <a:pt x="1491" y="680"/>
                </a:lnTo>
                <a:close/>
              </a:path>
            </a:pathLst>
          </a:custGeom>
          <a:solidFill>
            <a:srgbClr val="68676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74" name="Freeform 15"/>
          <p:cNvSpPr>
            <a:spLocks/>
          </p:cNvSpPr>
          <p:nvPr userDrawn="1"/>
        </p:nvSpPr>
        <p:spPr bwMode="auto">
          <a:xfrm>
            <a:off x="2120" y="3545435"/>
            <a:ext cx="1191909" cy="836072"/>
          </a:xfrm>
          <a:custGeom>
            <a:avLst/>
            <a:gdLst>
              <a:gd name="T0" fmla="*/ 1624 w 2555"/>
              <a:gd name="T1" fmla="*/ 1630 h 2389"/>
              <a:gd name="T2" fmla="*/ 1720 w 2555"/>
              <a:gd name="T3" fmla="*/ 1603 h 2389"/>
              <a:gd name="T4" fmla="*/ 1808 w 2555"/>
              <a:gd name="T5" fmla="*/ 1560 h 2389"/>
              <a:gd name="T6" fmla="*/ 1849 w 2555"/>
              <a:gd name="T7" fmla="*/ 1533 h 2389"/>
              <a:gd name="T8" fmla="*/ 1885 w 2555"/>
              <a:gd name="T9" fmla="*/ 1503 h 2389"/>
              <a:gd name="T10" fmla="*/ 1917 w 2555"/>
              <a:gd name="T11" fmla="*/ 1466 h 2389"/>
              <a:gd name="T12" fmla="*/ 1943 w 2555"/>
              <a:gd name="T13" fmla="*/ 1425 h 2389"/>
              <a:gd name="T14" fmla="*/ 1964 w 2555"/>
              <a:gd name="T15" fmla="*/ 1379 h 2389"/>
              <a:gd name="T16" fmla="*/ 1985 w 2555"/>
              <a:gd name="T17" fmla="*/ 1291 h 2389"/>
              <a:gd name="T18" fmla="*/ 1994 w 2555"/>
              <a:gd name="T19" fmla="*/ 1182 h 2389"/>
              <a:gd name="T20" fmla="*/ 1990 w 2555"/>
              <a:gd name="T21" fmla="*/ 1109 h 2389"/>
              <a:gd name="T22" fmla="*/ 1980 w 2555"/>
              <a:gd name="T23" fmla="*/ 1055 h 2389"/>
              <a:gd name="T24" fmla="*/ 1965 w 2555"/>
              <a:gd name="T25" fmla="*/ 1004 h 2389"/>
              <a:gd name="T26" fmla="*/ 1943 w 2555"/>
              <a:gd name="T27" fmla="*/ 955 h 2389"/>
              <a:gd name="T28" fmla="*/ 1915 w 2555"/>
              <a:gd name="T29" fmla="*/ 909 h 2389"/>
              <a:gd name="T30" fmla="*/ 1879 w 2555"/>
              <a:gd name="T31" fmla="*/ 868 h 2389"/>
              <a:gd name="T32" fmla="*/ 1837 w 2555"/>
              <a:gd name="T33" fmla="*/ 831 h 2389"/>
              <a:gd name="T34" fmla="*/ 1788 w 2555"/>
              <a:gd name="T35" fmla="*/ 800 h 2389"/>
              <a:gd name="T36" fmla="*/ 1734 w 2555"/>
              <a:gd name="T37" fmla="*/ 778 h 2389"/>
              <a:gd name="T38" fmla="*/ 1658 w 2555"/>
              <a:gd name="T39" fmla="*/ 759 h 2389"/>
              <a:gd name="T40" fmla="*/ 1539 w 2555"/>
              <a:gd name="T41" fmla="*/ 742 h 2389"/>
              <a:gd name="T42" fmla="*/ 1732 w 2555"/>
              <a:gd name="T43" fmla="*/ 0 h 2389"/>
              <a:gd name="T44" fmla="*/ 1822 w 2555"/>
              <a:gd name="T45" fmla="*/ 11 h 2389"/>
              <a:gd name="T46" fmla="*/ 1910 w 2555"/>
              <a:gd name="T47" fmla="*/ 34 h 2389"/>
              <a:gd name="T48" fmla="*/ 1995 w 2555"/>
              <a:gd name="T49" fmla="*/ 65 h 2389"/>
              <a:gd name="T50" fmla="*/ 2078 w 2555"/>
              <a:gd name="T51" fmla="*/ 109 h 2389"/>
              <a:gd name="T52" fmla="*/ 2155 w 2555"/>
              <a:gd name="T53" fmla="*/ 159 h 2389"/>
              <a:gd name="T54" fmla="*/ 2228 w 2555"/>
              <a:gd name="T55" fmla="*/ 218 h 2389"/>
              <a:gd name="T56" fmla="*/ 2293 w 2555"/>
              <a:gd name="T57" fmla="*/ 284 h 2389"/>
              <a:gd name="T58" fmla="*/ 2351 w 2555"/>
              <a:gd name="T59" fmla="*/ 357 h 2389"/>
              <a:gd name="T60" fmla="*/ 2400 w 2555"/>
              <a:gd name="T61" fmla="*/ 434 h 2389"/>
              <a:gd name="T62" fmla="*/ 2440 w 2555"/>
              <a:gd name="T63" fmla="*/ 516 h 2389"/>
              <a:gd name="T64" fmla="*/ 2470 w 2555"/>
              <a:gd name="T65" fmla="*/ 610 h 2389"/>
              <a:gd name="T66" fmla="*/ 2500 w 2555"/>
              <a:gd name="T67" fmla="*/ 724 h 2389"/>
              <a:gd name="T68" fmla="*/ 2522 w 2555"/>
              <a:gd name="T69" fmla="*/ 841 h 2389"/>
              <a:gd name="T70" fmla="*/ 2540 w 2555"/>
              <a:gd name="T71" fmla="*/ 962 h 2389"/>
              <a:gd name="T72" fmla="*/ 2550 w 2555"/>
              <a:gd name="T73" fmla="*/ 1086 h 2389"/>
              <a:gd name="T74" fmla="*/ 2555 w 2555"/>
              <a:gd name="T75" fmla="*/ 1209 h 2389"/>
              <a:gd name="T76" fmla="*/ 2546 w 2555"/>
              <a:gd name="T77" fmla="*/ 1403 h 2389"/>
              <a:gd name="T78" fmla="*/ 2528 w 2555"/>
              <a:gd name="T79" fmla="*/ 1530 h 2389"/>
              <a:gd name="T80" fmla="*/ 2508 w 2555"/>
              <a:gd name="T81" fmla="*/ 1623 h 2389"/>
              <a:gd name="T82" fmla="*/ 2482 w 2555"/>
              <a:gd name="T83" fmla="*/ 1713 h 2389"/>
              <a:gd name="T84" fmla="*/ 2451 w 2555"/>
              <a:gd name="T85" fmla="*/ 1801 h 2389"/>
              <a:gd name="T86" fmla="*/ 2413 w 2555"/>
              <a:gd name="T87" fmla="*/ 1886 h 2389"/>
              <a:gd name="T88" fmla="*/ 2368 w 2555"/>
              <a:gd name="T89" fmla="*/ 1967 h 2389"/>
              <a:gd name="T90" fmla="*/ 2317 w 2555"/>
              <a:gd name="T91" fmla="*/ 2045 h 2389"/>
              <a:gd name="T92" fmla="*/ 2258 w 2555"/>
              <a:gd name="T93" fmla="*/ 2116 h 2389"/>
              <a:gd name="T94" fmla="*/ 2190 w 2555"/>
              <a:gd name="T95" fmla="*/ 2182 h 2389"/>
              <a:gd name="T96" fmla="*/ 2117 w 2555"/>
              <a:gd name="T97" fmla="*/ 2236 h 2389"/>
              <a:gd name="T98" fmla="*/ 2040 w 2555"/>
              <a:gd name="T99" fmla="*/ 2280 h 2389"/>
              <a:gd name="T100" fmla="*/ 1959 w 2555"/>
              <a:gd name="T101" fmla="*/ 2315 h 2389"/>
              <a:gd name="T102" fmla="*/ 1875 w 2555"/>
              <a:gd name="T103" fmla="*/ 2341 h 2389"/>
              <a:gd name="T104" fmla="*/ 1788 w 2555"/>
              <a:gd name="T105" fmla="*/ 2361 h 2389"/>
              <a:gd name="T106" fmla="*/ 1698 w 2555"/>
              <a:gd name="T107" fmla="*/ 2375 h 2389"/>
              <a:gd name="T108" fmla="*/ 1512 w 2555"/>
              <a:gd name="T109" fmla="*/ 2388 h 2389"/>
              <a:gd name="T110" fmla="*/ 1320 w 2555"/>
              <a:gd name="T111" fmla="*/ 2389 h 2389"/>
              <a:gd name="T112" fmla="*/ 1560 w 2555"/>
              <a:gd name="T113" fmla="*/ 1639 h 2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555" h="2389">
                <a:moveTo>
                  <a:pt x="1560" y="1639"/>
                </a:moveTo>
                <a:lnTo>
                  <a:pt x="1592" y="1636"/>
                </a:lnTo>
                <a:lnTo>
                  <a:pt x="1624" y="1630"/>
                </a:lnTo>
                <a:lnTo>
                  <a:pt x="1656" y="1622"/>
                </a:lnTo>
                <a:lnTo>
                  <a:pt x="1688" y="1613"/>
                </a:lnTo>
                <a:lnTo>
                  <a:pt x="1720" y="1603"/>
                </a:lnTo>
                <a:lnTo>
                  <a:pt x="1750" y="1591"/>
                </a:lnTo>
                <a:lnTo>
                  <a:pt x="1780" y="1577"/>
                </a:lnTo>
                <a:lnTo>
                  <a:pt x="1808" y="1560"/>
                </a:lnTo>
                <a:lnTo>
                  <a:pt x="1822" y="1552"/>
                </a:lnTo>
                <a:lnTo>
                  <a:pt x="1835" y="1544"/>
                </a:lnTo>
                <a:lnTo>
                  <a:pt x="1849" y="1533"/>
                </a:lnTo>
                <a:lnTo>
                  <a:pt x="1861" y="1524"/>
                </a:lnTo>
                <a:lnTo>
                  <a:pt x="1873" y="1513"/>
                </a:lnTo>
                <a:lnTo>
                  <a:pt x="1885" y="1503"/>
                </a:lnTo>
                <a:lnTo>
                  <a:pt x="1896" y="1491"/>
                </a:lnTo>
                <a:lnTo>
                  <a:pt x="1906" y="1479"/>
                </a:lnTo>
                <a:lnTo>
                  <a:pt x="1917" y="1466"/>
                </a:lnTo>
                <a:lnTo>
                  <a:pt x="1926" y="1453"/>
                </a:lnTo>
                <a:lnTo>
                  <a:pt x="1934" y="1439"/>
                </a:lnTo>
                <a:lnTo>
                  <a:pt x="1943" y="1425"/>
                </a:lnTo>
                <a:lnTo>
                  <a:pt x="1951" y="1410"/>
                </a:lnTo>
                <a:lnTo>
                  <a:pt x="1958" y="1395"/>
                </a:lnTo>
                <a:lnTo>
                  <a:pt x="1964" y="1379"/>
                </a:lnTo>
                <a:lnTo>
                  <a:pt x="1970" y="1362"/>
                </a:lnTo>
                <a:lnTo>
                  <a:pt x="1978" y="1327"/>
                </a:lnTo>
                <a:lnTo>
                  <a:pt x="1985" y="1291"/>
                </a:lnTo>
                <a:lnTo>
                  <a:pt x="1990" y="1255"/>
                </a:lnTo>
                <a:lnTo>
                  <a:pt x="1993" y="1218"/>
                </a:lnTo>
                <a:lnTo>
                  <a:pt x="1994" y="1182"/>
                </a:lnTo>
                <a:lnTo>
                  <a:pt x="1993" y="1144"/>
                </a:lnTo>
                <a:lnTo>
                  <a:pt x="1992" y="1127"/>
                </a:lnTo>
                <a:lnTo>
                  <a:pt x="1990" y="1109"/>
                </a:lnTo>
                <a:lnTo>
                  <a:pt x="1987" y="1091"/>
                </a:lnTo>
                <a:lnTo>
                  <a:pt x="1984" y="1073"/>
                </a:lnTo>
                <a:lnTo>
                  <a:pt x="1980" y="1055"/>
                </a:lnTo>
                <a:lnTo>
                  <a:pt x="1976" y="1039"/>
                </a:lnTo>
                <a:lnTo>
                  <a:pt x="1971" y="1021"/>
                </a:lnTo>
                <a:lnTo>
                  <a:pt x="1965" y="1004"/>
                </a:lnTo>
                <a:lnTo>
                  <a:pt x="1958" y="988"/>
                </a:lnTo>
                <a:lnTo>
                  <a:pt x="1951" y="972"/>
                </a:lnTo>
                <a:lnTo>
                  <a:pt x="1943" y="955"/>
                </a:lnTo>
                <a:lnTo>
                  <a:pt x="1934" y="940"/>
                </a:lnTo>
                <a:lnTo>
                  <a:pt x="1925" y="925"/>
                </a:lnTo>
                <a:lnTo>
                  <a:pt x="1915" y="909"/>
                </a:lnTo>
                <a:lnTo>
                  <a:pt x="1904" y="895"/>
                </a:lnTo>
                <a:lnTo>
                  <a:pt x="1892" y="881"/>
                </a:lnTo>
                <a:lnTo>
                  <a:pt x="1879" y="868"/>
                </a:lnTo>
                <a:lnTo>
                  <a:pt x="1866" y="854"/>
                </a:lnTo>
                <a:lnTo>
                  <a:pt x="1852" y="842"/>
                </a:lnTo>
                <a:lnTo>
                  <a:pt x="1837" y="831"/>
                </a:lnTo>
                <a:lnTo>
                  <a:pt x="1821" y="819"/>
                </a:lnTo>
                <a:lnTo>
                  <a:pt x="1804" y="808"/>
                </a:lnTo>
                <a:lnTo>
                  <a:pt x="1788" y="800"/>
                </a:lnTo>
                <a:lnTo>
                  <a:pt x="1770" y="792"/>
                </a:lnTo>
                <a:lnTo>
                  <a:pt x="1751" y="785"/>
                </a:lnTo>
                <a:lnTo>
                  <a:pt x="1734" y="778"/>
                </a:lnTo>
                <a:lnTo>
                  <a:pt x="1715" y="772"/>
                </a:lnTo>
                <a:lnTo>
                  <a:pt x="1696" y="767"/>
                </a:lnTo>
                <a:lnTo>
                  <a:pt x="1658" y="759"/>
                </a:lnTo>
                <a:lnTo>
                  <a:pt x="1619" y="753"/>
                </a:lnTo>
                <a:lnTo>
                  <a:pt x="1579" y="747"/>
                </a:lnTo>
                <a:lnTo>
                  <a:pt x="1539" y="742"/>
                </a:lnTo>
                <a:lnTo>
                  <a:pt x="0" y="742"/>
                </a:lnTo>
                <a:lnTo>
                  <a:pt x="0" y="0"/>
                </a:lnTo>
                <a:lnTo>
                  <a:pt x="1732" y="0"/>
                </a:lnTo>
                <a:lnTo>
                  <a:pt x="1762" y="2"/>
                </a:lnTo>
                <a:lnTo>
                  <a:pt x="1791" y="5"/>
                </a:lnTo>
                <a:lnTo>
                  <a:pt x="1822" y="11"/>
                </a:lnTo>
                <a:lnTo>
                  <a:pt x="1851" y="17"/>
                </a:lnTo>
                <a:lnTo>
                  <a:pt x="1881" y="24"/>
                </a:lnTo>
                <a:lnTo>
                  <a:pt x="1910" y="34"/>
                </a:lnTo>
                <a:lnTo>
                  <a:pt x="1938" y="43"/>
                </a:lnTo>
                <a:lnTo>
                  <a:pt x="1967" y="54"/>
                </a:lnTo>
                <a:lnTo>
                  <a:pt x="1995" y="65"/>
                </a:lnTo>
                <a:lnTo>
                  <a:pt x="2024" y="80"/>
                </a:lnTo>
                <a:lnTo>
                  <a:pt x="2051" y="94"/>
                </a:lnTo>
                <a:lnTo>
                  <a:pt x="2078" y="109"/>
                </a:lnTo>
                <a:lnTo>
                  <a:pt x="2103" y="124"/>
                </a:lnTo>
                <a:lnTo>
                  <a:pt x="2130" y="142"/>
                </a:lnTo>
                <a:lnTo>
                  <a:pt x="2155" y="159"/>
                </a:lnTo>
                <a:lnTo>
                  <a:pt x="2180" y="178"/>
                </a:lnTo>
                <a:lnTo>
                  <a:pt x="2204" y="198"/>
                </a:lnTo>
                <a:lnTo>
                  <a:pt x="2228" y="218"/>
                </a:lnTo>
                <a:lnTo>
                  <a:pt x="2250" y="239"/>
                </a:lnTo>
                <a:lnTo>
                  <a:pt x="2272" y="262"/>
                </a:lnTo>
                <a:lnTo>
                  <a:pt x="2293" y="284"/>
                </a:lnTo>
                <a:lnTo>
                  <a:pt x="2313" y="308"/>
                </a:lnTo>
                <a:lnTo>
                  <a:pt x="2332" y="332"/>
                </a:lnTo>
                <a:lnTo>
                  <a:pt x="2351" y="357"/>
                </a:lnTo>
                <a:lnTo>
                  <a:pt x="2368" y="382"/>
                </a:lnTo>
                <a:lnTo>
                  <a:pt x="2385" y="407"/>
                </a:lnTo>
                <a:lnTo>
                  <a:pt x="2400" y="434"/>
                </a:lnTo>
                <a:lnTo>
                  <a:pt x="2414" y="460"/>
                </a:lnTo>
                <a:lnTo>
                  <a:pt x="2427" y="489"/>
                </a:lnTo>
                <a:lnTo>
                  <a:pt x="2440" y="516"/>
                </a:lnTo>
                <a:lnTo>
                  <a:pt x="2451" y="544"/>
                </a:lnTo>
                <a:lnTo>
                  <a:pt x="2460" y="573"/>
                </a:lnTo>
                <a:lnTo>
                  <a:pt x="2470" y="610"/>
                </a:lnTo>
                <a:lnTo>
                  <a:pt x="2481" y="647"/>
                </a:lnTo>
                <a:lnTo>
                  <a:pt x="2490" y="685"/>
                </a:lnTo>
                <a:lnTo>
                  <a:pt x="2500" y="724"/>
                </a:lnTo>
                <a:lnTo>
                  <a:pt x="2508" y="762"/>
                </a:lnTo>
                <a:lnTo>
                  <a:pt x="2515" y="801"/>
                </a:lnTo>
                <a:lnTo>
                  <a:pt x="2522" y="841"/>
                </a:lnTo>
                <a:lnTo>
                  <a:pt x="2529" y="881"/>
                </a:lnTo>
                <a:lnTo>
                  <a:pt x="2535" y="921"/>
                </a:lnTo>
                <a:lnTo>
                  <a:pt x="2540" y="962"/>
                </a:lnTo>
                <a:lnTo>
                  <a:pt x="2544" y="1003"/>
                </a:lnTo>
                <a:lnTo>
                  <a:pt x="2548" y="1044"/>
                </a:lnTo>
                <a:lnTo>
                  <a:pt x="2550" y="1086"/>
                </a:lnTo>
                <a:lnTo>
                  <a:pt x="2553" y="1127"/>
                </a:lnTo>
                <a:lnTo>
                  <a:pt x="2554" y="1168"/>
                </a:lnTo>
                <a:lnTo>
                  <a:pt x="2555" y="1209"/>
                </a:lnTo>
                <a:lnTo>
                  <a:pt x="2554" y="1274"/>
                </a:lnTo>
                <a:lnTo>
                  <a:pt x="2550" y="1338"/>
                </a:lnTo>
                <a:lnTo>
                  <a:pt x="2546" y="1403"/>
                </a:lnTo>
                <a:lnTo>
                  <a:pt x="2537" y="1466"/>
                </a:lnTo>
                <a:lnTo>
                  <a:pt x="2533" y="1498"/>
                </a:lnTo>
                <a:lnTo>
                  <a:pt x="2528" y="1530"/>
                </a:lnTo>
                <a:lnTo>
                  <a:pt x="2522" y="1560"/>
                </a:lnTo>
                <a:lnTo>
                  <a:pt x="2515" y="1592"/>
                </a:lnTo>
                <a:lnTo>
                  <a:pt x="2508" y="1623"/>
                </a:lnTo>
                <a:lnTo>
                  <a:pt x="2500" y="1653"/>
                </a:lnTo>
                <a:lnTo>
                  <a:pt x="2492" y="1684"/>
                </a:lnTo>
                <a:lnTo>
                  <a:pt x="2482" y="1713"/>
                </a:lnTo>
                <a:lnTo>
                  <a:pt x="2473" y="1743"/>
                </a:lnTo>
                <a:lnTo>
                  <a:pt x="2462" y="1772"/>
                </a:lnTo>
                <a:lnTo>
                  <a:pt x="2451" y="1801"/>
                </a:lnTo>
                <a:lnTo>
                  <a:pt x="2439" y="1831"/>
                </a:lnTo>
                <a:lnTo>
                  <a:pt x="2426" y="1859"/>
                </a:lnTo>
                <a:lnTo>
                  <a:pt x="2413" y="1886"/>
                </a:lnTo>
                <a:lnTo>
                  <a:pt x="2399" y="1914"/>
                </a:lnTo>
                <a:lnTo>
                  <a:pt x="2384" y="1941"/>
                </a:lnTo>
                <a:lnTo>
                  <a:pt x="2368" y="1967"/>
                </a:lnTo>
                <a:lnTo>
                  <a:pt x="2352" y="1994"/>
                </a:lnTo>
                <a:lnTo>
                  <a:pt x="2334" y="2019"/>
                </a:lnTo>
                <a:lnTo>
                  <a:pt x="2317" y="2045"/>
                </a:lnTo>
                <a:lnTo>
                  <a:pt x="2298" y="2069"/>
                </a:lnTo>
                <a:lnTo>
                  <a:pt x="2278" y="2093"/>
                </a:lnTo>
                <a:lnTo>
                  <a:pt x="2258" y="2116"/>
                </a:lnTo>
                <a:lnTo>
                  <a:pt x="2237" y="2140"/>
                </a:lnTo>
                <a:lnTo>
                  <a:pt x="2214" y="2161"/>
                </a:lnTo>
                <a:lnTo>
                  <a:pt x="2190" y="2182"/>
                </a:lnTo>
                <a:lnTo>
                  <a:pt x="2167" y="2201"/>
                </a:lnTo>
                <a:lnTo>
                  <a:pt x="2142" y="2219"/>
                </a:lnTo>
                <a:lnTo>
                  <a:pt x="2117" y="2236"/>
                </a:lnTo>
                <a:lnTo>
                  <a:pt x="2092" y="2251"/>
                </a:lnTo>
                <a:lnTo>
                  <a:pt x="2066" y="2266"/>
                </a:lnTo>
                <a:lnTo>
                  <a:pt x="2040" y="2280"/>
                </a:lnTo>
                <a:lnTo>
                  <a:pt x="2013" y="2293"/>
                </a:lnTo>
                <a:lnTo>
                  <a:pt x="1986" y="2304"/>
                </a:lnTo>
                <a:lnTo>
                  <a:pt x="1959" y="2315"/>
                </a:lnTo>
                <a:lnTo>
                  <a:pt x="1931" y="2324"/>
                </a:lnTo>
                <a:lnTo>
                  <a:pt x="1903" y="2334"/>
                </a:lnTo>
                <a:lnTo>
                  <a:pt x="1875" y="2341"/>
                </a:lnTo>
                <a:lnTo>
                  <a:pt x="1846" y="2349"/>
                </a:lnTo>
                <a:lnTo>
                  <a:pt x="1817" y="2355"/>
                </a:lnTo>
                <a:lnTo>
                  <a:pt x="1788" y="2361"/>
                </a:lnTo>
                <a:lnTo>
                  <a:pt x="1757" y="2365"/>
                </a:lnTo>
                <a:lnTo>
                  <a:pt x="1728" y="2370"/>
                </a:lnTo>
                <a:lnTo>
                  <a:pt x="1698" y="2375"/>
                </a:lnTo>
                <a:lnTo>
                  <a:pt x="1637" y="2381"/>
                </a:lnTo>
                <a:lnTo>
                  <a:pt x="1574" y="2384"/>
                </a:lnTo>
                <a:lnTo>
                  <a:pt x="1512" y="2388"/>
                </a:lnTo>
                <a:lnTo>
                  <a:pt x="1449" y="2389"/>
                </a:lnTo>
                <a:lnTo>
                  <a:pt x="1384" y="2389"/>
                </a:lnTo>
                <a:lnTo>
                  <a:pt x="1320" y="2389"/>
                </a:lnTo>
                <a:lnTo>
                  <a:pt x="0" y="2389"/>
                </a:lnTo>
                <a:lnTo>
                  <a:pt x="0" y="1644"/>
                </a:lnTo>
                <a:lnTo>
                  <a:pt x="1560" y="1639"/>
                </a:lnTo>
                <a:close/>
              </a:path>
            </a:pathLst>
          </a:custGeom>
          <a:solidFill>
            <a:srgbClr val="68676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75" name="Freeform 16"/>
          <p:cNvSpPr>
            <a:spLocks/>
          </p:cNvSpPr>
          <p:nvPr userDrawn="1"/>
        </p:nvSpPr>
        <p:spPr bwMode="auto">
          <a:xfrm>
            <a:off x="2121" y="1938007"/>
            <a:ext cx="1156921" cy="545720"/>
          </a:xfrm>
          <a:custGeom>
            <a:avLst/>
            <a:gdLst>
              <a:gd name="T0" fmla="*/ 530 w 2479"/>
              <a:gd name="T1" fmla="*/ 0 h 1558"/>
              <a:gd name="T2" fmla="*/ 530 w 2479"/>
              <a:gd name="T3" fmla="*/ 898 h 1558"/>
              <a:gd name="T4" fmla="*/ 947 w 2479"/>
              <a:gd name="T5" fmla="*/ 898 h 1558"/>
              <a:gd name="T6" fmla="*/ 952 w 2479"/>
              <a:gd name="T7" fmla="*/ 111 h 1558"/>
              <a:gd name="T8" fmla="*/ 1493 w 2479"/>
              <a:gd name="T9" fmla="*/ 111 h 1558"/>
              <a:gd name="T10" fmla="*/ 1493 w 2479"/>
              <a:gd name="T11" fmla="*/ 898 h 1558"/>
              <a:gd name="T12" fmla="*/ 1951 w 2479"/>
              <a:gd name="T13" fmla="*/ 898 h 1558"/>
              <a:gd name="T14" fmla="*/ 1957 w 2479"/>
              <a:gd name="T15" fmla="*/ 0 h 1558"/>
              <a:gd name="T16" fmla="*/ 2479 w 2479"/>
              <a:gd name="T17" fmla="*/ 0 h 1558"/>
              <a:gd name="T18" fmla="*/ 2479 w 2479"/>
              <a:gd name="T19" fmla="*/ 1558 h 1558"/>
              <a:gd name="T20" fmla="*/ 0 w 2479"/>
              <a:gd name="T21" fmla="*/ 1558 h 1558"/>
              <a:gd name="T22" fmla="*/ 0 w 2479"/>
              <a:gd name="T23" fmla="*/ 0 h 1558"/>
              <a:gd name="T24" fmla="*/ 530 w 2479"/>
              <a:gd name="T25" fmla="*/ 0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79" h="1558">
                <a:moveTo>
                  <a:pt x="530" y="0"/>
                </a:moveTo>
                <a:lnTo>
                  <a:pt x="530" y="898"/>
                </a:lnTo>
                <a:lnTo>
                  <a:pt x="947" y="898"/>
                </a:lnTo>
                <a:lnTo>
                  <a:pt x="952" y="111"/>
                </a:lnTo>
                <a:lnTo>
                  <a:pt x="1493" y="111"/>
                </a:lnTo>
                <a:lnTo>
                  <a:pt x="1493" y="898"/>
                </a:lnTo>
                <a:lnTo>
                  <a:pt x="1951" y="898"/>
                </a:lnTo>
                <a:lnTo>
                  <a:pt x="1957" y="0"/>
                </a:lnTo>
                <a:lnTo>
                  <a:pt x="2479" y="0"/>
                </a:lnTo>
                <a:lnTo>
                  <a:pt x="2479" y="1558"/>
                </a:lnTo>
                <a:lnTo>
                  <a:pt x="0" y="1558"/>
                </a:lnTo>
                <a:lnTo>
                  <a:pt x="0" y="0"/>
                </a:lnTo>
                <a:lnTo>
                  <a:pt x="530" y="0"/>
                </a:lnTo>
                <a:close/>
              </a:path>
            </a:pathLst>
          </a:custGeom>
          <a:solidFill>
            <a:srgbClr val="68676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76" name="Freeform 17"/>
          <p:cNvSpPr>
            <a:spLocks/>
          </p:cNvSpPr>
          <p:nvPr userDrawn="1"/>
        </p:nvSpPr>
        <p:spPr bwMode="auto">
          <a:xfrm>
            <a:off x="2121" y="4465470"/>
            <a:ext cx="1156921" cy="563211"/>
          </a:xfrm>
          <a:custGeom>
            <a:avLst/>
            <a:gdLst>
              <a:gd name="T0" fmla="*/ 1910 w 2479"/>
              <a:gd name="T1" fmla="*/ 863 h 1611"/>
              <a:gd name="T2" fmla="*/ 1915 w 2479"/>
              <a:gd name="T3" fmla="*/ 0 h 1611"/>
              <a:gd name="T4" fmla="*/ 2479 w 2479"/>
              <a:gd name="T5" fmla="*/ 0 h 1611"/>
              <a:gd name="T6" fmla="*/ 2479 w 2479"/>
              <a:gd name="T7" fmla="*/ 1611 h 1611"/>
              <a:gd name="T8" fmla="*/ 0 w 2479"/>
              <a:gd name="T9" fmla="*/ 1611 h 1611"/>
              <a:gd name="T10" fmla="*/ 0 w 2479"/>
              <a:gd name="T11" fmla="*/ 863 h 1611"/>
              <a:gd name="T12" fmla="*/ 1910 w 2479"/>
              <a:gd name="T13" fmla="*/ 863 h 1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79" h="1611">
                <a:moveTo>
                  <a:pt x="1910" y="863"/>
                </a:moveTo>
                <a:lnTo>
                  <a:pt x="1915" y="0"/>
                </a:lnTo>
                <a:lnTo>
                  <a:pt x="2479" y="0"/>
                </a:lnTo>
                <a:lnTo>
                  <a:pt x="2479" y="1611"/>
                </a:lnTo>
                <a:lnTo>
                  <a:pt x="0" y="1611"/>
                </a:lnTo>
                <a:lnTo>
                  <a:pt x="0" y="863"/>
                </a:lnTo>
                <a:lnTo>
                  <a:pt x="1910" y="863"/>
                </a:lnTo>
                <a:close/>
              </a:path>
            </a:pathLst>
          </a:custGeom>
          <a:solidFill>
            <a:srgbClr val="68676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77" name="Freeform 18"/>
          <p:cNvSpPr>
            <a:spLocks noEditPoints="1"/>
          </p:cNvSpPr>
          <p:nvPr userDrawn="1"/>
        </p:nvSpPr>
        <p:spPr bwMode="auto">
          <a:xfrm>
            <a:off x="2121" y="953262"/>
            <a:ext cx="1159255" cy="818582"/>
          </a:xfrm>
          <a:custGeom>
            <a:avLst/>
            <a:gdLst>
              <a:gd name="T0" fmla="*/ 6 w 2483"/>
              <a:gd name="T1" fmla="*/ 1005 h 2340"/>
              <a:gd name="T2" fmla="*/ 23 w 2483"/>
              <a:gd name="T3" fmla="*/ 928 h 2340"/>
              <a:gd name="T4" fmla="*/ 46 w 2483"/>
              <a:gd name="T5" fmla="*/ 850 h 2340"/>
              <a:gd name="T6" fmla="*/ 79 w 2483"/>
              <a:gd name="T7" fmla="*/ 775 h 2340"/>
              <a:gd name="T8" fmla="*/ 119 w 2483"/>
              <a:gd name="T9" fmla="*/ 703 h 2340"/>
              <a:gd name="T10" fmla="*/ 165 w 2483"/>
              <a:gd name="T11" fmla="*/ 636 h 2340"/>
              <a:gd name="T12" fmla="*/ 218 w 2483"/>
              <a:gd name="T13" fmla="*/ 574 h 2340"/>
              <a:gd name="T14" fmla="*/ 277 w 2483"/>
              <a:gd name="T15" fmla="*/ 517 h 2340"/>
              <a:gd name="T16" fmla="*/ 342 w 2483"/>
              <a:gd name="T17" fmla="*/ 469 h 2340"/>
              <a:gd name="T18" fmla="*/ 412 w 2483"/>
              <a:gd name="T19" fmla="*/ 428 h 2340"/>
              <a:gd name="T20" fmla="*/ 486 w 2483"/>
              <a:gd name="T21" fmla="*/ 397 h 2340"/>
              <a:gd name="T22" fmla="*/ 554 w 2483"/>
              <a:gd name="T23" fmla="*/ 379 h 2340"/>
              <a:gd name="T24" fmla="*/ 624 w 2483"/>
              <a:gd name="T25" fmla="*/ 366 h 2340"/>
              <a:gd name="T26" fmla="*/ 696 w 2483"/>
              <a:gd name="T27" fmla="*/ 358 h 2340"/>
              <a:gd name="T28" fmla="*/ 767 w 2483"/>
              <a:gd name="T29" fmla="*/ 356 h 2340"/>
              <a:gd name="T30" fmla="*/ 839 w 2483"/>
              <a:gd name="T31" fmla="*/ 360 h 2340"/>
              <a:gd name="T32" fmla="*/ 911 w 2483"/>
              <a:gd name="T33" fmla="*/ 370 h 2340"/>
              <a:gd name="T34" fmla="*/ 980 w 2483"/>
              <a:gd name="T35" fmla="*/ 388 h 2340"/>
              <a:gd name="T36" fmla="*/ 1045 w 2483"/>
              <a:gd name="T37" fmla="*/ 412 h 2340"/>
              <a:gd name="T38" fmla="*/ 1109 w 2483"/>
              <a:gd name="T39" fmla="*/ 441 h 2340"/>
              <a:gd name="T40" fmla="*/ 1167 w 2483"/>
              <a:gd name="T41" fmla="*/ 479 h 2340"/>
              <a:gd name="T42" fmla="*/ 1225 w 2483"/>
              <a:gd name="T43" fmla="*/ 528 h 2340"/>
              <a:gd name="T44" fmla="*/ 1283 w 2483"/>
              <a:gd name="T45" fmla="*/ 594 h 2340"/>
              <a:gd name="T46" fmla="*/ 1334 w 2483"/>
              <a:gd name="T47" fmla="*/ 665 h 2340"/>
              <a:gd name="T48" fmla="*/ 1375 w 2483"/>
              <a:gd name="T49" fmla="*/ 742 h 2340"/>
              <a:gd name="T50" fmla="*/ 1422 w 2483"/>
              <a:gd name="T51" fmla="*/ 848 h 2340"/>
              <a:gd name="T52" fmla="*/ 2483 w 2483"/>
              <a:gd name="T53" fmla="*/ 0 h 2340"/>
              <a:gd name="T54" fmla="*/ 2479 w 2483"/>
              <a:gd name="T55" fmla="*/ 1594 h 2340"/>
              <a:gd name="T56" fmla="*/ 0 w 2483"/>
              <a:gd name="T57" fmla="*/ 1058 h 2340"/>
              <a:gd name="T58" fmla="*/ 661 w 2483"/>
              <a:gd name="T59" fmla="*/ 1112 h 2340"/>
              <a:gd name="T60" fmla="*/ 722 w 2483"/>
              <a:gd name="T61" fmla="*/ 1091 h 2340"/>
              <a:gd name="T62" fmla="*/ 787 w 2483"/>
              <a:gd name="T63" fmla="*/ 1080 h 2340"/>
              <a:gd name="T64" fmla="*/ 854 w 2483"/>
              <a:gd name="T65" fmla="*/ 1083 h 2340"/>
              <a:gd name="T66" fmla="*/ 919 w 2483"/>
              <a:gd name="T67" fmla="*/ 1098 h 2340"/>
              <a:gd name="T68" fmla="*/ 973 w 2483"/>
              <a:gd name="T69" fmla="*/ 1123 h 2340"/>
              <a:gd name="T70" fmla="*/ 1010 w 2483"/>
              <a:gd name="T71" fmla="*/ 1152 h 2340"/>
              <a:gd name="T72" fmla="*/ 1041 w 2483"/>
              <a:gd name="T73" fmla="*/ 1186 h 2340"/>
              <a:gd name="T74" fmla="*/ 1063 w 2483"/>
              <a:gd name="T75" fmla="*/ 1227 h 2340"/>
              <a:gd name="T76" fmla="*/ 1081 w 2483"/>
              <a:gd name="T77" fmla="*/ 1273 h 2340"/>
              <a:gd name="T78" fmla="*/ 1091 w 2483"/>
              <a:gd name="T79" fmla="*/ 1322 h 2340"/>
              <a:gd name="T80" fmla="*/ 1102 w 2483"/>
              <a:gd name="T81" fmla="*/ 1427 h 2340"/>
              <a:gd name="T82" fmla="*/ 1102 w 2483"/>
              <a:gd name="T83" fmla="*/ 1601 h 2340"/>
              <a:gd name="T84" fmla="*/ 486 w 2483"/>
              <a:gd name="T85" fmla="*/ 1467 h 2340"/>
              <a:gd name="T86" fmla="*/ 489 w 2483"/>
              <a:gd name="T87" fmla="*/ 1367 h 2340"/>
              <a:gd name="T88" fmla="*/ 500 w 2483"/>
              <a:gd name="T89" fmla="*/ 1304 h 2340"/>
              <a:gd name="T90" fmla="*/ 513 w 2483"/>
              <a:gd name="T91" fmla="*/ 1259 h 2340"/>
              <a:gd name="T92" fmla="*/ 533 w 2483"/>
              <a:gd name="T93" fmla="*/ 1219 h 2340"/>
              <a:gd name="T94" fmla="*/ 560 w 2483"/>
              <a:gd name="T95" fmla="*/ 1181 h 2340"/>
              <a:gd name="T96" fmla="*/ 595 w 2483"/>
              <a:gd name="T97" fmla="*/ 1151 h 2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83" h="2340">
                <a:moveTo>
                  <a:pt x="0" y="1058"/>
                </a:moveTo>
                <a:lnTo>
                  <a:pt x="3" y="1032"/>
                </a:lnTo>
                <a:lnTo>
                  <a:pt x="6" y="1005"/>
                </a:lnTo>
                <a:lnTo>
                  <a:pt x="11" y="979"/>
                </a:lnTo>
                <a:lnTo>
                  <a:pt x="16" y="953"/>
                </a:lnTo>
                <a:lnTo>
                  <a:pt x="23" y="928"/>
                </a:lnTo>
                <a:lnTo>
                  <a:pt x="30" y="902"/>
                </a:lnTo>
                <a:lnTo>
                  <a:pt x="38" y="876"/>
                </a:lnTo>
                <a:lnTo>
                  <a:pt x="46" y="850"/>
                </a:lnTo>
                <a:lnTo>
                  <a:pt x="57" y="825"/>
                </a:lnTo>
                <a:lnTo>
                  <a:pt x="67" y="799"/>
                </a:lnTo>
                <a:lnTo>
                  <a:pt x="79" y="775"/>
                </a:lnTo>
                <a:lnTo>
                  <a:pt x="91" y="751"/>
                </a:lnTo>
                <a:lnTo>
                  <a:pt x="105" y="727"/>
                </a:lnTo>
                <a:lnTo>
                  <a:pt x="119" y="703"/>
                </a:lnTo>
                <a:lnTo>
                  <a:pt x="133" y="681"/>
                </a:lnTo>
                <a:lnTo>
                  <a:pt x="149" y="657"/>
                </a:lnTo>
                <a:lnTo>
                  <a:pt x="165" y="636"/>
                </a:lnTo>
                <a:lnTo>
                  <a:pt x="182" y="614"/>
                </a:lnTo>
                <a:lnTo>
                  <a:pt x="200" y="594"/>
                </a:lnTo>
                <a:lnTo>
                  <a:pt x="218" y="574"/>
                </a:lnTo>
                <a:lnTo>
                  <a:pt x="237" y="554"/>
                </a:lnTo>
                <a:lnTo>
                  <a:pt x="257" y="535"/>
                </a:lnTo>
                <a:lnTo>
                  <a:pt x="277" y="517"/>
                </a:lnTo>
                <a:lnTo>
                  <a:pt x="298" y="500"/>
                </a:lnTo>
                <a:lnTo>
                  <a:pt x="319" y="484"/>
                </a:lnTo>
                <a:lnTo>
                  <a:pt x="342" y="469"/>
                </a:lnTo>
                <a:lnTo>
                  <a:pt x="365" y="454"/>
                </a:lnTo>
                <a:lnTo>
                  <a:pt x="389" y="441"/>
                </a:lnTo>
                <a:lnTo>
                  <a:pt x="412" y="428"/>
                </a:lnTo>
                <a:lnTo>
                  <a:pt x="437" y="417"/>
                </a:lnTo>
                <a:lnTo>
                  <a:pt x="461" y="407"/>
                </a:lnTo>
                <a:lnTo>
                  <a:pt x="486" y="397"/>
                </a:lnTo>
                <a:lnTo>
                  <a:pt x="508" y="390"/>
                </a:lnTo>
                <a:lnTo>
                  <a:pt x="532" y="385"/>
                </a:lnTo>
                <a:lnTo>
                  <a:pt x="554" y="379"/>
                </a:lnTo>
                <a:lnTo>
                  <a:pt x="577" y="374"/>
                </a:lnTo>
                <a:lnTo>
                  <a:pt x="601" y="369"/>
                </a:lnTo>
                <a:lnTo>
                  <a:pt x="624" y="366"/>
                </a:lnTo>
                <a:lnTo>
                  <a:pt x="648" y="362"/>
                </a:lnTo>
                <a:lnTo>
                  <a:pt x="671" y="360"/>
                </a:lnTo>
                <a:lnTo>
                  <a:pt x="696" y="358"/>
                </a:lnTo>
                <a:lnTo>
                  <a:pt x="719" y="356"/>
                </a:lnTo>
                <a:lnTo>
                  <a:pt x="744" y="356"/>
                </a:lnTo>
                <a:lnTo>
                  <a:pt x="767" y="356"/>
                </a:lnTo>
                <a:lnTo>
                  <a:pt x="792" y="356"/>
                </a:lnTo>
                <a:lnTo>
                  <a:pt x="815" y="358"/>
                </a:lnTo>
                <a:lnTo>
                  <a:pt x="839" y="360"/>
                </a:lnTo>
                <a:lnTo>
                  <a:pt x="864" y="363"/>
                </a:lnTo>
                <a:lnTo>
                  <a:pt x="887" y="367"/>
                </a:lnTo>
                <a:lnTo>
                  <a:pt x="911" y="370"/>
                </a:lnTo>
                <a:lnTo>
                  <a:pt x="934" y="375"/>
                </a:lnTo>
                <a:lnTo>
                  <a:pt x="956" y="381"/>
                </a:lnTo>
                <a:lnTo>
                  <a:pt x="980" y="388"/>
                </a:lnTo>
                <a:lnTo>
                  <a:pt x="1002" y="395"/>
                </a:lnTo>
                <a:lnTo>
                  <a:pt x="1024" y="402"/>
                </a:lnTo>
                <a:lnTo>
                  <a:pt x="1045" y="412"/>
                </a:lnTo>
                <a:lnTo>
                  <a:pt x="1066" y="421"/>
                </a:lnTo>
                <a:lnTo>
                  <a:pt x="1088" y="430"/>
                </a:lnTo>
                <a:lnTo>
                  <a:pt x="1109" y="441"/>
                </a:lnTo>
                <a:lnTo>
                  <a:pt x="1129" y="453"/>
                </a:lnTo>
                <a:lnTo>
                  <a:pt x="1149" y="466"/>
                </a:lnTo>
                <a:lnTo>
                  <a:pt x="1167" y="479"/>
                </a:lnTo>
                <a:lnTo>
                  <a:pt x="1186" y="493"/>
                </a:lnTo>
                <a:lnTo>
                  <a:pt x="1204" y="508"/>
                </a:lnTo>
                <a:lnTo>
                  <a:pt x="1225" y="528"/>
                </a:lnTo>
                <a:lnTo>
                  <a:pt x="1246" y="549"/>
                </a:lnTo>
                <a:lnTo>
                  <a:pt x="1266" y="571"/>
                </a:lnTo>
                <a:lnTo>
                  <a:pt x="1283" y="594"/>
                </a:lnTo>
                <a:lnTo>
                  <a:pt x="1301" y="617"/>
                </a:lnTo>
                <a:lnTo>
                  <a:pt x="1318" y="641"/>
                </a:lnTo>
                <a:lnTo>
                  <a:pt x="1334" y="665"/>
                </a:lnTo>
                <a:lnTo>
                  <a:pt x="1348" y="690"/>
                </a:lnTo>
                <a:lnTo>
                  <a:pt x="1362" y="716"/>
                </a:lnTo>
                <a:lnTo>
                  <a:pt x="1375" y="742"/>
                </a:lnTo>
                <a:lnTo>
                  <a:pt x="1388" y="768"/>
                </a:lnTo>
                <a:lnTo>
                  <a:pt x="1400" y="794"/>
                </a:lnTo>
                <a:lnTo>
                  <a:pt x="1422" y="848"/>
                </a:lnTo>
                <a:lnTo>
                  <a:pt x="1442" y="902"/>
                </a:lnTo>
                <a:lnTo>
                  <a:pt x="1832" y="574"/>
                </a:lnTo>
                <a:lnTo>
                  <a:pt x="2483" y="0"/>
                </a:lnTo>
                <a:lnTo>
                  <a:pt x="2483" y="834"/>
                </a:lnTo>
                <a:lnTo>
                  <a:pt x="1554" y="1594"/>
                </a:lnTo>
                <a:lnTo>
                  <a:pt x="2479" y="1594"/>
                </a:lnTo>
                <a:lnTo>
                  <a:pt x="2479" y="2340"/>
                </a:lnTo>
                <a:lnTo>
                  <a:pt x="0" y="2340"/>
                </a:lnTo>
                <a:lnTo>
                  <a:pt x="0" y="1058"/>
                </a:lnTo>
                <a:close/>
                <a:moveTo>
                  <a:pt x="623" y="1132"/>
                </a:moveTo>
                <a:lnTo>
                  <a:pt x="642" y="1121"/>
                </a:lnTo>
                <a:lnTo>
                  <a:pt x="661" y="1112"/>
                </a:lnTo>
                <a:lnTo>
                  <a:pt x="681" y="1104"/>
                </a:lnTo>
                <a:lnTo>
                  <a:pt x="701" y="1097"/>
                </a:lnTo>
                <a:lnTo>
                  <a:pt x="722" y="1091"/>
                </a:lnTo>
                <a:lnTo>
                  <a:pt x="744" y="1086"/>
                </a:lnTo>
                <a:lnTo>
                  <a:pt x="765" y="1083"/>
                </a:lnTo>
                <a:lnTo>
                  <a:pt x="787" y="1080"/>
                </a:lnTo>
                <a:lnTo>
                  <a:pt x="810" y="1080"/>
                </a:lnTo>
                <a:lnTo>
                  <a:pt x="832" y="1080"/>
                </a:lnTo>
                <a:lnTo>
                  <a:pt x="854" y="1083"/>
                </a:lnTo>
                <a:lnTo>
                  <a:pt x="875" y="1086"/>
                </a:lnTo>
                <a:lnTo>
                  <a:pt x="898" y="1091"/>
                </a:lnTo>
                <a:lnTo>
                  <a:pt x="919" y="1098"/>
                </a:lnTo>
                <a:lnTo>
                  <a:pt x="939" y="1106"/>
                </a:lnTo>
                <a:lnTo>
                  <a:pt x="957" y="1116"/>
                </a:lnTo>
                <a:lnTo>
                  <a:pt x="973" y="1123"/>
                </a:lnTo>
                <a:lnTo>
                  <a:pt x="987" y="1132"/>
                </a:lnTo>
                <a:lnTo>
                  <a:pt x="998" y="1141"/>
                </a:lnTo>
                <a:lnTo>
                  <a:pt x="1010" y="1152"/>
                </a:lnTo>
                <a:lnTo>
                  <a:pt x="1022" y="1163"/>
                </a:lnTo>
                <a:lnTo>
                  <a:pt x="1031" y="1174"/>
                </a:lnTo>
                <a:lnTo>
                  <a:pt x="1041" y="1186"/>
                </a:lnTo>
                <a:lnTo>
                  <a:pt x="1049" y="1200"/>
                </a:lnTo>
                <a:lnTo>
                  <a:pt x="1057" y="1213"/>
                </a:lnTo>
                <a:lnTo>
                  <a:pt x="1063" y="1227"/>
                </a:lnTo>
                <a:lnTo>
                  <a:pt x="1070" y="1243"/>
                </a:lnTo>
                <a:lnTo>
                  <a:pt x="1075" y="1258"/>
                </a:lnTo>
                <a:lnTo>
                  <a:pt x="1081" y="1273"/>
                </a:lnTo>
                <a:lnTo>
                  <a:pt x="1084" y="1290"/>
                </a:lnTo>
                <a:lnTo>
                  <a:pt x="1089" y="1305"/>
                </a:lnTo>
                <a:lnTo>
                  <a:pt x="1091" y="1322"/>
                </a:lnTo>
                <a:lnTo>
                  <a:pt x="1097" y="1357"/>
                </a:lnTo>
                <a:lnTo>
                  <a:pt x="1101" y="1392"/>
                </a:lnTo>
                <a:lnTo>
                  <a:pt x="1102" y="1427"/>
                </a:lnTo>
                <a:lnTo>
                  <a:pt x="1103" y="1462"/>
                </a:lnTo>
                <a:lnTo>
                  <a:pt x="1103" y="1534"/>
                </a:lnTo>
                <a:lnTo>
                  <a:pt x="1102" y="1601"/>
                </a:lnTo>
                <a:lnTo>
                  <a:pt x="486" y="1601"/>
                </a:lnTo>
                <a:lnTo>
                  <a:pt x="486" y="1535"/>
                </a:lnTo>
                <a:lnTo>
                  <a:pt x="486" y="1467"/>
                </a:lnTo>
                <a:lnTo>
                  <a:pt x="486" y="1433"/>
                </a:lnTo>
                <a:lnTo>
                  <a:pt x="487" y="1400"/>
                </a:lnTo>
                <a:lnTo>
                  <a:pt x="489" y="1367"/>
                </a:lnTo>
                <a:lnTo>
                  <a:pt x="494" y="1334"/>
                </a:lnTo>
                <a:lnTo>
                  <a:pt x="496" y="1319"/>
                </a:lnTo>
                <a:lnTo>
                  <a:pt x="500" y="1304"/>
                </a:lnTo>
                <a:lnTo>
                  <a:pt x="503" y="1288"/>
                </a:lnTo>
                <a:lnTo>
                  <a:pt x="508" y="1273"/>
                </a:lnTo>
                <a:lnTo>
                  <a:pt x="513" y="1259"/>
                </a:lnTo>
                <a:lnTo>
                  <a:pt x="519" y="1245"/>
                </a:lnTo>
                <a:lnTo>
                  <a:pt x="526" y="1232"/>
                </a:lnTo>
                <a:lnTo>
                  <a:pt x="533" y="1219"/>
                </a:lnTo>
                <a:lnTo>
                  <a:pt x="541" y="1206"/>
                </a:lnTo>
                <a:lnTo>
                  <a:pt x="549" y="1193"/>
                </a:lnTo>
                <a:lnTo>
                  <a:pt x="560" y="1181"/>
                </a:lnTo>
                <a:lnTo>
                  <a:pt x="570" y="1171"/>
                </a:lnTo>
                <a:lnTo>
                  <a:pt x="582" y="1160"/>
                </a:lnTo>
                <a:lnTo>
                  <a:pt x="595" y="1151"/>
                </a:lnTo>
                <a:lnTo>
                  <a:pt x="609" y="1141"/>
                </a:lnTo>
                <a:lnTo>
                  <a:pt x="623" y="1132"/>
                </a:lnTo>
                <a:close/>
              </a:path>
            </a:pathLst>
          </a:custGeom>
          <a:solidFill>
            <a:srgbClr val="68676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de-CH" sz="1800">
              <a:solidFill>
                <a:srgbClr val="CD0920"/>
              </a:solidFill>
              <a:latin typeface="Arial" charset="0"/>
            </a:endParaRPr>
          </a:p>
        </p:txBody>
      </p:sp>
      <p:sp>
        <p:nvSpPr>
          <p:cNvPr id="78" name="Freeform 124"/>
          <p:cNvSpPr>
            <a:spLocks/>
          </p:cNvSpPr>
          <p:nvPr userDrawn="1"/>
        </p:nvSpPr>
        <p:spPr bwMode="auto">
          <a:xfrm>
            <a:off x="9152247" y="6402387"/>
            <a:ext cx="226504" cy="222250"/>
          </a:xfrm>
          <a:custGeom>
            <a:avLst/>
            <a:gdLst>
              <a:gd name="T0" fmla="*/ 1920038862 w 854"/>
              <a:gd name="T1" fmla="*/ 0 h 1115"/>
              <a:gd name="T2" fmla="*/ 0 w 854"/>
              <a:gd name="T3" fmla="*/ 0 h 1115"/>
              <a:gd name="T4" fmla="*/ 0 w 854"/>
              <a:gd name="T5" fmla="*/ 2147483647 h 1115"/>
              <a:gd name="T6" fmla="*/ 1920038862 w 854"/>
              <a:gd name="T7" fmla="*/ 2147483647 h 1115"/>
              <a:gd name="T8" fmla="*/ 1920038862 w 854"/>
              <a:gd name="T9" fmla="*/ 2147483647 h 1115"/>
              <a:gd name="T10" fmla="*/ 2147483647 w 854"/>
              <a:gd name="T11" fmla="*/ 2147483647 h 1115"/>
              <a:gd name="T12" fmla="*/ 2147483647 w 854"/>
              <a:gd name="T13" fmla="*/ 2147483647 h 1115"/>
              <a:gd name="T14" fmla="*/ 2147483647 w 854"/>
              <a:gd name="T15" fmla="*/ 2147483647 h 1115"/>
              <a:gd name="T16" fmla="*/ 2147483647 w 854"/>
              <a:gd name="T17" fmla="*/ 2147483647 h 1115"/>
              <a:gd name="T18" fmla="*/ 2147483647 w 854"/>
              <a:gd name="T19" fmla="*/ 2147483647 h 1115"/>
              <a:gd name="T20" fmla="*/ 1920038862 w 854"/>
              <a:gd name="T21" fmla="*/ 2147483647 h 1115"/>
              <a:gd name="T22" fmla="*/ 1920038862 w 854"/>
              <a:gd name="T23" fmla="*/ 0 h 11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854" h="1115">
                <a:moveTo>
                  <a:pt x="244" y="0"/>
                </a:moveTo>
                <a:lnTo>
                  <a:pt x="0" y="0"/>
                </a:lnTo>
                <a:lnTo>
                  <a:pt x="0" y="1115"/>
                </a:lnTo>
                <a:lnTo>
                  <a:pt x="244" y="1115"/>
                </a:lnTo>
                <a:lnTo>
                  <a:pt x="244" y="835"/>
                </a:lnTo>
                <a:lnTo>
                  <a:pt x="511" y="1115"/>
                </a:lnTo>
                <a:lnTo>
                  <a:pt x="854" y="1115"/>
                </a:lnTo>
                <a:lnTo>
                  <a:pt x="487" y="745"/>
                </a:lnTo>
                <a:lnTo>
                  <a:pt x="832" y="426"/>
                </a:lnTo>
                <a:lnTo>
                  <a:pt x="497" y="426"/>
                </a:lnTo>
                <a:lnTo>
                  <a:pt x="244" y="675"/>
                </a:lnTo>
                <a:lnTo>
                  <a:pt x="244" y="0"/>
                </a:lnTo>
                <a:close/>
              </a:path>
            </a:pathLst>
          </a:custGeom>
          <a:solidFill>
            <a:srgbClr val="68676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79" name="Freeform 125"/>
          <p:cNvSpPr>
            <a:spLocks/>
          </p:cNvSpPr>
          <p:nvPr userDrawn="1"/>
        </p:nvSpPr>
        <p:spPr bwMode="auto">
          <a:xfrm>
            <a:off x="9385105" y="6483355"/>
            <a:ext cx="160881" cy="144463"/>
          </a:xfrm>
          <a:custGeom>
            <a:avLst/>
            <a:gdLst>
              <a:gd name="T0" fmla="*/ 2147483647 w 603"/>
              <a:gd name="T1" fmla="*/ 182223466 h 735"/>
              <a:gd name="T2" fmla="*/ 2147483647 w 603"/>
              <a:gd name="T3" fmla="*/ 45546137 h 735"/>
              <a:gd name="T4" fmla="*/ 2147483647 w 603"/>
              <a:gd name="T5" fmla="*/ 0 h 735"/>
              <a:gd name="T6" fmla="*/ 2147483647 w 603"/>
              <a:gd name="T7" fmla="*/ 37974507 h 735"/>
              <a:gd name="T8" fmla="*/ 1794246775 w 603"/>
              <a:gd name="T9" fmla="*/ 151859309 h 735"/>
              <a:gd name="T10" fmla="*/ 1321655123 w 603"/>
              <a:gd name="T11" fmla="*/ 356875302 h 735"/>
              <a:gd name="T12" fmla="*/ 929170068 w 603"/>
              <a:gd name="T13" fmla="*/ 645411940 h 735"/>
              <a:gd name="T14" fmla="*/ 632804448 w 603"/>
              <a:gd name="T15" fmla="*/ 1017430896 h 735"/>
              <a:gd name="T16" fmla="*/ 496611607 w 603"/>
              <a:gd name="T17" fmla="*/ 1328759864 h 735"/>
              <a:gd name="T18" fmla="*/ 432518445 w 603"/>
              <a:gd name="T19" fmla="*/ 1670453186 h 735"/>
              <a:gd name="T20" fmla="*/ 448571698 w 603"/>
              <a:gd name="T21" fmla="*/ 2147483647 h 735"/>
              <a:gd name="T22" fmla="*/ 584724523 w 603"/>
              <a:gd name="T23" fmla="*/ 2147483647 h 735"/>
              <a:gd name="T24" fmla="*/ 800983745 w 603"/>
              <a:gd name="T25" fmla="*/ 2147483647 h 735"/>
              <a:gd name="T26" fmla="*/ 1089342647 w 603"/>
              <a:gd name="T27" fmla="*/ 2147483647 h 735"/>
              <a:gd name="T28" fmla="*/ 1417774957 w 603"/>
              <a:gd name="T29" fmla="*/ 2147483647 h 735"/>
              <a:gd name="T30" fmla="*/ 1754173568 w 603"/>
              <a:gd name="T31" fmla="*/ 2147483647 h 735"/>
              <a:gd name="T32" fmla="*/ 2098619114 w 603"/>
              <a:gd name="T33" fmla="*/ 2147483647 h 735"/>
              <a:gd name="T34" fmla="*/ 2147483647 w 603"/>
              <a:gd name="T35" fmla="*/ 2147483647 h 735"/>
              <a:gd name="T36" fmla="*/ 2147483647 w 603"/>
              <a:gd name="T37" fmla="*/ 2147483647 h 735"/>
              <a:gd name="T38" fmla="*/ 2147483647 w 603"/>
              <a:gd name="T39" fmla="*/ 2147483647 h 735"/>
              <a:gd name="T40" fmla="*/ 2147483647 w 603"/>
              <a:gd name="T41" fmla="*/ 2147483647 h 735"/>
              <a:gd name="T42" fmla="*/ 2147483647 w 603"/>
              <a:gd name="T43" fmla="*/ 2147483647 h 735"/>
              <a:gd name="T44" fmla="*/ 2147483647 w 603"/>
              <a:gd name="T45" fmla="*/ 2147483647 h 735"/>
              <a:gd name="T46" fmla="*/ 2147483647 w 603"/>
              <a:gd name="T47" fmla="*/ 2147483647 h 735"/>
              <a:gd name="T48" fmla="*/ 2147483647 w 603"/>
              <a:gd name="T49" fmla="*/ 2147483647 h 735"/>
              <a:gd name="T50" fmla="*/ 1866306638 w 603"/>
              <a:gd name="T51" fmla="*/ 2147483647 h 735"/>
              <a:gd name="T52" fmla="*/ 1449801429 w 603"/>
              <a:gd name="T53" fmla="*/ 2147483647 h 735"/>
              <a:gd name="T54" fmla="*/ 1057316175 w 603"/>
              <a:gd name="T55" fmla="*/ 2147483647 h 735"/>
              <a:gd name="T56" fmla="*/ 712870829 w 603"/>
              <a:gd name="T57" fmla="*/ 2147483647 h 735"/>
              <a:gd name="T58" fmla="*/ 248325712 w 603"/>
              <a:gd name="T59" fmla="*/ 2147483647 h 735"/>
              <a:gd name="T60" fmla="*/ 656824202 w 603"/>
              <a:gd name="T61" fmla="*/ 2147483647 h 735"/>
              <a:gd name="T62" fmla="*/ 1073329411 w 603"/>
              <a:gd name="T63" fmla="*/ 2147483647 h 735"/>
              <a:gd name="T64" fmla="*/ 1497881155 w 603"/>
              <a:gd name="T65" fmla="*/ 2147483647 h 735"/>
              <a:gd name="T66" fmla="*/ 1930399600 w 603"/>
              <a:gd name="T67" fmla="*/ 2147483647 h 735"/>
              <a:gd name="T68" fmla="*/ 2147483647 w 603"/>
              <a:gd name="T69" fmla="*/ 2147483647 h 735"/>
              <a:gd name="T70" fmla="*/ 2147483647 w 603"/>
              <a:gd name="T71" fmla="*/ 2147483647 h 735"/>
              <a:gd name="T72" fmla="*/ 2147483647 w 603"/>
              <a:gd name="T73" fmla="*/ 2147483647 h 735"/>
              <a:gd name="T74" fmla="*/ 2147483647 w 603"/>
              <a:gd name="T75" fmla="*/ 2147483647 h 735"/>
              <a:gd name="T76" fmla="*/ 2147483647 w 603"/>
              <a:gd name="T77" fmla="*/ 2147483647 h 735"/>
              <a:gd name="T78" fmla="*/ 2147483647 w 603"/>
              <a:gd name="T79" fmla="*/ 2147483647 h 735"/>
              <a:gd name="T80" fmla="*/ 2147483647 w 603"/>
              <a:gd name="T81" fmla="*/ 2147483647 h 735"/>
              <a:gd name="T82" fmla="*/ 2147483647 w 603"/>
              <a:gd name="T83" fmla="*/ 2147483647 h 735"/>
              <a:gd name="T84" fmla="*/ 2147483647 w 603"/>
              <a:gd name="T85" fmla="*/ 2147483647 h 735"/>
              <a:gd name="T86" fmla="*/ 2147483647 w 603"/>
              <a:gd name="T87" fmla="*/ 2147483647 h 735"/>
              <a:gd name="T88" fmla="*/ 2147483647 w 603"/>
              <a:gd name="T89" fmla="*/ 2147483647 h 735"/>
              <a:gd name="T90" fmla="*/ 2147483647 w 603"/>
              <a:gd name="T91" fmla="*/ 2147483647 h 735"/>
              <a:gd name="T92" fmla="*/ 2147483647 w 603"/>
              <a:gd name="T93" fmla="*/ 2147483647 h 735"/>
              <a:gd name="T94" fmla="*/ 2147483647 w 603"/>
              <a:gd name="T95" fmla="*/ 2147483647 h 735"/>
              <a:gd name="T96" fmla="*/ 2147483647 w 603"/>
              <a:gd name="T97" fmla="*/ 2133603136 h 735"/>
              <a:gd name="T98" fmla="*/ 2147483647 w 603"/>
              <a:gd name="T99" fmla="*/ 2034900315 h 735"/>
              <a:gd name="T100" fmla="*/ 2147483647 w 603"/>
              <a:gd name="T101" fmla="*/ 1989353981 h 735"/>
              <a:gd name="T102" fmla="*/ 2147483647 w 603"/>
              <a:gd name="T103" fmla="*/ 1905833336 h 735"/>
              <a:gd name="T104" fmla="*/ 2147483647 w 603"/>
              <a:gd name="T105" fmla="*/ 1791909814 h 735"/>
              <a:gd name="T106" fmla="*/ 2147483647 w 603"/>
              <a:gd name="T107" fmla="*/ 1617296698 h 735"/>
              <a:gd name="T108" fmla="*/ 2147483647 w 603"/>
              <a:gd name="T109" fmla="*/ 1488191000 h 735"/>
              <a:gd name="T110" fmla="*/ 2147483647 w 603"/>
              <a:gd name="T111" fmla="*/ 1389488178 h 735"/>
              <a:gd name="T112" fmla="*/ 2147483647 w 603"/>
              <a:gd name="T113" fmla="*/ 1313577884 h 735"/>
              <a:gd name="T114" fmla="*/ 2147483647 w 603"/>
              <a:gd name="T115" fmla="*/ 1268031550 h 735"/>
              <a:gd name="T116" fmla="*/ 2147483647 w 603"/>
              <a:gd name="T117" fmla="*/ 1283213726 h 735"/>
              <a:gd name="T118" fmla="*/ 2147483647 w 603"/>
              <a:gd name="T119" fmla="*/ 1336370214 h 735"/>
              <a:gd name="T120" fmla="*/ 2147483647 w 603"/>
              <a:gd name="T121" fmla="*/ 1412280705 h 735"/>
              <a:gd name="T122" fmla="*/ 2147483647 w 603"/>
              <a:gd name="T123" fmla="*/ 1518593877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03" h="735">
                <a:moveTo>
                  <a:pt x="583" y="44"/>
                </a:moveTo>
                <a:lnTo>
                  <a:pt x="556" y="33"/>
                </a:lnTo>
                <a:lnTo>
                  <a:pt x="528" y="24"/>
                </a:lnTo>
                <a:lnTo>
                  <a:pt x="501" y="16"/>
                </a:lnTo>
                <a:lnTo>
                  <a:pt x="472" y="10"/>
                </a:lnTo>
                <a:lnTo>
                  <a:pt x="443" y="6"/>
                </a:lnTo>
                <a:lnTo>
                  <a:pt x="414" y="2"/>
                </a:lnTo>
                <a:lnTo>
                  <a:pt x="385" y="0"/>
                </a:lnTo>
                <a:lnTo>
                  <a:pt x="356" y="0"/>
                </a:lnTo>
                <a:lnTo>
                  <a:pt x="333" y="0"/>
                </a:lnTo>
                <a:lnTo>
                  <a:pt x="311" y="2"/>
                </a:lnTo>
                <a:lnTo>
                  <a:pt x="288" y="5"/>
                </a:lnTo>
                <a:lnTo>
                  <a:pt x="267" y="9"/>
                </a:lnTo>
                <a:lnTo>
                  <a:pt x="245" y="14"/>
                </a:lnTo>
                <a:lnTo>
                  <a:pt x="224" y="20"/>
                </a:lnTo>
                <a:lnTo>
                  <a:pt x="204" y="28"/>
                </a:lnTo>
                <a:lnTo>
                  <a:pt x="184" y="37"/>
                </a:lnTo>
                <a:lnTo>
                  <a:pt x="165" y="47"/>
                </a:lnTo>
                <a:lnTo>
                  <a:pt x="147" y="59"/>
                </a:lnTo>
                <a:lnTo>
                  <a:pt x="132" y="71"/>
                </a:lnTo>
                <a:lnTo>
                  <a:pt x="116" y="85"/>
                </a:lnTo>
                <a:lnTo>
                  <a:pt x="102" y="100"/>
                </a:lnTo>
                <a:lnTo>
                  <a:pt x="90" y="117"/>
                </a:lnTo>
                <a:lnTo>
                  <a:pt x="79" y="134"/>
                </a:lnTo>
                <a:lnTo>
                  <a:pt x="70" y="153"/>
                </a:lnTo>
                <a:lnTo>
                  <a:pt x="65" y="163"/>
                </a:lnTo>
                <a:lnTo>
                  <a:pt x="62" y="175"/>
                </a:lnTo>
                <a:lnTo>
                  <a:pt x="59" y="185"/>
                </a:lnTo>
                <a:lnTo>
                  <a:pt x="57" y="196"/>
                </a:lnTo>
                <a:lnTo>
                  <a:pt x="54" y="220"/>
                </a:lnTo>
                <a:lnTo>
                  <a:pt x="53" y="245"/>
                </a:lnTo>
                <a:lnTo>
                  <a:pt x="53" y="266"/>
                </a:lnTo>
                <a:lnTo>
                  <a:pt x="56" y="286"/>
                </a:lnTo>
                <a:lnTo>
                  <a:pt x="59" y="305"/>
                </a:lnTo>
                <a:lnTo>
                  <a:pt x="65" y="322"/>
                </a:lnTo>
                <a:lnTo>
                  <a:pt x="73" y="337"/>
                </a:lnTo>
                <a:lnTo>
                  <a:pt x="81" y="351"/>
                </a:lnTo>
                <a:lnTo>
                  <a:pt x="90" y="363"/>
                </a:lnTo>
                <a:lnTo>
                  <a:pt x="100" y="374"/>
                </a:lnTo>
                <a:lnTo>
                  <a:pt x="111" y="383"/>
                </a:lnTo>
                <a:lnTo>
                  <a:pt x="124" y="392"/>
                </a:lnTo>
                <a:lnTo>
                  <a:pt x="136" y="400"/>
                </a:lnTo>
                <a:lnTo>
                  <a:pt x="150" y="407"/>
                </a:lnTo>
                <a:lnTo>
                  <a:pt x="163" y="413"/>
                </a:lnTo>
                <a:lnTo>
                  <a:pt x="177" y="417"/>
                </a:lnTo>
                <a:lnTo>
                  <a:pt x="191" y="422"/>
                </a:lnTo>
                <a:lnTo>
                  <a:pt x="206" y="426"/>
                </a:lnTo>
                <a:lnTo>
                  <a:pt x="219" y="429"/>
                </a:lnTo>
                <a:lnTo>
                  <a:pt x="234" y="433"/>
                </a:lnTo>
                <a:lnTo>
                  <a:pt x="248" y="436"/>
                </a:lnTo>
                <a:lnTo>
                  <a:pt x="262" y="438"/>
                </a:lnTo>
                <a:lnTo>
                  <a:pt x="275" y="442"/>
                </a:lnTo>
                <a:lnTo>
                  <a:pt x="287" y="445"/>
                </a:lnTo>
                <a:lnTo>
                  <a:pt x="299" y="449"/>
                </a:lnTo>
                <a:lnTo>
                  <a:pt x="311" y="452"/>
                </a:lnTo>
                <a:lnTo>
                  <a:pt x="321" y="455"/>
                </a:lnTo>
                <a:lnTo>
                  <a:pt x="330" y="460"/>
                </a:lnTo>
                <a:lnTo>
                  <a:pt x="339" y="465"/>
                </a:lnTo>
                <a:lnTo>
                  <a:pt x="345" y="471"/>
                </a:lnTo>
                <a:lnTo>
                  <a:pt x="351" y="477"/>
                </a:lnTo>
                <a:lnTo>
                  <a:pt x="356" y="485"/>
                </a:lnTo>
                <a:lnTo>
                  <a:pt x="358" y="492"/>
                </a:lnTo>
                <a:lnTo>
                  <a:pt x="359" y="503"/>
                </a:lnTo>
                <a:lnTo>
                  <a:pt x="358" y="509"/>
                </a:lnTo>
                <a:lnTo>
                  <a:pt x="357" y="515"/>
                </a:lnTo>
                <a:lnTo>
                  <a:pt x="354" y="522"/>
                </a:lnTo>
                <a:lnTo>
                  <a:pt x="351" y="526"/>
                </a:lnTo>
                <a:lnTo>
                  <a:pt x="347" y="531"/>
                </a:lnTo>
                <a:lnTo>
                  <a:pt x="342" y="535"/>
                </a:lnTo>
                <a:lnTo>
                  <a:pt x="338" y="540"/>
                </a:lnTo>
                <a:lnTo>
                  <a:pt x="332" y="543"/>
                </a:lnTo>
                <a:lnTo>
                  <a:pt x="320" y="548"/>
                </a:lnTo>
                <a:lnTo>
                  <a:pt x="307" y="552"/>
                </a:lnTo>
                <a:lnTo>
                  <a:pt x="294" y="554"/>
                </a:lnTo>
                <a:lnTo>
                  <a:pt x="282" y="554"/>
                </a:lnTo>
                <a:lnTo>
                  <a:pt x="267" y="554"/>
                </a:lnTo>
                <a:lnTo>
                  <a:pt x="250" y="552"/>
                </a:lnTo>
                <a:lnTo>
                  <a:pt x="233" y="549"/>
                </a:lnTo>
                <a:lnTo>
                  <a:pt x="216" y="544"/>
                </a:lnTo>
                <a:lnTo>
                  <a:pt x="198" y="539"/>
                </a:lnTo>
                <a:lnTo>
                  <a:pt x="181" y="533"/>
                </a:lnTo>
                <a:lnTo>
                  <a:pt x="164" y="526"/>
                </a:lnTo>
                <a:lnTo>
                  <a:pt x="147" y="518"/>
                </a:lnTo>
                <a:lnTo>
                  <a:pt x="132" y="511"/>
                </a:lnTo>
                <a:lnTo>
                  <a:pt x="116" y="503"/>
                </a:lnTo>
                <a:lnTo>
                  <a:pt x="102" y="494"/>
                </a:lnTo>
                <a:lnTo>
                  <a:pt x="89" y="485"/>
                </a:lnTo>
                <a:lnTo>
                  <a:pt x="0" y="656"/>
                </a:lnTo>
                <a:lnTo>
                  <a:pt x="16" y="665"/>
                </a:lnTo>
                <a:lnTo>
                  <a:pt x="31" y="674"/>
                </a:lnTo>
                <a:lnTo>
                  <a:pt x="48" y="682"/>
                </a:lnTo>
                <a:lnTo>
                  <a:pt x="65" y="690"/>
                </a:lnTo>
                <a:lnTo>
                  <a:pt x="82" y="696"/>
                </a:lnTo>
                <a:lnTo>
                  <a:pt x="99" y="703"/>
                </a:lnTo>
                <a:lnTo>
                  <a:pt x="116" y="709"/>
                </a:lnTo>
                <a:lnTo>
                  <a:pt x="134" y="714"/>
                </a:lnTo>
                <a:lnTo>
                  <a:pt x="151" y="719"/>
                </a:lnTo>
                <a:lnTo>
                  <a:pt x="169" y="723"/>
                </a:lnTo>
                <a:lnTo>
                  <a:pt x="187" y="727"/>
                </a:lnTo>
                <a:lnTo>
                  <a:pt x="205" y="730"/>
                </a:lnTo>
                <a:lnTo>
                  <a:pt x="223" y="732"/>
                </a:lnTo>
                <a:lnTo>
                  <a:pt x="241" y="734"/>
                </a:lnTo>
                <a:lnTo>
                  <a:pt x="260" y="735"/>
                </a:lnTo>
                <a:lnTo>
                  <a:pt x="278" y="735"/>
                </a:lnTo>
                <a:lnTo>
                  <a:pt x="302" y="735"/>
                </a:lnTo>
                <a:lnTo>
                  <a:pt x="326" y="732"/>
                </a:lnTo>
                <a:lnTo>
                  <a:pt x="350" y="730"/>
                </a:lnTo>
                <a:lnTo>
                  <a:pt x="374" y="726"/>
                </a:lnTo>
                <a:lnTo>
                  <a:pt x="396" y="720"/>
                </a:lnTo>
                <a:lnTo>
                  <a:pt x="419" y="713"/>
                </a:lnTo>
                <a:lnTo>
                  <a:pt x="440" y="705"/>
                </a:lnTo>
                <a:lnTo>
                  <a:pt x="461" y="696"/>
                </a:lnTo>
                <a:lnTo>
                  <a:pt x="482" y="686"/>
                </a:lnTo>
                <a:lnTo>
                  <a:pt x="501" y="675"/>
                </a:lnTo>
                <a:lnTo>
                  <a:pt x="518" y="662"/>
                </a:lnTo>
                <a:lnTo>
                  <a:pt x="535" y="647"/>
                </a:lnTo>
                <a:lnTo>
                  <a:pt x="549" y="631"/>
                </a:lnTo>
                <a:lnTo>
                  <a:pt x="563" y="614"/>
                </a:lnTo>
                <a:lnTo>
                  <a:pt x="575" y="595"/>
                </a:lnTo>
                <a:lnTo>
                  <a:pt x="584" y="575"/>
                </a:lnTo>
                <a:lnTo>
                  <a:pt x="589" y="563"/>
                </a:lnTo>
                <a:lnTo>
                  <a:pt x="593" y="553"/>
                </a:lnTo>
                <a:lnTo>
                  <a:pt x="595" y="541"/>
                </a:lnTo>
                <a:lnTo>
                  <a:pt x="599" y="530"/>
                </a:lnTo>
                <a:lnTo>
                  <a:pt x="600" y="517"/>
                </a:lnTo>
                <a:lnTo>
                  <a:pt x="602" y="505"/>
                </a:lnTo>
                <a:lnTo>
                  <a:pt x="602" y="491"/>
                </a:lnTo>
                <a:lnTo>
                  <a:pt x="603" y="478"/>
                </a:lnTo>
                <a:lnTo>
                  <a:pt x="602" y="463"/>
                </a:lnTo>
                <a:lnTo>
                  <a:pt x="601" y="447"/>
                </a:lnTo>
                <a:lnTo>
                  <a:pt x="599" y="434"/>
                </a:lnTo>
                <a:lnTo>
                  <a:pt x="597" y="420"/>
                </a:lnTo>
                <a:lnTo>
                  <a:pt x="592" y="408"/>
                </a:lnTo>
                <a:lnTo>
                  <a:pt x="588" y="396"/>
                </a:lnTo>
                <a:lnTo>
                  <a:pt x="583" y="384"/>
                </a:lnTo>
                <a:lnTo>
                  <a:pt x="576" y="373"/>
                </a:lnTo>
                <a:lnTo>
                  <a:pt x="570" y="364"/>
                </a:lnTo>
                <a:lnTo>
                  <a:pt x="563" y="354"/>
                </a:lnTo>
                <a:lnTo>
                  <a:pt x="555" y="345"/>
                </a:lnTo>
                <a:lnTo>
                  <a:pt x="546" y="337"/>
                </a:lnTo>
                <a:lnTo>
                  <a:pt x="537" y="329"/>
                </a:lnTo>
                <a:lnTo>
                  <a:pt x="527" y="321"/>
                </a:lnTo>
                <a:lnTo>
                  <a:pt x="517" y="314"/>
                </a:lnTo>
                <a:lnTo>
                  <a:pt x="505" y="309"/>
                </a:lnTo>
                <a:lnTo>
                  <a:pt x="482" y="298"/>
                </a:lnTo>
                <a:lnTo>
                  <a:pt x="457" y="289"/>
                </a:lnTo>
                <a:lnTo>
                  <a:pt x="431" y="281"/>
                </a:lnTo>
                <a:lnTo>
                  <a:pt x="403" y="274"/>
                </a:lnTo>
                <a:lnTo>
                  <a:pt x="388" y="272"/>
                </a:lnTo>
                <a:lnTo>
                  <a:pt x="371" y="268"/>
                </a:lnTo>
                <a:lnTo>
                  <a:pt x="362" y="266"/>
                </a:lnTo>
                <a:lnTo>
                  <a:pt x="353" y="264"/>
                </a:lnTo>
                <a:lnTo>
                  <a:pt x="344" y="262"/>
                </a:lnTo>
                <a:lnTo>
                  <a:pt x="335" y="259"/>
                </a:lnTo>
                <a:lnTo>
                  <a:pt x="326" y="256"/>
                </a:lnTo>
                <a:lnTo>
                  <a:pt x="318" y="251"/>
                </a:lnTo>
                <a:lnTo>
                  <a:pt x="312" y="247"/>
                </a:lnTo>
                <a:lnTo>
                  <a:pt x="305" y="241"/>
                </a:lnTo>
                <a:lnTo>
                  <a:pt x="300" y="236"/>
                </a:lnTo>
                <a:lnTo>
                  <a:pt x="296" y="229"/>
                </a:lnTo>
                <a:lnTo>
                  <a:pt x="294" y="222"/>
                </a:lnTo>
                <a:lnTo>
                  <a:pt x="293" y="213"/>
                </a:lnTo>
                <a:lnTo>
                  <a:pt x="294" y="207"/>
                </a:lnTo>
                <a:lnTo>
                  <a:pt x="295" y="202"/>
                </a:lnTo>
                <a:lnTo>
                  <a:pt x="297" y="196"/>
                </a:lnTo>
                <a:lnTo>
                  <a:pt x="300" y="192"/>
                </a:lnTo>
                <a:lnTo>
                  <a:pt x="305" y="187"/>
                </a:lnTo>
                <a:lnTo>
                  <a:pt x="309" y="183"/>
                </a:lnTo>
                <a:lnTo>
                  <a:pt x="315" y="179"/>
                </a:lnTo>
                <a:lnTo>
                  <a:pt x="321" y="177"/>
                </a:lnTo>
                <a:lnTo>
                  <a:pt x="333" y="173"/>
                </a:lnTo>
                <a:lnTo>
                  <a:pt x="345" y="169"/>
                </a:lnTo>
                <a:lnTo>
                  <a:pt x="358" y="167"/>
                </a:lnTo>
                <a:lnTo>
                  <a:pt x="369" y="167"/>
                </a:lnTo>
                <a:lnTo>
                  <a:pt x="380" y="167"/>
                </a:lnTo>
                <a:lnTo>
                  <a:pt x="391" y="168"/>
                </a:lnTo>
                <a:lnTo>
                  <a:pt x="402" y="169"/>
                </a:lnTo>
                <a:lnTo>
                  <a:pt x="414" y="170"/>
                </a:lnTo>
                <a:lnTo>
                  <a:pt x="425" y="173"/>
                </a:lnTo>
                <a:lnTo>
                  <a:pt x="437" y="176"/>
                </a:lnTo>
                <a:lnTo>
                  <a:pt x="448" y="179"/>
                </a:lnTo>
                <a:lnTo>
                  <a:pt x="459" y="183"/>
                </a:lnTo>
                <a:lnTo>
                  <a:pt x="470" y="186"/>
                </a:lnTo>
                <a:lnTo>
                  <a:pt x="481" y="191"/>
                </a:lnTo>
                <a:lnTo>
                  <a:pt x="491" y="195"/>
                </a:lnTo>
                <a:lnTo>
                  <a:pt x="501" y="200"/>
                </a:lnTo>
                <a:lnTo>
                  <a:pt x="583" y="44"/>
                </a:lnTo>
                <a:close/>
              </a:path>
            </a:pathLst>
          </a:custGeom>
          <a:solidFill>
            <a:srgbClr val="68676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80" name="Freeform 126"/>
          <p:cNvSpPr>
            <a:spLocks/>
          </p:cNvSpPr>
          <p:nvPr userDrawn="1"/>
        </p:nvSpPr>
        <p:spPr bwMode="auto">
          <a:xfrm>
            <a:off x="9567154" y="6483355"/>
            <a:ext cx="160881" cy="144463"/>
          </a:xfrm>
          <a:custGeom>
            <a:avLst/>
            <a:gdLst>
              <a:gd name="T0" fmla="*/ 2147483647 w 603"/>
              <a:gd name="T1" fmla="*/ 182223466 h 735"/>
              <a:gd name="T2" fmla="*/ 2147483647 w 603"/>
              <a:gd name="T3" fmla="*/ 45546137 h 735"/>
              <a:gd name="T4" fmla="*/ 2147483647 w 603"/>
              <a:gd name="T5" fmla="*/ 0 h 735"/>
              <a:gd name="T6" fmla="*/ 2147483647 w 603"/>
              <a:gd name="T7" fmla="*/ 37974507 h 735"/>
              <a:gd name="T8" fmla="*/ 1794246775 w 603"/>
              <a:gd name="T9" fmla="*/ 151859309 h 735"/>
              <a:gd name="T10" fmla="*/ 1321655123 w 603"/>
              <a:gd name="T11" fmla="*/ 356875302 h 735"/>
              <a:gd name="T12" fmla="*/ 929170068 w 603"/>
              <a:gd name="T13" fmla="*/ 645411940 h 735"/>
              <a:gd name="T14" fmla="*/ 632804448 w 603"/>
              <a:gd name="T15" fmla="*/ 1017430896 h 735"/>
              <a:gd name="T16" fmla="*/ 496611607 w 603"/>
              <a:gd name="T17" fmla="*/ 1328759864 h 735"/>
              <a:gd name="T18" fmla="*/ 432518445 w 603"/>
              <a:gd name="T19" fmla="*/ 1670453186 h 735"/>
              <a:gd name="T20" fmla="*/ 448571698 w 603"/>
              <a:gd name="T21" fmla="*/ 2147483647 h 735"/>
              <a:gd name="T22" fmla="*/ 584724523 w 603"/>
              <a:gd name="T23" fmla="*/ 2147483647 h 735"/>
              <a:gd name="T24" fmla="*/ 800983745 w 603"/>
              <a:gd name="T25" fmla="*/ 2147483647 h 735"/>
              <a:gd name="T26" fmla="*/ 1089342647 w 603"/>
              <a:gd name="T27" fmla="*/ 2147483647 h 735"/>
              <a:gd name="T28" fmla="*/ 1417774957 w 603"/>
              <a:gd name="T29" fmla="*/ 2147483647 h 735"/>
              <a:gd name="T30" fmla="*/ 1754173568 w 603"/>
              <a:gd name="T31" fmla="*/ 2147483647 h 735"/>
              <a:gd name="T32" fmla="*/ 2098619114 w 603"/>
              <a:gd name="T33" fmla="*/ 2147483647 h 735"/>
              <a:gd name="T34" fmla="*/ 2147483647 w 603"/>
              <a:gd name="T35" fmla="*/ 2147483647 h 735"/>
              <a:gd name="T36" fmla="*/ 2147483647 w 603"/>
              <a:gd name="T37" fmla="*/ 2147483647 h 735"/>
              <a:gd name="T38" fmla="*/ 2147483647 w 603"/>
              <a:gd name="T39" fmla="*/ 2147483647 h 735"/>
              <a:gd name="T40" fmla="*/ 2147483647 w 603"/>
              <a:gd name="T41" fmla="*/ 2147483647 h 735"/>
              <a:gd name="T42" fmla="*/ 2147483647 w 603"/>
              <a:gd name="T43" fmla="*/ 2147483647 h 735"/>
              <a:gd name="T44" fmla="*/ 2147483647 w 603"/>
              <a:gd name="T45" fmla="*/ 2147483647 h 735"/>
              <a:gd name="T46" fmla="*/ 2147483647 w 603"/>
              <a:gd name="T47" fmla="*/ 2147483647 h 735"/>
              <a:gd name="T48" fmla="*/ 2147483647 w 603"/>
              <a:gd name="T49" fmla="*/ 2147483647 h 735"/>
              <a:gd name="T50" fmla="*/ 1866306638 w 603"/>
              <a:gd name="T51" fmla="*/ 2147483647 h 735"/>
              <a:gd name="T52" fmla="*/ 1449801429 w 603"/>
              <a:gd name="T53" fmla="*/ 2147483647 h 735"/>
              <a:gd name="T54" fmla="*/ 1057316175 w 603"/>
              <a:gd name="T55" fmla="*/ 2147483647 h 735"/>
              <a:gd name="T56" fmla="*/ 712870829 w 603"/>
              <a:gd name="T57" fmla="*/ 2147483647 h 735"/>
              <a:gd name="T58" fmla="*/ 248325712 w 603"/>
              <a:gd name="T59" fmla="*/ 2147483647 h 735"/>
              <a:gd name="T60" fmla="*/ 656824202 w 603"/>
              <a:gd name="T61" fmla="*/ 2147483647 h 735"/>
              <a:gd name="T62" fmla="*/ 1073329411 w 603"/>
              <a:gd name="T63" fmla="*/ 2147483647 h 735"/>
              <a:gd name="T64" fmla="*/ 1497881155 w 603"/>
              <a:gd name="T65" fmla="*/ 2147483647 h 735"/>
              <a:gd name="T66" fmla="*/ 1930399600 w 603"/>
              <a:gd name="T67" fmla="*/ 2147483647 h 735"/>
              <a:gd name="T68" fmla="*/ 2147483647 w 603"/>
              <a:gd name="T69" fmla="*/ 2147483647 h 735"/>
              <a:gd name="T70" fmla="*/ 2147483647 w 603"/>
              <a:gd name="T71" fmla="*/ 2147483647 h 735"/>
              <a:gd name="T72" fmla="*/ 2147483647 w 603"/>
              <a:gd name="T73" fmla="*/ 2147483647 h 735"/>
              <a:gd name="T74" fmla="*/ 2147483647 w 603"/>
              <a:gd name="T75" fmla="*/ 2147483647 h 735"/>
              <a:gd name="T76" fmla="*/ 2147483647 w 603"/>
              <a:gd name="T77" fmla="*/ 2147483647 h 735"/>
              <a:gd name="T78" fmla="*/ 2147483647 w 603"/>
              <a:gd name="T79" fmla="*/ 2147483647 h 735"/>
              <a:gd name="T80" fmla="*/ 2147483647 w 603"/>
              <a:gd name="T81" fmla="*/ 2147483647 h 735"/>
              <a:gd name="T82" fmla="*/ 2147483647 w 603"/>
              <a:gd name="T83" fmla="*/ 2147483647 h 735"/>
              <a:gd name="T84" fmla="*/ 2147483647 w 603"/>
              <a:gd name="T85" fmla="*/ 2147483647 h 735"/>
              <a:gd name="T86" fmla="*/ 2147483647 w 603"/>
              <a:gd name="T87" fmla="*/ 2147483647 h 735"/>
              <a:gd name="T88" fmla="*/ 2147483647 w 603"/>
              <a:gd name="T89" fmla="*/ 2147483647 h 735"/>
              <a:gd name="T90" fmla="*/ 2147483647 w 603"/>
              <a:gd name="T91" fmla="*/ 2147483647 h 735"/>
              <a:gd name="T92" fmla="*/ 2147483647 w 603"/>
              <a:gd name="T93" fmla="*/ 2147483647 h 735"/>
              <a:gd name="T94" fmla="*/ 2147483647 w 603"/>
              <a:gd name="T95" fmla="*/ 2147483647 h 735"/>
              <a:gd name="T96" fmla="*/ 2147483647 w 603"/>
              <a:gd name="T97" fmla="*/ 2133603136 h 735"/>
              <a:gd name="T98" fmla="*/ 2147483647 w 603"/>
              <a:gd name="T99" fmla="*/ 2034900315 h 735"/>
              <a:gd name="T100" fmla="*/ 2147483647 w 603"/>
              <a:gd name="T101" fmla="*/ 1989353981 h 735"/>
              <a:gd name="T102" fmla="*/ 2147483647 w 603"/>
              <a:gd name="T103" fmla="*/ 1905833336 h 735"/>
              <a:gd name="T104" fmla="*/ 2147483647 w 603"/>
              <a:gd name="T105" fmla="*/ 1791909814 h 735"/>
              <a:gd name="T106" fmla="*/ 2147483647 w 603"/>
              <a:gd name="T107" fmla="*/ 1617296698 h 735"/>
              <a:gd name="T108" fmla="*/ 2147483647 w 603"/>
              <a:gd name="T109" fmla="*/ 1488191000 h 735"/>
              <a:gd name="T110" fmla="*/ 2147483647 w 603"/>
              <a:gd name="T111" fmla="*/ 1389488178 h 735"/>
              <a:gd name="T112" fmla="*/ 2147483647 w 603"/>
              <a:gd name="T113" fmla="*/ 1313577884 h 735"/>
              <a:gd name="T114" fmla="*/ 2147483647 w 603"/>
              <a:gd name="T115" fmla="*/ 1268031550 h 735"/>
              <a:gd name="T116" fmla="*/ 2147483647 w 603"/>
              <a:gd name="T117" fmla="*/ 1283213726 h 735"/>
              <a:gd name="T118" fmla="*/ 2147483647 w 603"/>
              <a:gd name="T119" fmla="*/ 1336370214 h 735"/>
              <a:gd name="T120" fmla="*/ 2147483647 w 603"/>
              <a:gd name="T121" fmla="*/ 1412280705 h 735"/>
              <a:gd name="T122" fmla="*/ 2147483647 w 603"/>
              <a:gd name="T123" fmla="*/ 1518593877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03" h="735">
                <a:moveTo>
                  <a:pt x="583" y="44"/>
                </a:moveTo>
                <a:lnTo>
                  <a:pt x="556" y="33"/>
                </a:lnTo>
                <a:lnTo>
                  <a:pt x="528" y="24"/>
                </a:lnTo>
                <a:lnTo>
                  <a:pt x="501" y="16"/>
                </a:lnTo>
                <a:lnTo>
                  <a:pt x="472" y="10"/>
                </a:lnTo>
                <a:lnTo>
                  <a:pt x="444" y="6"/>
                </a:lnTo>
                <a:lnTo>
                  <a:pt x="414" y="2"/>
                </a:lnTo>
                <a:lnTo>
                  <a:pt x="385" y="0"/>
                </a:lnTo>
                <a:lnTo>
                  <a:pt x="356" y="0"/>
                </a:lnTo>
                <a:lnTo>
                  <a:pt x="333" y="0"/>
                </a:lnTo>
                <a:lnTo>
                  <a:pt x="311" y="2"/>
                </a:lnTo>
                <a:lnTo>
                  <a:pt x="289" y="5"/>
                </a:lnTo>
                <a:lnTo>
                  <a:pt x="267" y="9"/>
                </a:lnTo>
                <a:lnTo>
                  <a:pt x="245" y="14"/>
                </a:lnTo>
                <a:lnTo>
                  <a:pt x="224" y="20"/>
                </a:lnTo>
                <a:lnTo>
                  <a:pt x="204" y="28"/>
                </a:lnTo>
                <a:lnTo>
                  <a:pt x="185" y="37"/>
                </a:lnTo>
                <a:lnTo>
                  <a:pt x="165" y="47"/>
                </a:lnTo>
                <a:lnTo>
                  <a:pt x="147" y="59"/>
                </a:lnTo>
                <a:lnTo>
                  <a:pt x="132" y="71"/>
                </a:lnTo>
                <a:lnTo>
                  <a:pt x="116" y="85"/>
                </a:lnTo>
                <a:lnTo>
                  <a:pt x="102" y="100"/>
                </a:lnTo>
                <a:lnTo>
                  <a:pt x="90" y="117"/>
                </a:lnTo>
                <a:lnTo>
                  <a:pt x="79" y="134"/>
                </a:lnTo>
                <a:lnTo>
                  <a:pt x="70" y="153"/>
                </a:lnTo>
                <a:lnTo>
                  <a:pt x="65" y="163"/>
                </a:lnTo>
                <a:lnTo>
                  <a:pt x="62" y="175"/>
                </a:lnTo>
                <a:lnTo>
                  <a:pt x="60" y="185"/>
                </a:lnTo>
                <a:lnTo>
                  <a:pt x="57" y="196"/>
                </a:lnTo>
                <a:lnTo>
                  <a:pt x="54" y="220"/>
                </a:lnTo>
                <a:lnTo>
                  <a:pt x="53" y="245"/>
                </a:lnTo>
                <a:lnTo>
                  <a:pt x="53" y="266"/>
                </a:lnTo>
                <a:lnTo>
                  <a:pt x="56" y="286"/>
                </a:lnTo>
                <a:lnTo>
                  <a:pt x="60" y="305"/>
                </a:lnTo>
                <a:lnTo>
                  <a:pt x="65" y="322"/>
                </a:lnTo>
                <a:lnTo>
                  <a:pt x="73" y="337"/>
                </a:lnTo>
                <a:lnTo>
                  <a:pt x="81" y="351"/>
                </a:lnTo>
                <a:lnTo>
                  <a:pt x="90" y="363"/>
                </a:lnTo>
                <a:lnTo>
                  <a:pt x="100" y="374"/>
                </a:lnTo>
                <a:lnTo>
                  <a:pt x="111" y="383"/>
                </a:lnTo>
                <a:lnTo>
                  <a:pt x="124" y="392"/>
                </a:lnTo>
                <a:lnTo>
                  <a:pt x="136" y="400"/>
                </a:lnTo>
                <a:lnTo>
                  <a:pt x="150" y="407"/>
                </a:lnTo>
                <a:lnTo>
                  <a:pt x="163" y="413"/>
                </a:lnTo>
                <a:lnTo>
                  <a:pt x="177" y="417"/>
                </a:lnTo>
                <a:lnTo>
                  <a:pt x="191" y="422"/>
                </a:lnTo>
                <a:lnTo>
                  <a:pt x="206" y="426"/>
                </a:lnTo>
                <a:lnTo>
                  <a:pt x="219" y="429"/>
                </a:lnTo>
                <a:lnTo>
                  <a:pt x="234" y="433"/>
                </a:lnTo>
                <a:lnTo>
                  <a:pt x="248" y="436"/>
                </a:lnTo>
                <a:lnTo>
                  <a:pt x="262" y="438"/>
                </a:lnTo>
                <a:lnTo>
                  <a:pt x="275" y="442"/>
                </a:lnTo>
                <a:lnTo>
                  <a:pt x="288" y="445"/>
                </a:lnTo>
                <a:lnTo>
                  <a:pt x="299" y="449"/>
                </a:lnTo>
                <a:lnTo>
                  <a:pt x="311" y="452"/>
                </a:lnTo>
                <a:lnTo>
                  <a:pt x="321" y="455"/>
                </a:lnTo>
                <a:lnTo>
                  <a:pt x="331" y="460"/>
                </a:lnTo>
                <a:lnTo>
                  <a:pt x="339" y="465"/>
                </a:lnTo>
                <a:lnTo>
                  <a:pt x="346" y="471"/>
                </a:lnTo>
                <a:lnTo>
                  <a:pt x="351" y="477"/>
                </a:lnTo>
                <a:lnTo>
                  <a:pt x="356" y="485"/>
                </a:lnTo>
                <a:lnTo>
                  <a:pt x="358" y="492"/>
                </a:lnTo>
                <a:lnTo>
                  <a:pt x="359" y="503"/>
                </a:lnTo>
                <a:lnTo>
                  <a:pt x="358" y="509"/>
                </a:lnTo>
                <a:lnTo>
                  <a:pt x="357" y="515"/>
                </a:lnTo>
                <a:lnTo>
                  <a:pt x="355" y="522"/>
                </a:lnTo>
                <a:lnTo>
                  <a:pt x="351" y="526"/>
                </a:lnTo>
                <a:lnTo>
                  <a:pt x="347" y="531"/>
                </a:lnTo>
                <a:lnTo>
                  <a:pt x="342" y="535"/>
                </a:lnTo>
                <a:lnTo>
                  <a:pt x="338" y="540"/>
                </a:lnTo>
                <a:lnTo>
                  <a:pt x="332" y="543"/>
                </a:lnTo>
                <a:lnTo>
                  <a:pt x="320" y="548"/>
                </a:lnTo>
                <a:lnTo>
                  <a:pt x="307" y="552"/>
                </a:lnTo>
                <a:lnTo>
                  <a:pt x="294" y="554"/>
                </a:lnTo>
                <a:lnTo>
                  <a:pt x="283" y="554"/>
                </a:lnTo>
                <a:lnTo>
                  <a:pt x="267" y="554"/>
                </a:lnTo>
                <a:lnTo>
                  <a:pt x="250" y="552"/>
                </a:lnTo>
                <a:lnTo>
                  <a:pt x="233" y="549"/>
                </a:lnTo>
                <a:lnTo>
                  <a:pt x="216" y="544"/>
                </a:lnTo>
                <a:lnTo>
                  <a:pt x="198" y="539"/>
                </a:lnTo>
                <a:lnTo>
                  <a:pt x="181" y="533"/>
                </a:lnTo>
                <a:lnTo>
                  <a:pt x="164" y="526"/>
                </a:lnTo>
                <a:lnTo>
                  <a:pt x="147" y="518"/>
                </a:lnTo>
                <a:lnTo>
                  <a:pt x="132" y="511"/>
                </a:lnTo>
                <a:lnTo>
                  <a:pt x="116" y="503"/>
                </a:lnTo>
                <a:lnTo>
                  <a:pt x="102" y="494"/>
                </a:lnTo>
                <a:lnTo>
                  <a:pt x="89" y="485"/>
                </a:lnTo>
                <a:lnTo>
                  <a:pt x="0" y="656"/>
                </a:lnTo>
                <a:lnTo>
                  <a:pt x="16" y="665"/>
                </a:lnTo>
                <a:lnTo>
                  <a:pt x="31" y="674"/>
                </a:lnTo>
                <a:lnTo>
                  <a:pt x="48" y="682"/>
                </a:lnTo>
                <a:lnTo>
                  <a:pt x="65" y="690"/>
                </a:lnTo>
                <a:lnTo>
                  <a:pt x="82" y="696"/>
                </a:lnTo>
                <a:lnTo>
                  <a:pt x="99" y="703"/>
                </a:lnTo>
                <a:lnTo>
                  <a:pt x="116" y="709"/>
                </a:lnTo>
                <a:lnTo>
                  <a:pt x="134" y="714"/>
                </a:lnTo>
                <a:lnTo>
                  <a:pt x="151" y="719"/>
                </a:lnTo>
                <a:lnTo>
                  <a:pt x="169" y="723"/>
                </a:lnTo>
                <a:lnTo>
                  <a:pt x="187" y="727"/>
                </a:lnTo>
                <a:lnTo>
                  <a:pt x="205" y="730"/>
                </a:lnTo>
                <a:lnTo>
                  <a:pt x="223" y="732"/>
                </a:lnTo>
                <a:lnTo>
                  <a:pt x="241" y="734"/>
                </a:lnTo>
                <a:lnTo>
                  <a:pt x="260" y="735"/>
                </a:lnTo>
                <a:lnTo>
                  <a:pt x="278" y="735"/>
                </a:lnTo>
                <a:lnTo>
                  <a:pt x="302" y="735"/>
                </a:lnTo>
                <a:lnTo>
                  <a:pt x="326" y="732"/>
                </a:lnTo>
                <a:lnTo>
                  <a:pt x="350" y="730"/>
                </a:lnTo>
                <a:lnTo>
                  <a:pt x="374" y="726"/>
                </a:lnTo>
                <a:lnTo>
                  <a:pt x="396" y="720"/>
                </a:lnTo>
                <a:lnTo>
                  <a:pt x="419" y="713"/>
                </a:lnTo>
                <a:lnTo>
                  <a:pt x="440" y="705"/>
                </a:lnTo>
                <a:lnTo>
                  <a:pt x="462" y="696"/>
                </a:lnTo>
                <a:lnTo>
                  <a:pt x="482" y="686"/>
                </a:lnTo>
                <a:lnTo>
                  <a:pt x="501" y="675"/>
                </a:lnTo>
                <a:lnTo>
                  <a:pt x="518" y="662"/>
                </a:lnTo>
                <a:lnTo>
                  <a:pt x="535" y="647"/>
                </a:lnTo>
                <a:lnTo>
                  <a:pt x="549" y="631"/>
                </a:lnTo>
                <a:lnTo>
                  <a:pt x="563" y="614"/>
                </a:lnTo>
                <a:lnTo>
                  <a:pt x="575" y="595"/>
                </a:lnTo>
                <a:lnTo>
                  <a:pt x="585" y="575"/>
                </a:lnTo>
                <a:lnTo>
                  <a:pt x="589" y="563"/>
                </a:lnTo>
                <a:lnTo>
                  <a:pt x="593" y="553"/>
                </a:lnTo>
                <a:lnTo>
                  <a:pt x="596" y="541"/>
                </a:lnTo>
                <a:lnTo>
                  <a:pt x="599" y="530"/>
                </a:lnTo>
                <a:lnTo>
                  <a:pt x="600" y="517"/>
                </a:lnTo>
                <a:lnTo>
                  <a:pt x="602" y="505"/>
                </a:lnTo>
                <a:lnTo>
                  <a:pt x="602" y="491"/>
                </a:lnTo>
                <a:lnTo>
                  <a:pt x="603" y="478"/>
                </a:lnTo>
                <a:lnTo>
                  <a:pt x="602" y="463"/>
                </a:lnTo>
                <a:lnTo>
                  <a:pt x="601" y="447"/>
                </a:lnTo>
                <a:lnTo>
                  <a:pt x="599" y="434"/>
                </a:lnTo>
                <a:lnTo>
                  <a:pt x="597" y="420"/>
                </a:lnTo>
                <a:lnTo>
                  <a:pt x="592" y="408"/>
                </a:lnTo>
                <a:lnTo>
                  <a:pt x="588" y="396"/>
                </a:lnTo>
                <a:lnTo>
                  <a:pt x="583" y="384"/>
                </a:lnTo>
                <a:lnTo>
                  <a:pt x="576" y="373"/>
                </a:lnTo>
                <a:lnTo>
                  <a:pt x="570" y="364"/>
                </a:lnTo>
                <a:lnTo>
                  <a:pt x="563" y="354"/>
                </a:lnTo>
                <a:lnTo>
                  <a:pt x="555" y="345"/>
                </a:lnTo>
                <a:lnTo>
                  <a:pt x="546" y="337"/>
                </a:lnTo>
                <a:lnTo>
                  <a:pt x="537" y="329"/>
                </a:lnTo>
                <a:lnTo>
                  <a:pt x="527" y="321"/>
                </a:lnTo>
                <a:lnTo>
                  <a:pt x="517" y="314"/>
                </a:lnTo>
                <a:lnTo>
                  <a:pt x="505" y="309"/>
                </a:lnTo>
                <a:lnTo>
                  <a:pt x="483" y="298"/>
                </a:lnTo>
                <a:lnTo>
                  <a:pt x="457" y="289"/>
                </a:lnTo>
                <a:lnTo>
                  <a:pt x="431" y="281"/>
                </a:lnTo>
                <a:lnTo>
                  <a:pt x="403" y="274"/>
                </a:lnTo>
                <a:lnTo>
                  <a:pt x="388" y="272"/>
                </a:lnTo>
                <a:lnTo>
                  <a:pt x="371" y="268"/>
                </a:lnTo>
                <a:lnTo>
                  <a:pt x="362" y="266"/>
                </a:lnTo>
                <a:lnTo>
                  <a:pt x="353" y="264"/>
                </a:lnTo>
                <a:lnTo>
                  <a:pt x="344" y="262"/>
                </a:lnTo>
                <a:lnTo>
                  <a:pt x="335" y="259"/>
                </a:lnTo>
                <a:lnTo>
                  <a:pt x="326" y="256"/>
                </a:lnTo>
                <a:lnTo>
                  <a:pt x="319" y="251"/>
                </a:lnTo>
                <a:lnTo>
                  <a:pt x="312" y="247"/>
                </a:lnTo>
                <a:lnTo>
                  <a:pt x="305" y="241"/>
                </a:lnTo>
                <a:lnTo>
                  <a:pt x="301" y="236"/>
                </a:lnTo>
                <a:lnTo>
                  <a:pt x="296" y="229"/>
                </a:lnTo>
                <a:lnTo>
                  <a:pt x="294" y="222"/>
                </a:lnTo>
                <a:lnTo>
                  <a:pt x="293" y="213"/>
                </a:lnTo>
                <a:lnTo>
                  <a:pt x="294" y="207"/>
                </a:lnTo>
                <a:lnTo>
                  <a:pt x="295" y="202"/>
                </a:lnTo>
                <a:lnTo>
                  <a:pt x="297" y="196"/>
                </a:lnTo>
                <a:lnTo>
                  <a:pt x="301" y="192"/>
                </a:lnTo>
                <a:lnTo>
                  <a:pt x="305" y="187"/>
                </a:lnTo>
                <a:lnTo>
                  <a:pt x="310" y="183"/>
                </a:lnTo>
                <a:lnTo>
                  <a:pt x="315" y="179"/>
                </a:lnTo>
                <a:lnTo>
                  <a:pt x="321" y="177"/>
                </a:lnTo>
                <a:lnTo>
                  <a:pt x="333" y="173"/>
                </a:lnTo>
                <a:lnTo>
                  <a:pt x="346" y="169"/>
                </a:lnTo>
                <a:lnTo>
                  <a:pt x="358" y="167"/>
                </a:lnTo>
                <a:lnTo>
                  <a:pt x="369" y="167"/>
                </a:lnTo>
                <a:lnTo>
                  <a:pt x="381" y="167"/>
                </a:lnTo>
                <a:lnTo>
                  <a:pt x="391" y="168"/>
                </a:lnTo>
                <a:lnTo>
                  <a:pt x="402" y="169"/>
                </a:lnTo>
                <a:lnTo>
                  <a:pt x="414" y="170"/>
                </a:lnTo>
                <a:lnTo>
                  <a:pt x="426" y="173"/>
                </a:lnTo>
                <a:lnTo>
                  <a:pt x="437" y="176"/>
                </a:lnTo>
                <a:lnTo>
                  <a:pt x="448" y="179"/>
                </a:lnTo>
                <a:lnTo>
                  <a:pt x="459" y="183"/>
                </a:lnTo>
                <a:lnTo>
                  <a:pt x="471" y="186"/>
                </a:lnTo>
                <a:lnTo>
                  <a:pt x="481" y="191"/>
                </a:lnTo>
                <a:lnTo>
                  <a:pt x="491" y="195"/>
                </a:lnTo>
                <a:lnTo>
                  <a:pt x="501" y="200"/>
                </a:lnTo>
                <a:lnTo>
                  <a:pt x="583" y="44"/>
                </a:lnTo>
                <a:close/>
              </a:path>
            </a:pathLst>
          </a:custGeom>
          <a:solidFill>
            <a:srgbClr val="68676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81" name="Freeform 127"/>
          <p:cNvSpPr>
            <a:spLocks noEditPoints="1"/>
          </p:cNvSpPr>
          <p:nvPr userDrawn="1"/>
        </p:nvSpPr>
        <p:spPr bwMode="auto">
          <a:xfrm>
            <a:off x="9749200" y="6483355"/>
            <a:ext cx="201101" cy="144463"/>
          </a:xfrm>
          <a:custGeom>
            <a:avLst/>
            <a:gdLst>
              <a:gd name="T0" fmla="*/ 2047551739 w 759"/>
              <a:gd name="T1" fmla="*/ 1776727637 h 735"/>
              <a:gd name="T2" fmla="*/ 2147483647 w 759"/>
              <a:gd name="T3" fmla="*/ 1488191000 h 735"/>
              <a:gd name="T4" fmla="*/ 2147483647 w 759"/>
              <a:gd name="T5" fmla="*/ 1290785357 h 735"/>
              <a:gd name="T6" fmla="*/ 2147483647 w 759"/>
              <a:gd name="T7" fmla="*/ 1207264712 h 735"/>
              <a:gd name="T8" fmla="*/ 2147483647 w 759"/>
              <a:gd name="T9" fmla="*/ 1230057042 h 735"/>
              <a:gd name="T10" fmla="*/ 2147483647 w 759"/>
              <a:gd name="T11" fmla="*/ 1359124021 h 735"/>
              <a:gd name="T12" fmla="*/ 2147483647 w 759"/>
              <a:gd name="T13" fmla="*/ 1594504171 h 735"/>
              <a:gd name="T14" fmla="*/ 2147483647 w 759"/>
              <a:gd name="T15" fmla="*/ 1905833336 h 735"/>
              <a:gd name="T16" fmla="*/ 2147483647 w 759"/>
              <a:gd name="T17" fmla="*/ 2147483647 h 735"/>
              <a:gd name="T18" fmla="*/ 2147483647 w 759"/>
              <a:gd name="T19" fmla="*/ 2147483647 h 735"/>
              <a:gd name="T20" fmla="*/ 2147483647 w 759"/>
              <a:gd name="T21" fmla="*/ 1700817343 h 735"/>
              <a:gd name="T22" fmla="*/ 2147483647 w 759"/>
              <a:gd name="T23" fmla="*/ 1199692885 h 735"/>
              <a:gd name="T24" fmla="*/ 2147483647 w 759"/>
              <a:gd name="T25" fmla="*/ 782050745 h 735"/>
              <a:gd name="T26" fmla="*/ 2147483647 w 759"/>
              <a:gd name="T27" fmla="*/ 447967774 h 735"/>
              <a:gd name="T28" fmla="*/ 2147483647 w 759"/>
              <a:gd name="T29" fmla="*/ 197405643 h 735"/>
              <a:gd name="T30" fmla="*/ 2147483647 w 759"/>
              <a:gd name="T31" fmla="*/ 53156488 h 735"/>
              <a:gd name="T32" fmla="*/ 2147483647 w 759"/>
              <a:gd name="T33" fmla="*/ 0 h 735"/>
              <a:gd name="T34" fmla="*/ 2147483647 w 759"/>
              <a:gd name="T35" fmla="*/ 30364157 h 735"/>
              <a:gd name="T36" fmla="*/ 2071082740 w 759"/>
              <a:gd name="T37" fmla="*/ 106313172 h 735"/>
              <a:gd name="T38" fmla="*/ 1655302823 w 759"/>
              <a:gd name="T39" fmla="*/ 242990500 h 735"/>
              <a:gd name="T40" fmla="*/ 1278727928 w 759"/>
              <a:gd name="T41" fmla="*/ 417603616 h 735"/>
              <a:gd name="T42" fmla="*/ 949254576 w 759"/>
              <a:gd name="T43" fmla="*/ 652983767 h 735"/>
              <a:gd name="T44" fmla="*/ 658986246 w 759"/>
              <a:gd name="T45" fmla="*/ 933910054 h 735"/>
              <a:gd name="T46" fmla="*/ 415780115 w 759"/>
              <a:gd name="T47" fmla="*/ 1260421199 h 735"/>
              <a:gd name="T48" fmla="*/ 227492568 w 759"/>
              <a:gd name="T49" fmla="*/ 1617296698 h 735"/>
              <a:gd name="T50" fmla="*/ 94124003 w 759"/>
              <a:gd name="T51" fmla="*/ 2027289964 h 735"/>
              <a:gd name="T52" fmla="*/ 23531001 w 759"/>
              <a:gd name="T53" fmla="*/ 2147483647 h 735"/>
              <a:gd name="T54" fmla="*/ 15674220 w 759"/>
              <a:gd name="T55" fmla="*/ 2147483647 h 735"/>
              <a:gd name="T56" fmla="*/ 62775564 w 759"/>
              <a:gd name="T57" fmla="*/ 2147483647 h 735"/>
              <a:gd name="T58" fmla="*/ 188287348 w 759"/>
              <a:gd name="T59" fmla="*/ 2147483647 h 735"/>
              <a:gd name="T60" fmla="*/ 376574895 w 759"/>
              <a:gd name="T61" fmla="*/ 2147483647 h 735"/>
              <a:gd name="T62" fmla="*/ 611924244 w 759"/>
              <a:gd name="T63" fmla="*/ 2147483647 h 735"/>
              <a:gd name="T64" fmla="*/ 902153034 w 759"/>
              <a:gd name="T65" fmla="*/ 2147483647 h 735"/>
              <a:gd name="T66" fmla="*/ 1239522708 w 759"/>
              <a:gd name="T67" fmla="*/ 2147483647 h 735"/>
              <a:gd name="T68" fmla="*/ 1616058062 w 759"/>
              <a:gd name="T69" fmla="*/ 2147483647 h 735"/>
              <a:gd name="T70" fmla="*/ 2031838177 w 759"/>
              <a:gd name="T71" fmla="*/ 2147483647 h 735"/>
              <a:gd name="T72" fmla="*/ 2147483647 w 759"/>
              <a:gd name="T73" fmla="*/ 2147483647 h 735"/>
              <a:gd name="T74" fmla="*/ 2147483647 w 759"/>
              <a:gd name="T75" fmla="*/ 2147483647 h 735"/>
              <a:gd name="T76" fmla="*/ 2147483647 w 759"/>
              <a:gd name="T77" fmla="*/ 2147483647 h 735"/>
              <a:gd name="T78" fmla="*/ 2147483647 w 759"/>
              <a:gd name="T79" fmla="*/ 2147483647 h 735"/>
              <a:gd name="T80" fmla="*/ 2147483647 w 759"/>
              <a:gd name="T81" fmla="*/ 2147483647 h 735"/>
              <a:gd name="T82" fmla="*/ 2147483647 w 759"/>
              <a:gd name="T83" fmla="*/ 2147483647 h 735"/>
              <a:gd name="T84" fmla="*/ 2147483647 w 759"/>
              <a:gd name="T85" fmla="*/ 2147483647 h 735"/>
              <a:gd name="T86" fmla="*/ 2147483647 w 759"/>
              <a:gd name="T87" fmla="*/ 2147483647 h 735"/>
              <a:gd name="T88" fmla="*/ 2147483647 w 759"/>
              <a:gd name="T89" fmla="*/ 2147483647 h 735"/>
              <a:gd name="T90" fmla="*/ 2147483647 w 759"/>
              <a:gd name="T91" fmla="*/ 2147483647 h 735"/>
              <a:gd name="T92" fmla="*/ 2147483647 w 759"/>
              <a:gd name="T93" fmla="*/ 2147483647 h 735"/>
              <a:gd name="T94" fmla="*/ 2147483647 w 759"/>
              <a:gd name="T95" fmla="*/ 2147483647 h 735"/>
              <a:gd name="T96" fmla="*/ 2147483647 w 759"/>
              <a:gd name="T97" fmla="*/ 2147483647 h 735"/>
              <a:gd name="T98" fmla="*/ 2147483647 w 759"/>
              <a:gd name="T99" fmla="*/ 2147483647 h 735"/>
              <a:gd name="T100" fmla="*/ 2147483647 w 759"/>
              <a:gd name="T101" fmla="*/ 2147483647 h 735"/>
              <a:gd name="T102" fmla="*/ 2147483647 w 759"/>
              <a:gd name="T103" fmla="*/ 2147483647 h 735"/>
              <a:gd name="T104" fmla="*/ 2147483647 w 759"/>
              <a:gd name="T105" fmla="*/ 2147483647 h 735"/>
              <a:gd name="T106" fmla="*/ 2094613740 w 759"/>
              <a:gd name="T107" fmla="*/ 2147483647 h 735"/>
              <a:gd name="T108" fmla="*/ 1961245175 w 759"/>
              <a:gd name="T109" fmla="*/ 2147483647 h 735"/>
              <a:gd name="T110" fmla="*/ 1929857393 w 759"/>
              <a:gd name="T111" fmla="*/ 2147483647 h 7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59" h="735">
                <a:moveTo>
                  <a:pt x="249" y="267"/>
                </a:moveTo>
                <a:lnTo>
                  <a:pt x="254" y="250"/>
                </a:lnTo>
                <a:lnTo>
                  <a:pt x="261" y="234"/>
                </a:lnTo>
                <a:lnTo>
                  <a:pt x="268" y="220"/>
                </a:lnTo>
                <a:lnTo>
                  <a:pt x="277" y="207"/>
                </a:lnTo>
                <a:lnTo>
                  <a:pt x="289" y="196"/>
                </a:lnTo>
                <a:lnTo>
                  <a:pt x="301" y="186"/>
                </a:lnTo>
                <a:lnTo>
                  <a:pt x="315" y="178"/>
                </a:lnTo>
                <a:lnTo>
                  <a:pt x="328" y="170"/>
                </a:lnTo>
                <a:lnTo>
                  <a:pt x="344" y="166"/>
                </a:lnTo>
                <a:lnTo>
                  <a:pt x="360" y="161"/>
                </a:lnTo>
                <a:lnTo>
                  <a:pt x="376" y="159"/>
                </a:lnTo>
                <a:lnTo>
                  <a:pt x="394" y="158"/>
                </a:lnTo>
                <a:lnTo>
                  <a:pt x="411" y="159"/>
                </a:lnTo>
                <a:lnTo>
                  <a:pt x="427" y="162"/>
                </a:lnTo>
                <a:lnTo>
                  <a:pt x="442" y="166"/>
                </a:lnTo>
                <a:lnTo>
                  <a:pt x="456" y="173"/>
                </a:lnTo>
                <a:lnTo>
                  <a:pt x="471" y="179"/>
                </a:lnTo>
                <a:lnTo>
                  <a:pt x="483" y="188"/>
                </a:lnTo>
                <a:lnTo>
                  <a:pt x="496" y="198"/>
                </a:lnTo>
                <a:lnTo>
                  <a:pt x="506" y="210"/>
                </a:lnTo>
                <a:lnTo>
                  <a:pt x="515" y="222"/>
                </a:lnTo>
                <a:lnTo>
                  <a:pt x="523" y="237"/>
                </a:lnTo>
                <a:lnTo>
                  <a:pt x="528" y="251"/>
                </a:lnTo>
                <a:lnTo>
                  <a:pt x="533" y="267"/>
                </a:lnTo>
                <a:lnTo>
                  <a:pt x="249" y="267"/>
                </a:lnTo>
                <a:close/>
                <a:moveTo>
                  <a:pt x="759" y="383"/>
                </a:moveTo>
                <a:lnTo>
                  <a:pt x="759" y="354"/>
                </a:lnTo>
                <a:lnTo>
                  <a:pt x="757" y="326"/>
                </a:lnTo>
                <a:lnTo>
                  <a:pt x="754" y="299"/>
                </a:lnTo>
                <a:lnTo>
                  <a:pt x="748" y="273"/>
                </a:lnTo>
                <a:lnTo>
                  <a:pt x="742" y="248"/>
                </a:lnTo>
                <a:lnTo>
                  <a:pt x="735" y="224"/>
                </a:lnTo>
                <a:lnTo>
                  <a:pt x="726" y="201"/>
                </a:lnTo>
                <a:lnTo>
                  <a:pt x="715" y="179"/>
                </a:lnTo>
                <a:lnTo>
                  <a:pt x="703" y="158"/>
                </a:lnTo>
                <a:lnTo>
                  <a:pt x="691" y="139"/>
                </a:lnTo>
                <a:lnTo>
                  <a:pt x="676" y="121"/>
                </a:lnTo>
                <a:lnTo>
                  <a:pt x="661" y="103"/>
                </a:lnTo>
                <a:lnTo>
                  <a:pt x="644" y="87"/>
                </a:lnTo>
                <a:lnTo>
                  <a:pt x="626" y="72"/>
                </a:lnTo>
                <a:lnTo>
                  <a:pt x="607" y="59"/>
                </a:lnTo>
                <a:lnTo>
                  <a:pt x="587" y="46"/>
                </a:lnTo>
                <a:lnTo>
                  <a:pt x="565" y="36"/>
                </a:lnTo>
                <a:lnTo>
                  <a:pt x="542" y="26"/>
                </a:lnTo>
                <a:lnTo>
                  <a:pt x="518" y="18"/>
                </a:lnTo>
                <a:lnTo>
                  <a:pt x="494" y="11"/>
                </a:lnTo>
                <a:lnTo>
                  <a:pt x="468" y="7"/>
                </a:lnTo>
                <a:lnTo>
                  <a:pt x="440" y="4"/>
                </a:lnTo>
                <a:lnTo>
                  <a:pt x="411" y="0"/>
                </a:lnTo>
                <a:lnTo>
                  <a:pt x="382" y="0"/>
                </a:lnTo>
                <a:lnTo>
                  <a:pt x="362" y="0"/>
                </a:lnTo>
                <a:lnTo>
                  <a:pt x="340" y="1"/>
                </a:lnTo>
                <a:lnTo>
                  <a:pt x="321" y="4"/>
                </a:lnTo>
                <a:lnTo>
                  <a:pt x="301" y="6"/>
                </a:lnTo>
                <a:lnTo>
                  <a:pt x="283" y="10"/>
                </a:lnTo>
                <a:lnTo>
                  <a:pt x="264" y="14"/>
                </a:lnTo>
                <a:lnTo>
                  <a:pt x="246" y="19"/>
                </a:lnTo>
                <a:lnTo>
                  <a:pt x="228" y="25"/>
                </a:lnTo>
                <a:lnTo>
                  <a:pt x="211" y="32"/>
                </a:lnTo>
                <a:lnTo>
                  <a:pt x="194" y="38"/>
                </a:lnTo>
                <a:lnTo>
                  <a:pt x="178" y="47"/>
                </a:lnTo>
                <a:lnTo>
                  <a:pt x="163" y="55"/>
                </a:lnTo>
                <a:lnTo>
                  <a:pt x="148" y="65"/>
                </a:lnTo>
                <a:lnTo>
                  <a:pt x="134" y="76"/>
                </a:lnTo>
                <a:lnTo>
                  <a:pt x="121" y="86"/>
                </a:lnTo>
                <a:lnTo>
                  <a:pt x="107" y="98"/>
                </a:lnTo>
                <a:lnTo>
                  <a:pt x="95" y="109"/>
                </a:lnTo>
                <a:lnTo>
                  <a:pt x="84" y="123"/>
                </a:lnTo>
                <a:lnTo>
                  <a:pt x="72" y="136"/>
                </a:lnTo>
                <a:lnTo>
                  <a:pt x="62" y="150"/>
                </a:lnTo>
                <a:lnTo>
                  <a:pt x="53" y="166"/>
                </a:lnTo>
                <a:lnTo>
                  <a:pt x="44" y="180"/>
                </a:lnTo>
                <a:lnTo>
                  <a:pt x="36" y="197"/>
                </a:lnTo>
                <a:lnTo>
                  <a:pt x="29" y="213"/>
                </a:lnTo>
                <a:lnTo>
                  <a:pt x="23" y="231"/>
                </a:lnTo>
                <a:lnTo>
                  <a:pt x="17" y="249"/>
                </a:lnTo>
                <a:lnTo>
                  <a:pt x="12" y="267"/>
                </a:lnTo>
                <a:lnTo>
                  <a:pt x="8" y="286"/>
                </a:lnTo>
                <a:lnTo>
                  <a:pt x="5" y="305"/>
                </a:lnTo>
                <a:lnTo>
                  <a:pt x="3" y="326"/>
                </a:lnTo>
                <a:lnTo>
                  <a:pt x="2" y="347"/>
                </a:lnTo>
                <a:lnTo>
                  <a:pt x="0" y="369"/>
                </a:lnTo>
                <a:lnTo>
                  <a:pt x="2" y="390"/>
                </a:lnTo>
                <a:lnTo>
                  <a:pt x="3" y="411"/>
                </a:lnTo>
                <a:lnTo>
                  <a:pt x="5" y="432"/>
                </a:lnTo>
                <a:lnTo>
                  <a:pt x="8" y="452"/>
                </a:lnTo>
                <a:lnTo>
                  <a:pt x="13" y="471"/>
                </a:lnTo>
                <a:lnTo>
                  <a:pt x="18" y="490"/>
                </a:lnTo>
                <a:lnTo>
                  <a:pt x="24" y="508"/>
                </a:lnTo>
                <a:lnTo>
                  <a:pt x="31" y="525"/>
                </a:lnTo>
                <a:lnTo>
                  <a:pt x="39" y="542"/>
                </a:lnTo>
                <a:lnTo>
                  <a:pt x="48" y="559"/>
                </a:lnTo>
                <a:lnTo>
                  <a:pt x="57" y="574"/>
                </a:lnTo>
                <a:lnTo>
                  <a:pt x="67" y="588"/>
                </a:lnTo>
                <a:lnTo>
                  <a:pt x="78" y="603"/>
                </a:lnTo>
                <a:lnTo>
                  <a:pt x="89" y="616"/>
                </a:lnTo>
                <a:lnTo>
                  <a:pt x="102" y="629"/>
                </a:lnTo>
                <a:lnTo>
                  <a:pt x="115" y="640"/>
                </a:lnTo>
                <a:lnTo>
                  <a:pt x="129" y="652"/>
                </a:lnTo>
                <a:lnTo>
                  <a:pt x="143" y="663"/>
                </a:lnTo>
                <a:lnTo>
                  <a:pt x="158" y="673"/>
                </a:lnTo>
                <a:lnTo>
                  <a:pt x="174" y="682"/>
                </a:lnTo>
                <a:lnTo>
                  <a:pt x="190" y="690"/>
                </a:lnTo>
                <a:lnTo>
                  <a:pt x="206" y="698"/>
                </a:lnTo>
                <a:lnTo>
                  <a:pt x="223" y="704"/>
                </a:lnTo>
                <a:lnTo>
                  <a:pt x="241" y="711"/>
                </a:lnTo>
                <a:lnTo>
                  <a:pt x="259" y="717"/>
                </a:lnTo>
                <a:lnTo>
                  <a:pt x="279" y="721"/>
                </a:lnTo>
                <a:lnTo>
                  <a:pt x="298" y="726"/>
                </a:lnTo>
                <a:lnTo>
                  <a:pt x="317" y="729"/>
                </a:lnTo>
                <a:lnTo>
                  <a:pt x="337" y="731"/>
                </a:lnTo>
                <a:lnTo>
                  <a:pt x="357" y="734"/>
                </a:lnTo>
                <a:lnTo>
                  <a:pt x="379" y="735"/>
                </a:lnTo>
                <a:lnTo>
                  <a:pt x="400" y="735"/>
                </a:lnTo>
                <a:lnTo>
                  <a:pt x="429" y="734"/>
                </a:lnTo>
                <a:lnTo>
                  <a:pt x="459" y="731"/>
                </a:lnTo>
                <a:lnTo>
                  <a:pt x="488" y="727"/>
                </a:lnTo>
                <a:lnTo>
                  <a:pt x="516" y="720"/>
                </a:lnTo>
                <a:lnTo>
                  <a:pt x="544" y="712"/>
                </a:lnTo>
                <a:lnTo>
                  <a:pt x="570" y="703"/>
                </a:lnTo>
                <a:lnTo>
                  <a:pt x="596" y="691"/>
                </a:lnTo>
                <a:lnTo>
                  <a:pt x="620" y="677"/>
                </a:lnTo>
                <a:lnTo>
                  <a:pt x="632" y="669"/>
                </a:lnTo>
                <a:lnTo>
                  <a:pt x="643" y="662"/>
                </a:lnTo>
                <a:lnTo>
                  <a:pt x="653" y="654"/>
                </a:lnTo>
                <a:lnTo>
                  <a:pt x="665" y="645"/>
                </a:lnTo>
                <a:lnTo>
                  <a:pt x="675" y="634"/>
                </a:lnTo>
                <a:lnTo>
                  <a:pt x="684" y="624"/>
                </a:lnTo>
                <a:lnTo>
                  <a:pt x="693" y="614"/>
                </a:lnTo>
                <a:lnTo>
                  <a:pt x="702" y="603"/>
                </a:lnTo>
                <a:lnTo>
                  <a:pt x="710" y="592"/>
                </a:lnTo>
                <a:lnTo>
                  <a:pt x="718" y="580"/>
                </a:lnTo>
                <a:lnTo>
                  <a:pt x="724" y="568"/>
                </a:lnTo>
                <a:lnTo>
                  <a:pt x="731" y="554"/>
                </a:lnTo>
                <a:lnTo>
                  <a:pt x="737" y="542"/>
                </a:lnTo>
                <a:lnTo>
                  <a:pt x="742" y="527"/>
                </a:lnTo>
                <a:lnTo>
                  <a:pt x="747" y="513"/>
                </a:lnTo>
                <a:lnTo>
                  <a:pt x="750" y="498"/>
                </a:lnTo>
                <a:lnTo>
                  <a:pt x="515" y="498"/>
                </a:lnTo>
                <a:lnTo>
                  <a:pt x="510" y="507"/>
                </a:lnTo>
                <a:lnTo>
                  <a:pt x="505" y="514"/>
                </a:lnTo>
                <a:lnTo>
                  <a:pt x="499" y="521"/>
                </a:lnTo>
                <a:lnTo>
                  <a:pt x="494" y="527"/>
                </a:lnTo>
                <a:lnTo>
                  <a:pt x="487" y="533"/>
                </a:lnTo>
                <a:lnTo>
                  <a:pt x="480" y="539"/>
                </a:lnTo>
                <a:lnTo>
                  <a:pt x="473" y="543"/>
                </a:lnTo>
                <a:lnTo>
                  <a:pt x="467" y="548"/>
                </a:lnTo>
                <a:lnTo>
                  <a:pt x="452" y="553"/>
                </a:lnTo>
                <a:lnTo>
                  <a:pt x="435" y="558"/>
                </a:lnTo>
                <a:lnTo>
                  <a:pt x="417" y="561"/>
                </a:lnTo>
                <a:lnTo>
                  <a:pt x="399" y="561"/>
                </a:lnTo>
                <a:lnTo>
                  <a:pt x="380" y="561"/>
                </a:lnTo>
                <a:lnTo>
                  <a:pt x="363" y="559"/>
                </a:lnTo>
                <a:lnTo>
                  <a:pt x="347" y="556"/>
                </a:lnTo>
                <a:lnTo>
                  <a:pt x="333" y="551"/>
                </a:lnTo>
                <a:lnTo>
                  <a:pt x="318" y="547"/>
                </a:lnTo>
                <a:lnTo>
                  <a:pt x="306" y="540"/>
                </a:lnTo>
                <a:lnTo>
                  <a:pt x="294" y="532"/>
                </a:lnTo>
                <a:lnTo>
                  <a:pt x="284" y="523"/>
                </a:lnTo>
                <a:lnTo>
                  <a:pt x="275" y="512"/>
                </a:lnTo>
                <a:lnTo>
                  <a:pt x="267" y="500"/>
                </a:lnTo>
                <a:lnTo>
                  <a:pt x="261" y="488"/>
                </a:lnTo>
                <a:lnTo>
                  <a:pt x="255" y="474"/>
                </a:lnTo>
                <a:lnTo>
                  <a:pt x="250" y="460"/>
                </a:lnTo>
                <a:lnTo>
                  <a:pt x="248" y="444"/>
                </a:lnTo>
                <a:lnTo>
                  <a:pt x="246" y="426"/>
                </a:lnTo>
                <a:lnTo>
                  <a:pt x="246" y="408"/>
                </a:lnTo>
                <a:lnTo>
                  <a:pt x="759" y="408"/>
                </a:lnTo>
                <a:lnTo>
                  <a:pt x="759" y="383"/>
                </a:lnTo>
                <a:close/>
              </a:path>
            </a:pathLst>
          </a:custGeom>
          <a:solidFill>
            <a:srgbClr val="68676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82" name="Freeform 128"/>
          <p:cNvSpPr>
            <a:spLocks noEditPoints="1"/>
          </p:cNvSpPr>
          <p:nvPr userDrawn="1"/>
        </p:nvSpPr>
        <p:spPr bwMode="auto">
          <a:xfrm>
            <a:off x="9965120" y="6483355"/>
            <a:ext cx="201101" cy="144463"/>
          </a:xfrm>
          <a:custGeom>
            <a:avLst/>
            <a:gdLst>
              <a:gd name="T0" fmla="*/ 2039694958 w 759"/>
              <a:gd name="T1" fmla="*/ 1776727637 h 735"/>
              <a:gd name="T2" fmla="*/ 2147483647 w 759"/>
              <a:gd name="T3" fmla="*/ 1488191000 h 735"/>
              <a:gd name="T4" fmla="*/ 2147483647 w 759"/>
              <a:gd name="T5" fmla="*/ 1290785357 h 735"/>
              <a:gd name="T6" fmla="*/ 2147483647 w 759"/>
              <a:gd name="T7" fmla="*/ 1207264712 h 735"/>
              <a:gd name="T8" fmla="*/ 2147483647 w 759"/>
              <a:gd name="T9" fmla="*/ 1230057042 h 735"/>
              <a:gd name="T10" fmla="*/ 2147483647 w 759"/>
              <a:gd name="T11" fmla="*/ 1359124021 h 735"/>
              <a:gd name="T12" fmla="*/ 2147483647 w 759"/>
              <a:gd name="T13" fmla="*/ 1594504171 h 735"/>
              <a:gd name="T14" fmla="*/ 2147483647 w 759"/>
              <a:gd name="T15" fmla="*/ 1905833336 h 735"/>
              <a:gd name="T16" fmla="*/ 2147483647 w 759"/>
              <a:gd name="T17" fmla="*/ 2147483647 h 735"/>
              <a:gd name="T18" fmla="*/ 2147483647 w 759"/>
              <a:gd name="T19" fmla="*/ 2147483647 h 735"/>
              <a:gd name="T20" fmla="*/ 2147483647 w 759"/>
              <a:gd name="T21" fmla="*/ 1700817343 h 735"/>
              <a:gd name="T22" fmla="*/ 2147483647 w 759"/>
              <a:gd name="T23" fmla="*/ 1199692885 h 735"/>
              <a:gd name="T24" fmla="*/ 2147483647 w 759"/>
              <a:gd name="T25" fmla="*/ 782050745 h 735"/>
              <a:gd name="T26" fmla="*/ 2147483647 w 759"/>
              <a:gd name="T27" fmla="*/ 447967774 h 735"/>
              <a:gd name="T28" fmla="*/ 2147483647 w 759"/>
              <a:gd name="T29" fmla="*/ 197405643 h 735"/>
              <a:gd name="T30" fmla="*/ 2147483647 w 759"/>
              <a:gd name="T31" fmla="*/ 53156488 h 735"/>
              <a:gd name="T32" fmla="*/ 2147483647 w 759"/>
              <a:gd name="T33" fmla="*/ 0 h 735"/>
              <a:gd name="T34" fmla="*/ 2147483647 w 759"/>
              <a:gd name="T35" fmla="*/ 30364157 h 735"/>
              <a:gd name="T36" fmla="*/ 2071082740 w 759"/>
              <a:gd name="T37" fmla="*/ 106313172 h 735"/>
              <a:gd name="T38" fmla="*/ 1655302823 w 759"/>
              <a:gd name="T39" fmla="*/ 242990500 h 735"/>
              <a:gd name="T40" fmla="*/ 1270871147 w 759"/>
              <a:gd name="T41" fmla="*/ 417603616 h 735"/>
              <a:gd name="T42" fmla="*/ 933540815 w 759"/>
              <a:gd name="T43" fmla="*/ 652983767 h 735"/>
              <a:gd name="T44" fmla="*/ 651129465 w 759"/>
              <a:gd name="T45" fmla="*/ 933910054 h 735"/>
              <a:gd name="T46" fmla="*/ 407923135 w 759"/>
              <a:gd name="T47" fmla="*/ 1260421199 h 735"/>
              <a:gd name="T48" fmla="*/ 219675329 w 759"/>
              <a:gd name="T49" fmla="*/ 1617296698 h 735"/>
              <a:gd name="T50" fmla="*/ 86306564 w 759"/>
              <a:gd name="T51" fmla="*/ 2027289964 h 735"/>
              <a:gd name="T52" fmla="*/ 15674220 w 759"/>
              <a:gd name="T53" fmla="*/ 2147483647 h 735"/>
              <a:gd name="T54" fmla="*/ 7856781 w 759"/>
              <a:gd name="T55" fmla="*/ 2147483647 h 735"/>
              <a:gd name="T56" fmla="*/ 62775564 w 759"/>
              <a:gd name="T57" fmla="*/ 2147483647 h 735"/>
              <a:gd name="T58" fmla="*/ 188287348 w 759"/>
              <a:gd name="T59" fmla="*/ 2147483647 h 735"/>
              <a:gd name="T60" fmla="*/ 368718114 w 759"/>
              <a:gd name="T61" fmla="*/ 2147483647 h 735"/>
              <a:gd name="T62" fmla="*/ 604067463 w 759"/>
              <a:gd name="T63" fmla="*/ 2147483647 h 735"/>
              <a:gd name="T64" fmla="*/ 894335595 w 759"/>
              <a:gd name="T65" fmla="*/ 2147483647 h 735"/>
              <a:gd name="T66" fmla="*/ 1239522708 w 759"/>
              <a:gd name="T67" fmla="*/ 2147483647 h 735"/>
              <a:gd name="T68" fmla="*/ 1608201281 w 759"/>
              <a:gd name="T69" fmla="*/ 2147483647 h 735"/>
              <a:gd name="T70" fmla="*/ 2031838177 w 759"/>
              <a:gd name="T71" fmla="*/ 2147483647 h 735"/>
              <a:gd name="T72" fmla="*/ 2147483647 w 759"/>
              <a:gd name="T73" fmla="*/ 2147483647 h 735"/>
              <a:gd name="T74" fmla="*/ 2147483647 w 759"/>
              <a:gd name="T75" fmla="*/ 2147483647 h 735"/>
              <a:gd name="T76" fmla="*/ 2147483647 w 759"/>
              <a:gd name="T77" fmla="*/ 2147483647 h 735"/>
              <a:gd name="T78" fmla="*/ 2147483647 w 759"/>
              <a:gd name="T79" fmla="*/ 2147483647 h 735"/>
              <a:gd name="T80" fmla="*/ 2147483647 w 759"/>
              <a:gd name="T81" fmla="*/ 2147483647 h 735"/>
              <a:gd name="T82" fmla="*/ 2147483647 w 759"/>
              <a:gd name="T83" fmla="*/ 2147483647 h 735"/>
              <a:gd name="T84" fmla="*/ 2147483647 w 759"/>
              <a:gd name="T85" fmla="*/ 2147483647 h 735"/>
              <a:gd name="T86" fmla="*/ 2147483647 w 759"/>
              <a:gd name="T87" fmla="*/ 2147483647 h 735"/>
              <a:gd name="T88" fmla="*/ 2147483647 w 759"/>
              <a:gd name="T89" fmla="*/ 2147483647 h 735"/>
              <a:gd name="T90" fmla="*/ 2147483647 w 759"/>
              <a:gd name="T91" fmla="*/ 2147483647 h 735"/>
              <a:gd name="T92" fmla="*/ 2147483647 w 759"/>
              <a:gd name="T93" fmla="*/ 2147483647 h 735"/>
              <a:gd name="T94" fmla="*/ 2147483647 w 759"/>
              <a:gd name="T95" fmla="*/ 2147483647 h 735"/>
              <a:gd name="T96" fmla="*/ 2147483647 w 759"/>
              <a:gd name="T97" fmla="*/ 2147483647 h 735"/>
              <a:gd name="T98" fmla="*/ 2147483647 w 759"/>
              <a:gd name="T99" fmla="*/ 2147483647 h 735"/>
              <a:gd name="T100" fmla="*/ 2147483647 w 759"/>
              <a:gd name="T101" fmla="*/ 2147483647 h 735"/>
              <a:gd name="T102" fmla="*/ 2147483647 w 759"/>
              <a:gd name="T103" fmla="*/ 2147483647 h 735"/>
              <a:gd name="T104" fmla="*/ 2147483647 w 759"/>
              <a:gd name="T105" fmla="*/ 2147483647 h 735"/>
              <a:gd name="T106" fmla="*/ 2094613740 w 759"/>
              <a:gd name="T107" fmla="*/ 2147483647 h 735"/>
              <a:gd name="T108" fmla="*/ 1961245175 w 759"/>
              <a:gd name="T109" fmla="*/ 2147483647 h 735"/>
              <a:gd name="T110" fmla="*/ 1914183173 w 759"/>
              <a:gd name="T111" fmla="*/ 2147483647 h 7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59" h="735">
                <a:moveTo>
                  <a:pt x="249" y="267"/>
                </a:moveTo>
                <a:lnTo>
                  <a:pt x="253" y="250"/>
                </a:lnTo>
                <a:lnTo>
                  <a:pt x="260" y="234"/>
                </a:lnTo>
                <a:lnTo>
                  <a:pt x="268" y="220"/>
                </a:lnTo>
                <a:lnTo>
                  <a:pt x="277" y="207"/>
                </a:lnTo>
                <a:lnTo>
                  <a:pt x="288" y="196"/>
                </a:lnTo>
                <a:lnTo>
                  <a:pt x="301" y="186"/>
                </a:lnTo>
                <a:lnTo>
                  <a:pt x="313" y="178"/>
                </a:lnTo>
                <a:lnTo>
                  <a:pt x="328" y="170"/>
                </a:lnTo>
                <a:lnTo>
                  <a:pt x="344" y="166"/>
                </a:lnTo>
                <a:lnTo>
                  <a:pt x="359" y="161"/>
                </a:lnTo>
                <a:lnTo>
                  <a:pt x="376" y="159"/>
                </a:lnTo>
                <a:lnTo>
                  <a:pt x="394" y="158"/>
                </a:lnTo>
                <a:lnTo>
                  <a:pt x="410" y="159"/>
                </a:lnTo>
                <a:lnTo>
                  <a:pt x="426" y="162"/>
                </a:lnTo>
                <a:lnTo>
                  <a:pt x="442" y="166"/>
                </a:lnTo>
                <a:lnTo>
                  <a:pt x="456" y="173"/>
                </a:lnTo>
                <a:lnTo>
                  <a:pt x="471" y="179"/>
                </a:lnTo>
                <a:lnTo>
                  <a:pt x="483" y="188"/>
                </a:lnTo>
                <a:lnTo>
                  <a:pt x="496" y="198"/>
                </a:lnTo>
                <a:lnTo>
                  <a:pt x="506" y="210"/>
                </a:lnTo>
                <a:lnTo>
                  <a:pt x="515" y="222"/>
                </a:lnTo>
                <a:lnTo>
                  <a:pt x="523" y="237"/>
                </a:lnTo>
                <a:lnTo>
                  <a:pt x="528" y="251"/>
                </a:lnTo>
                <a:lnTo>
                  <a:pt x="533" y="267"/>
                </a:lnTo>
                <a:lnTo>
                  <a:pt x="249" y="267"/>
                </a:lnTo>
                <a:close/>
                <a:moveTo>
                  <a:pt x="759" y="383"/>
                </a:moveTo>
                <a:lnTo>
                  <a:pt x="759" y="354"/>
                </a:lnTo>
                <a:lnTo>
                  <a:pt x="757" y="326"/>
                </a:lnTo>
                <a:lnTo>
                  <a:pt x="753" y="299"/>
                </a:lnTo>
                <a:lnTo>
                  <a:pt x="748" y="273"/>
                </a:lnTo>
                <a:lnTo>
                  <a:pt x="742" y="248"/>
                </a:lnTo>
                <a:lnTo>
                  <a:pt x="734" y="224"/>
                </a:lnTo>
                <a:lnTo>
                  <a:pt x="725" y="201"/>
                </a:lnTo>
                <a:lnTo>
                  <a:pt x="714" y="179"/>
                </a:lnTo>
                <a:lnTo>
                  <a:pt x="703" y="158"/>
                </a:lnTo>
                <a:lnTo>
                  <a:pt x="690" y="139"/>
                </a:lnTo>
                <a:lnTo>
                  <a:pt x="676" y="121"/>
                </a:lnTo>
                <a:lnTo>
                  <a:pt x="660" y="103"/>
                </a:lnTo>
                <a:lnTo>
                  <a:pt x="643" y="87"/>
                </a:lnTo>
                <a:lnTo>
                  <a:pt x="626" y="72"/>
                </a:lnTo>
                <a:lnTo>
                  <a:pt x="607" y="59"/>
                </a:lnTo>
                <a:lnTo>
                  <a:pt x="586" y="46"/>
                </a:lnTo>
                <a:lnTo>
                  <a:pt x="564" y="36"/>
                </a:lnTo>
                <a:lnTo>
                  <a:pt x="542" y="26"/>
                </a:lnTo>
                <a:lnTo>
                  <a:pt x="518" y="18"/>
                </a:lnTo>
                <a:lnTo>
                  <a:pt x="493" y="11"/>
                </a:lnTo>
                <a:lnTo>
                  <a:pt x="466" y="7"/>
                </a:lnTo>
                <a:lnTo>
                  <a:pt x="439" y="4"/>
                </a:lnTo>
                <a:lnTo>
                  <a:pt x="411" y="0"/>
                </a:lnTo>
                <a:lnTo>
                  <a:pt x="382" y="0"/>
                </a:lnTo>
                <a:lnTo>
                  <a:pt x="360" y="0"/>
                </a:lnTo>
                <a:lnTo>
                  <a:pt x="340" y="1"/>
                </a:lnTo>
                <a:lnTo>
                  <a:pt x="321" y="4"/>
                </a:lnTo>
                <a:lnTo>
                  <a:pt x="301" y="6"/>
                </a:lnTo>
                <a:lnTo>
                  <a:pt x="282" y="10"/>
                </a:lnTo>
                <a:lnTo>
                  <a:pt x="264" y="14"/>
                </a:lnTo>
                <a:lnTo>
                  <a:pt x="246" y="19"/>
                </a:lnTo>
                <a:lnTo>
                  <a:pt x="228" y="25"/>
                </a:lnTo>
                <a:lnTo>
                  <a:pt x="211" y="32"/>
                </a:lnTo>
                <a:lnTo>
                  <a:pt x="194" y="38"/>
                </a:lnTo>
                <a:lnTo>
                  <a:pt x="178" y="47"/>
                </a:lnTo>
                <a:lnTo>
                  <a:pt x="162" y="55"/>
                </a:lnTo>
                <a:lnTo>
                  <a:pt x="148" y="65"/>
                </a:lnTo>
                <a:lnTo>
                  <a:pt x="134" y="76"/>
                </a:lnTo>
                <a:lnTo>
                  <a:pt x="119" y="86"/>
                </a:lnTo>
                <a:lnTo>
                  <a:pt x="107" y="98"/>
                </a:lnTo>
                <a:lnTo>
                  <a:pt x="95" y="109"/>
                </a:lnTo>
                <a:lnTo>
                  <a:pt x="83" y="123"/>
                </a:lnTo>
                <a:lnTo>
                  <a:pt x="72" y="136"/>
                </a:lnTo>
                <a:lnTo>
                  <a:pt x="62" y="150"/>
                </a:lnTo>
                <a:lnTo>
                  <a:pt x="52" y="166"/>
                </a:lnTo>
                <a:lnTo>
                  <a:pt x="44" y="180"/>
                </a:lnTo>
                <a:lnTo>
                  <a:pt x="36" y="197"/>
                </a:lnTo>
                <a:lnTo>
                  <a:pt x="28" y="213"/>
                </a:lnTo>
                <a:lnTo>
                  <a:pt x="22" y="231"/>
                </a:lnTo>
                <a:lnTo>
                  <a:pt x="16" y="249"/>
                </a:lnTo>
                <a:lnTo>
                  <a:pt x="11" y="267"/>
                </a:lnTo>
                <a:lnTo>
                  <a:pt x="8" y="286"/>
                </a:lnTo>
                <a:lnTo>
                  <a:pt x="5" y="305"/>
                </a:lnTo>
                <a:lnTo>
                  <a:pt x="2" y="326"/>
                </a:lnTo>
                <a:lnTo>
                  <a:pt x="1" y="347"/>
                </a:lnTo>
                <a:lnTo>
                  <a:pt x="0" y="369"/>
                </a:lnTo>
                <a:lnTo>
                  <a:pt x="1" y="390"/>
                </a:lnTo>
                <a:lnTo>
                  <a:pt x="2" y="411"/>
                </a:lnTo>
                <a:lnTo>
                  <a:pt x="5" y="432"/>
                </a:lnTo>
                <a:lnTo>
                  <a:pt x="8" y="452"/>
                </a:lnTo>
                <a:lnTo>
                  <a:pt x="13" y="471"/>
                </a:lnTo>
                <a:lnTo>
                  <a:pt x="17" y="490"/>
                </a:lnTo>
                <a:lnTo>
                  <a:pt x="24" y="508"/>
                </a:lnTo>
                <a:lnTo>
                  <a:pt x="31" y="525"/>
                </a:lnTo>
                <a:lnTo>
                  <a:pt x="38" y="542"/>
                </a:lnTo>
                <a:lnTo>
                  <a:pt x="47" y="559"/>
                </a:lnTo>
                <a:lnTo>
                  <a:pt x="56" y="574"/>
                </a:lnTo>
                <a:lnTo>
                  <a:pt x="67" y="588"/>
                </a:lnTo>
                <a:lnTo>
                  <a:pt x="77" y="603"/>
                </a:lnTo>
                <a:lnTo>
                  <a:pt x="89" y="616"/>
                </a:lnTo>
                <a:lnTo>
                  <a:pt x="101" y="629"/>
                </a:lnTo>
                <a:lnTo>
                  <a:pt x="114" y="640"/>
                </a:lnTo>
                <a:lnTo>
                  <a:pt x="128" y="652"/>
                </a:lnTo>
                <a:lnTo>
                  <a:pt x="142" y="663"/>
                </a:lnTo>
                <a:lnTo>
                  <a:pt x="158" y="673"/>
                </a:lnTo>
                <a:lnTo>
                  <a:pt x="172" y="682"/>
                </a:lnTo>
                <a:lnTo>
                  <a:pt x="189" y="690"/>
                </a:lnTo>
                <a:lnTo>
                  <a:pt x="205" y="698"/>
                </a:lnTo>
                <a:lnTo>
                  <a:pt x="223" y="704"/>
                </a:lnTo>
                <a:lnTo>
                  <a:pt x="241" y="711"/>
                </a:lnTo>
                <a:lnTo>
                  <a:pt x="259" y="717"/>
                </a:lnTo>
                <a:lnTo>
                  <a:pt x="278" y="721"/>
                </a:lnTo>
                <a:lnTo>
                  <a:pt x="297" y="726"/>
                </a:lnTo>
                <a:lnTo>
                  <a:pt x="317" y="729"/>
                </a:lnTo>
                <a:lnTo>
                  <a:pt x="337" y="731"/>
                </a:lnTo>
                <a:lnTo>
                  <a:pt x="357" y="734"/>
                </a:lnTo>
                <a:lnTo>
                  <a:pt x="378" y="735"/>
                </a:lnTo>
                <a:lnTo>
                  <a:pt x="400" y="735"/>
                </a:lnTo>
                <a:lnTo>
                  <a:pt x="429" y="734"/>
                </a:lnTo>
                <a:lnTo>
                  <a:pt x="458" y="731"/>
                </a:lnTo>
                <a:lnTo>
                  <a:pt x="487" y="727"/>
                </a:lnTo>
                <a:lnTo>
                  <a:pt x="516" y="720"/>
                </a:lnTo>
                <a:lnTo>
                  <a:pt x="543" y="712"/>
                </a:lnTo>
                <a:lnTo>
                  <a:pt x="570" y="703"/>
                </a:lnTo>
                <a:lnTo>
                  <a:pt x="596" y="691"/>
                </a:lnTo>
                <a:lnTo>
                  <a:pt x="619" y="677"/>
                </a:lnTo>
                <a:lnTo>
                  <a:pt x="632" y="669"/>
                </a:lnTo>
                <a:lnTo>
                  <a:pt x="643" y="662"/>
                </a:lnTo>
                <a:lnTo>
                  <a:pt x="653" y="654"/>
                </a:lnTo>
                <a:lnTo>
                  <a:pt x="664" y="645"/>
                </a:lnTo>
                <a:lnTo>
                  <a:pt x="673" y="634"/>
                </a:lnTo>
                <a:lnTo>
                  <a:pt x="684" y="624"/>
                </a:lnTo>
                <a:lnTo>
                  <a:pt x="693" y="614"/>
                </a:lnTo>
                <a:lnTo>
                  <a:pt x="702" y="603"/>
                </a:lnTo>
                <a:lnTo>
                  <a:pt x="710" y="592"/>
                </a:lnTo>
                <a:lnTo>
                  <a:pt x="717" y="580"/>
                </a:lnTo>
                <a:lnTo>
                  <a:pt x="724" y="568"/>
                </a:lnTo>
                <a:lnTo>
                  <a:pt x="731" y="554"/>
                </a:lnTo>
                <a:lnTo>
                  <a:pt x="737" y="542"/>
                </a:lnTo>
                <a:lnTo>
                  <a:pt x="741" y="527"/>
                </a:lnTo>
                <a:lnTo>
                  <a:pt x="746" y="513"/>
                </a:lnTo>
                <a:lnTo>
                  <a:pt x="750" y="498"/>
                </a:lnTo>
                <a:lnTo>
                  <a:pt x="515" y="498"/>
                </a:lnTo>
                <a:lnTo>
                  <a:pt x="510" y="507"/>
                </a:lnTo>
                <a:lnTo>
                  <a:pt x="505" y="514"/>
                </a:lnTo>
                <a:lnTo>
                  <a:pt x="499" y="521"/>
                </a:lnTo>
                <a:lnTo>
                  <a:pt x="492" y="527"/>
                </a:lnTo>
                <a:lnTo>
                  <a:pt x="487" y="533"/>
                </a:lnTo>
                <a:lnTo>
                  <a:pt x="480" y="539"/>
                </a:lnTo>
                <a:lnTo>
                  <a:pt x="473" y="543"/>
                </a:lnTo>
                <a:lnTo>
                  <a:pt x="466" y="548"/>
                </a:lnTo>
                <a:lnTo>
                  <a:pt x="451" y="553"/>
                </a:lnTo>
                <a:lnTo>
                  <a:pt x="435" y="558"/>
                </a:lnTo>
                <a:lnTo>
                  <a:pt x="417" y="561"/>
                </a:lnTo>
                <a:lnTo>
                  <a:pt x="398" y="561"/>
                </a:lnTo>
                <a:lnTo>
                  <a:pt x="380" y="561"/>
                </a:lnTo>
                <a:lnTo>
                  <a:pt x="363" y="559"/>
                </a:lnTo>
                <a:lnTo>
                  <a:pt x="347" y="556"/>
                </a:lnTo>
                <a:lnTo>
                  <a:pt x="331" y="551"/>
                </a:lnTo>
                <a:lnTo>
                  <a:pt x="318" y="547"/>
                </a:lnTo>
                <a:lnTo>
                  <a:pt x="305" y="540"/>
                </a:lnTo>
                <a:lnTo>
                  <a:pt x="294" y="532"/>
                </a:lnTo>
                <a:lnTo>
                  <a:pt x="284" y="523"/>
                </a:lnTo>
                <a:lnTo>
                  <a:pt x="275" y="512"/>
                </a:lnTo>
                <a:lnTo>
                  <a:pt x="267" y="500"/>
                </a:lnTo>
                <a:lnTo>
                  <a:pt x="260" y="488"/>
                </a:lnTo>
                <a:lnTo>
                  <a:pt x="255" y="474"/>
                </a:lnTo>
                <a:lnTo>
                  <a:pt x="250" y="460"/>
                </a:lnTo>
                <a:lnTo>
                  <a:pt x="247" y="444"/>
                </a:lnTo>
                <a:lnTo>
                  <a:pt x="246" y="426"/>
                </a:lnTo>
                <a:lnTo>
                  <a:pt x="244" y="408"/>
                </a:lnTo>
                <a:lnTo>
                  <a:pt x="759" y="408"/>
                </a:lnTo>
                <a:lnTo>
                  <a:pt x="759" y="383"/>
                </a:lnTo>
                <a:close/>
              </a:path>
            </a:pathLst>
          </a:custGeom>
          <a:solidFill>
            <a:srgbClr val="68676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83" name="Freeform 129"/>
          <p:cNvSpPr>
            <a:spLocks/>
          </p:cNvSpPr>
          <p:nvPr userDrawn="1"/>
        </p:nvSpPr>
        <p:spPr bwMode="auto">
          <a:xfrm>
            <a:off x="10181042" y="6446837"/>
            <a:ext cx="122777" cy="177800"/>
          </a:xfrm>
          <a:custGeom>
            <a:avLst/>
            <a:gdLst>
              <a:gd name="T0" fmla="*/ 2147483647 w 463"/>
              <a:gd name="T1" fmla="*/ 2147483647 h 897"/>
              <a:gd name="T2" fmla="*/ 2147483647 w 463"/>
              <a:gd name="T3" fmla="*/ 2147483647 h 897"/>
              <a:gd name="T4" fmla="*/ 2147483647 w 463"/>
              <a:gd name="T5" fmla="*/ 1619874749 h 897"/>
              <a:gd name="T6" fmla="*/ 2147483647 w 463"/>
              <a:gd name="T7" fmla="*/ 1619874749 h 897"/>
              <a:gd name="T8" fmla="*/ 2147483647 w 463"/>
              <a:gd name="T9" fmla="*/ 0 h 897"/>
              <a:gd name="T10" fmla="*/ 629164782 w 463"/>
              <a:gd name="T11" fmla="*/ 0 h 897"/>
              <a:gd name="T12" fmla="*/ 629164782 w 463"/>
              <a:gd name="T13" fmla="*/ 1619874749 h 897"/>
              <a:gd name="T14" fmla="*/ 0 w 463"/>
              <a:gd name="T15" fmla="*/ 1619874749 h 897"/>
              <a:gd name="T16" fmla="*/ 0 w 463"/>
              <a:gd name="T17" fmla="*/ 2147483647 h 897"/>
              <a:gd name="T18" fmla="*/ 629164782 w 463"/>
              <a:gd name="T19" fmla="*/ 2147483647 h 897"/>
              <a:gd name="T20" fmla="*/ 629164782 w 463"/>
              <a:gd name="T21" fmla="*/ 2147483647 h 897"/>
              <a:gd name="T22" fmla="*/ 2147483647 w 463"/>
              <a:gd name="T23" fmla="*/ 2147483647 h 897"/>
              <a:gd name="T24" fmla="*/ 2147483647 w 463"/>
              <a:gd name="T25" fmla="*/ 2147483647 h 8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63" h="897">
                <a:moveTo>
                  <a:pt x="325" y="409"/>
                </a:moveTo>
                <a:lnTo>
                  <a:pt x="463" y="409"/>
                </a:lnTo>
                <a:lnTo>
                  <a:pt x="463" y="208"/>
                </a:lnTo>
                <a:lnTo>
                  <a:pt x="325" y="208"/>
                </a:lnTo>
                <a:lnTo>
                  <a:pt x="325" y="0"/>
                </a:lnTo>
                <a:lnTo>
                  <a:pt x="80" y="0"/>
                </a:lnTo>
                <a:lnTo>
                  <a:pt x="80" y="208"/>
                </a:lnTo>
                <a:lnTo>
                  <a:pt x="0" y="208"/>
                </a:lnTo>
                <a:lnTo>
                  <a:pt x="0" y="409"/>
                </a:lnTo>
                <a:lnTo>
                  <a:pt x="80" y="409"/>
                </a:lnTo>
                <a:lnTo>
                  <a:pt x="80" y="897"/>
                </a:lnTo>
                <a:lnTo>
                  <a:pt x="325" y="897"/>
                </a:lnTo>
                <a:lnTo>
                  <a:pt x="325" y="409"/>
                </a:lnTo>
                <a:close/>
              </a:path>
            </a:pathLst>
          </a:custGeom>
          <a:solidFill>
            <a:srgbClr val="68676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84" name="Freeform 130"/>
          <p:cNvSpPr>
            <a:spLocks noEditPoints="1"/>
          </p:cNvSpPr>
          <p:nvPr userDrawn="1"/>
        </p:nvSpPr>
        <p:spPr bwMode="auto">
          <a:xfrm>
            <a:off x="10310169" y="6483355"/>
            <a:ext cx="213803" cy="144463"/>
          </a:xfrm>
          <a:custGeom>
            <a:avLst/>
            <a:gdLst>
              <a:gd name="T0" fmla="*/ 2147483647 w 803"/>
              <a:gd name="T1" fmla="*/ 1617296698 h 735"/>
              <a:gd name="T2" fmla="*/ 2147483647 w 803"/>
              <a:gd name="T3" fmla="*/ 1678024816 h 735"/>
              <a:gd name="T4" fmla="*/ 2147483647 w 803"/>
              <a:gd name="T5" fmla="*/ 1769156007 h 735"/>
              <a:gd name="T6" fmla="*/ 2147483647 w 803"/>
              <a:gd name="T7" fmla="*/ 1905833336 h 735"/>
              <a:gd name="T8" fmla="*/ 2147483647 w 803"/>
              <a:gd name="T9" fmla="*/ 2072874822 h 735"/>
              <a:gd name="T10" fmla="*/ 2147483647 w 803"/>
              <a:gd name="T11" fmla="*/ 2147483647 h 735"/>
              <a:gd name="T12" fmla="*/ 2147483647 w 803"/>
              <a:gd name="T13" fmla="*/ 2147483647 h 735"/>
              <a:gd name="T14" fmla="*/ 2147483647 w 803"/>
              <a:gd name="T15" fmla="*/ 2147483647 h 735"/>
              <a:gd name="T16" fmla="*/ 2147483647 w 803"/>
              <a:gd name="T17" fmla="*/ 2147483647 h 735"/>
              <a:gd name="T18" fmla="*/ 2147483647 w 803"/>
              <a:gd name="T19" fmla="*/ 2147483647 h 735"/>
              <a:gd name="T20" fmla="*/ 2147483647 w 803"/>
              <a:gd name="T21" fmla="*/ 2147483647 h 735"/>
              <a:gd name="T22" fmla="*/ 2147483647 w 803"/>
              <a:gd name="T23" fmla="*/ 2147483647 h 735"/>
              <a:gd name="T24" fmla="*/ 2147483647 w 803"/>
              <a:gd name="T25" fmla="*/ 2147483647 h 735"/>
              <a:gd name="T26" fmla="*/ 2147483647 w 803"/>
              <a:gd name="T27" fmla="*/ 2147483647 h 735"/>
              <a:gd name="T28" fmla="*/ 2147483647 w 803"/>
              <a:gd name="T29" fmla="*/ 2147483647 h 735"/>
              <a:gd name="T30" fmla="*/ 2147483647 w 803"/>
              <a:gd name="T31" fmla="*/ 2147483647 h 735"/>
              <a:gd name="T32" fmla="*/ 2147483647 w 803"/>
              <a:gd name="T33" fmla="*/ 2147483647 h 735"/>
              <a:gd name="T34" fmla="*/ 2147483647 w 803"/>
              <a:gd name="T35" fmla="*/ 2147483647 h 735"/>
              <a:gd name="T36" fmla="*/ 2147483647 w 803"/>
              <a:gd name="T37" fmla="*/ 2147483647 h 735"/>
              <a:gd name="T38" fmla="*/ 2147483647 w 803"/>
              <a:gd name="T39" fmla="*/ 2147483647 h 735"/>
              <a:gd name="T40" fmla="*/ 2147483647 w 803"/>
              <a:gd name="T41" fmla="*/ 2147483647 h 735"/>
              <a:gd name="T42" fmla="*/ 2125567720 w 803"/>
              <a:gd name="T43" fmla="*/ 2147483647 h 735"/>
              <a:gd name="T44" fmla="*/ 2045948222 w 803"/>
              <a:gd name="T45" fmla="*/ 2147483647 h 735"/>
              <a:gd name="T46" fmla="*/ 2006158241 w 803"/>
              <a:gd name="T47" fmla="*/ 2147483647 h 735"/>
              <a:gd name="T48" fmla="*/ 2022066247 w 803"/>
              <a:gd name="T49" fmla="*/ 2147483647 h 735"/>
              <a:gd name="T50" fmla="*/ 2061856228 w 803"/>
              <a:gd name="T51" fmla="*/ 2147483647 h 735"/>
              <a:gd name="T52" fmla="*/ 2147483647 w 803"/>
              <a:gd name="T53" fmla="*/ 2147483647 h 735"/>
              <a:gd name="T54" fmla="*/ 2147483647 w 803"/>
              <a:gd name="T55" fmla="*/ 2019718138 h 735"/>
              <a:gd name="T56" fmla="*/ 2147483647 w 803"/>
              <a:gd name="T57" fmla="*/ 1860248479 h 735"/>
              <a:gd name="T58" fmla="*/ 2147483647 w 803"/>
              <a:gd name="T59" fmla="*/ 1738791850 h 735"/>
              <a:gd name="T60" fmla="*/ 2147483647 w 803"/>
              <a:gd name="T61" fmla="*/ 1655271205 h 735"/>
              <a:gd name="T62" fmla="*/ 2147483647 w 803"/>
              <a:gd name="T63" fmla="*/ 1617296698 h 735"/>
              <a:gd name="T64" fmla="*/ 2147483647 w 803"/>
              <a:gd name="T65" fmla="*/ 174651836 h 735"/>
              <a:gd name="T66" fmla="*/ 2147483647 w 803"/>
              <a:gd name="T67" fmla="*/ 470760301 h 735"/>
              <a:gd name="T68" fmla="*/ 2147483647 w 803"/>
              <a:gd name="T69" fmla="*/ 235380150 h 735"/>
              <a:gd name="T70" fmla="*/ 2147483647 w 803"/>
              <a:gd name="T71" fmla="*/ 68338664 h 735"/>
              <a:gd name="T72" fmla="*/ 2147483647 w 803"/>
              <a:gd name="T73" fmla="*/ 0 h 735"/>
              <a:gd name="T74" fmla="*/ 2147483647 w 803"/>
              <a:gd name="T75" fmla="*/ 15181980 h 735"/>
              <a:gd name="T76" fmla="*/ 2030040217 w 803"/>
              <a:gd name="T77" fmla="*/ 83520645 h 735"/>
              <a:gd name="T78" fmla="*/ 1631982263 w 803"/>
              <a:gd name="T79" fmla="*/ 220197973 h 735"/>
              <a:gd name="T80" fmla="*/ 1273753825 w 803"/>
              <a:gd name="T81" fmla="*/ 410031986 h 735"/>
              <a:gd name="T82" fmla="*/ 955315369 w 803"/>
              <a:gd name="T83" fmla="*/ 645411940 h 735"/>
              <a:gd name="T84" fmla="*/ 676666694 w 803"/>
              <a:gd name="T85" fmla="*/ 926338424 h 735"/>
              <a:gd name="T86" fmla="*/ 437847935 w 803"/>
              <a:gd name="T87" fmla="*/ 1237628869 h 735"/>
              <a:gd name="T88" fmla="*/ 254766699 w 803"/>
              <a:gd name="T89" fmla="*/ 1594504171 h 735"/>
              <a:gd name="T90" fmla="*/ 111435509 w 803"/>
              <a:gd name="T91" fmla="*/ 1966561650 h 735"/>
              <a:gd name="T92" fmla="*/ 31855746 w 803"/>
              <a:gd name="T93" fmla="*/ 2147483647 h 735"/>
              <a:gd name="T94" fmla="*/ 0 w 803"/>
              <a:gd name="T95" fmla="*/ 2147483647 h 735"/>
              <a:gd name="T96" fmla="*/ 71645727 w 803"/>
              <a:gd name="T97" fmla="*/ 2147483647 h 735"/>
              <a:gd name="T98" fmla="*/ 286582710 w 803"/>
              <a:gd name="T99" fmla="*/ 2147483647 h 735"/>
              <a:gd name="T100" fmla="*/ 628902942 w 803"/>
              <a:gd name="T101" fmla="*/ 2147483647 h 735"/>
              <a:gd name="T102" fmla="*/ 1098606624 w 803"/>
              <a:gd name="T103" fmla="*/ 2147483647 h 735"/>
              <a:gd name="T104" fmla="*/ 1353373523 w 803"/>
              <a:gd name="T105" fmla="*/ 2147483647 h 735"/>
              <a:gd name="T106" fmla="*/ 1854893016 w 803"/>
              <a:gd name="T107" fmla="*/ 2147483647 h 735"/>
              <a:gd name="T108" fmla="*/ 2147483647 w 803"/>
              <a:gd name="T109" fmla="*/ 2147483647 h 735"/>
              <a:gd name="T110" fmla="*/ 2147483647 w 803"/>
              <a:gd name="T111" fmla="*/ 2147483647 h 735"/>
              <a:gd name="T112" fmla="*/ 2147483647 w 803"/>
              <a:gd name="T113" fmla="*/ 2147483647 h 735"/>
              <a:gd name="T114" fmla="*/ 2147483647 w 803"/>
              <a:gd name="T115" fmla="*/ 2147483647 h 735"/>
              <a:gd name="T116" fmla="*/ 2147483647 w 803"/>
              <a:gd name="T117" fmla="*/ 2147483647 h 735"/>
              <a:gd name="T118" fmla="*/ 2147483647 w 803"/>
              <a:gd name="T119" fmla="*/ 2147483647 h 735"/>
              <a:gd name="T120" fmla="*/ 2147483647 w 803"/>
              <a:gd name="T121" fmla="*/ 2147483647 h 735"/>
              <a:gd name="T122" fmla="*/ 2147483647 w 803"/>
              <a:gd name="T123" fmla="*/ 174651836 h 7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803" h="735">
                <a:moveTo>
                  <a:pt x="410" y="212"/>
                </a:moveTo>
                <a:lnTo>
                  <a:pt x="421" y="213"/>
                </a:lnTo>
                <a:lnTo>
                  <a:pt x="434" y="213"/>
                </a:lnTo>
                <a:lnTo>
                  <a:pt x="445" y="215"/>
                </a:lnTo>
                <a:lnTo>
                  <a:pt x="456" y="218"/>
                </a:lnTo>
                <a:lnTo>
                  <a:pt x="466" y="221"/>
                </a:lnTo>
                <a:lnTo>
                  <a:pt x="476" y="224"/>
                </a:lnTo>
                <a:lnTo>
                  <a:pt x="485" y="229"/>
                </a:lnTo>
                <a:lnTo>
                  <a:pt x="494" y="233"/>
                </a:lnTo>
                <a:lnTo>
                  <a:pt x="503" y="239"/>
                </a:lnTo>
                <a:lnTo>
                  <a:pt x="511" y="245"/>
                </a:lnTo>
                <a:lnTo>
                  <a:pt x="518" y="251"/>
                </a:lnTo>
                <a:lnTo>
                  <a:pt x="525" y="258"/>
                </a:lnTo>
                <a:lnTo>
                  <a:pt x="532" y="266"/>
                </a:lnTo>
                <a:lnTo>
                  <a:pt x="537" y="273"/>
                </a:lnTo>
                <a:lnTo>
                  <a:pt x="543" y="282"/>
                </a:lnTo>
                <a:lnTo>
                  <a:pt x="549" y="290"/>
                </a:lnTo>
                <a:lnTo>
                  <a:pt x="552" y="299"/>
                </a:lnTo>
                <a:lnTo>
                  <a:pt x="556" y="308"/>
                </a:lnTo>
                <a:lnTo>
                  <a:pt x="560" y="318"/>
                </a:lnTo>
                <a:lnTo>
                  <a:pt x="562" y="327"/>
                </a:lnTo>
                <a:lnTo>
                  <a:pt x="564" y="337"/>
                </a:lnTo>
                <a:lnTo>
                  <a:pt x="565" y="347"/>
                </a:lnTo>
                <a:lnTo>
                  <a:pt x="567" y="357"/>
                </a:lnTo>
                <a:lnTo>
                  <a:pt x="567" y="369"/>
                </a:lnTo>
                <a:lnTo>
                  <a:pt x="567" y="379"/>
                </a:lnTo>
                <a:lnTo>
                  <a:pt x="565" y="390"/>
                </a:lnTo>
                <a:lnTo>
                  <a:pt x="564" y="400"/>
                </a:lnTo>
                <a:lnTo>
                  <a:pt x="562" y="410"/>
                </a:lnTo>
                <a:lnTo>
                  <a:pt x="560" y="419"/>
                </a:lnTo>
                <a:lnTo>
                  <a:pt x="556" y="429"/>
                </a:lnTo>
                <a:lnTo>
                  <a:pt x="552" y="438"/>
                </a:lnTo>
                <a:lnTo>
                  <a:pt x="549" y="447"/>
                </a:lnTo>
                <a:lnTo>
                  <a:pt x="543" y="455"/>
                </a:lnTo>
                <a:lnTo>
                  <a:pt x="537" y="463"/>
                </a:lnTo>
                <a:lnTo>
                  <a:pt x="532" y="471"/>
                </a:lnTo>
                <a:lnTo>
                  <a:pt x="525" y="478"/>
                </a:lnTo>
                <a:lnTo>
                  <a:pt x="518" y="485"/>
                </a:lnTo>
                <a:lnTo>
                  <a:pt x="511" y="491"/>
                </a:lnTo>
                <a:lnTo>
                  <a:pt x="503" y="497"/>
                </a:lnTo>
                <a:lnTo>
                  <a:pt x="494" y="502"/>
                </a:lnTo>
                <a:lnTo>
                  <a:pt x="485" y="507"/>
                </a:lnTo>
                <a:lnTo>
                  <a:pt x="476" y="511"/>
                </a:lnTo>
                <a:lnTo>
                  <a:pt x="466" y="514"/>
                </a:lnTo>
                <a:lnTo>
                  <a:pt x="456" y="517"/>
                </a:lnTo>
                <a:lnTo>
                  <a:pt x="445" y="520"/>
                </a:lnTo>
                <a:lnTo>
                  <a:pt x="434" y="521"/>
                </a:lnTo>
                <a:lnTo>
                  <a:pt x="421" y="522"/>
                </a:lnTo>
                <a:lnTo>
                  <a:pt x="410" y="523"/>
                </a:lnTo>
                <a:lnTo>
                  <a:pt x="398" y="522"/>
                </a:lnTo>
                <a:lnTo>
                  <a:pt x="385" y="521"/>
                </a:lnTo>
                <a:lnTo>
                  <a:pt x="374" y="520"/>
                </a:lnTo>
                <a:lnTo>
                  <a:pt x="364" y="517"/>
                </a:lnTo>
                <a:lnTo>
                  <a:pt x="353" y="514"/>
                </a:lnTo>
                <a:lnTo>
                  <a:pt x="344" y="511"/>
                </a:lnTo>
                <a:lnTo>
                  <a:pt x="333" y="507"/>
                </a:lnTo>
                <a:lnTo>
                  <a:pt x="324" y="502"/>
                </a:lnTo>
                <a:lnTo>
                  <a:pt x="317" y="497"/>
                </a:lnTo>
                <a:lnTo>
                  <a:pt x="308" y="491"/>
                </a:lnTo>
                <a:lnTo>
                  <a:pt x="301" y="485"/>
                </a:lnTo>
                <a:lnTo>
                  <a:pt x="294" y="478"/>
                </a:lnTo>
                <a:lnTo>
                  <a:pt x="287" y="471"/>
                </a:lnTo>
                <a:lnTo>
                  <a:pt x="282" y="463"/>
                </a:lnTo>
                <a:lnTo>
                  <a:pt x="276" y="455"/>
                </a:lnTo>
                <a:lnTo>
                  <a:pt x="270" y="447"/>
                </a:lnTo>
                <a:lnTo>
                  <a:pt x="267" y="438"/>
                </a:lnTo>
                <a:lnTo>
                  <a:pt x="263" y="429"/>
                </a:lnTo>
                <a:lnTo>
                  <a:pt x="259" y="419"/>
                </a:lnTo>
                <a:lnTo>
                  <a:pt x="257" y="410"/>
                </a:lnTo>
                <a:lnTo>
                  <a:pt x="255" y="400"/>
                </a:lnTo>
                <a:lnTo>
                  <a:pt x="254" y="390"/>
                </a:lnTo>
                <a:lnTo>
                  <a:pt x="252" y="379"/>
                </a:lnTo>
                <a:lnTo>
                  <a:pt x="252" y="369"/>
                </a:lnTo>
                <a:lnTo>
                  <a:pt x="252" y="357"/>
                </a:lnTo>
                <a:lnTo>
                  <a:pt x="254" y="347"/>
                </a:lnTo>
                <a:lnTo>
                  <a:pt x="255" y="337"/>
                </a:lnTo>
                <a:lnTo>
                  <a:pt x="257" y="327"/>
                </a:lnTo>
                <a:lnTo>
                  <a:pt x="259" y="318"/>
                </a:lnTo>
                <a:lnTo>
                  <a:pt x="263" y="308"/>
                </a:lnTo>
                <a:lnTo>
                  <a:pt x="267" y="299"/>
                </a:lnTo>
                <a:lnTo>
                  <a:pt x="270" y="290"/>
                </a:lnTo>
                <a:lnTo>
                  <a:pt x="276" y="282"/>
                </a:lnTo>
                <a:lnTo>
                  <a:pt x="282" y="273"/>
                </a:lnTo>
                <a:lnTo>
                  <a:pt x="287" y="266"/>
                </a:lnTo>
                <a:lnTo>
                  <a:pt x="294" y="258"/>
                </a:lnTo>
                <a:lnTo>
                  <a:pt x="301" y="251"/>
                </a:lnTo>
                <a:lnTo>
                  <a:pt x="308" y="245"/>
                </a:lnTo>
                <a:lnTo>
                  <a:pt x="317" y="239"/>
                </a:lnTo>
                <a:lnTo>
                  <a:pt x="324" y="233"/>
                </a:lnTo>
                <a:lnTo>
                  <a:pt x="333" y="229"/>
                </a:lnTo>
                <a:lnTo>
                  <a:pt x="344" y="224"/>
                </a:lnTo>
                <a:lnTo>
                  <a:pt x="353" y="221"/>
                </a:lnTo>
                <a:lnTo>
                  <a:pt x="364" y="218"/>
                </a:lnTo>
                <a:lnTo>
                  <a:pt x="374" y="215"/>
                </a:lnTo>
                <a:lnTo>
                  <a:pt x="385" y="213"/>
                </a:lnTo>
                <a:lnTo>
                  <a:pt x="398" y="213"/>
                </a:lnTo>
                <a:lnTo>
                  <a:pt x="410" y="212"/>
                </a:lnTo>
                <a:close/>
                <a:moveTo>
                  <a:pt x="803" y="23"/>
                </a:moveTo>
                <a:lnTo>
                  <a:pt x="559" y="23"/>
                </a:lnTo>
                <a:lnTo>
                  <a:pt x="559" y="90"/>
                </a:lnTo>
                <a:lnTo>
                  <a:pt x="545" y="76"/>
                </a:lnTo>
                <a:lnTo>
                  <a:pt x="531" y="62"/>
                </a:lnTo>
                <a:lnTo>
                  <a:pt x="515" y="50"/>
                </a:lnTo>
                <a:lnTo>
                  <a:pt x="498" y="40"/>
                </a:lnTo>
                <a:lnTo>
                  <a:pt x="481" y="31"/>
                </a:lnTo>
                <a:lnTo>
                  <a:pt x="463" y="23"/>
                </a:lnTo>
                <a:lnTo>
                  <a:pt x="444" y="15"/>
                </a:lnTo>
                <a:lnTo>
                  <a:pt x="425" y="9"/>
                </a:lnTo>
                <a:lnTo>
                  <a:pt x="404" y="6"/>
                </a:lnTo>
                <a:lnTo>
                  <a:pt x="385" y="2"/>
                </a:lnTo>
                <a:lnTo>
                  <a:pt x="365" y="0"/>
                </a:lnTo>
                <a:lnTo>
                  <a:pt x="345" y="0"/>
                </a:lnTo>
                <a:lnTo>
                  <a:pt x="326" y="0"/>
                </a:lnTo>
                <a:lnTo>
                  <a:pt x="308" y="2"/>
                </a:lnTo>
                <a:lnTo>
                  <a:pt x="290" y="5"/>
                </a:lnTo>
                <a:lnTo>
                  <a:pt x="272" y="8"/>
                </a:lnTo>
                <a:lnTo>
                  <a:pt x="255" y="11"/>
                </a:lnTo>
                <a:lnTo>
                  <a:pt x="238" y="17"/>
                </a:lnTo>
                <a:lnTo>
                  <a:pt x="221" y="23"/>
                </a:lnTo>
                <a:lnTo>
                  <a:pt x="205" y="29"/>
                </a:lnTo>
                <a:lnTo>
                  <a:pt x="189" y="37"/>
                </a:lnTo>
                <a:lnTo>
                  <a:pt x="175" y="45"/>
                </a:lnTo>
                <a:lnTo>
                  <a:pt x="160" y="54"/>
                </a:lnTo>
                <a:lnTo>
                  <a:pt x="147" y="63"/>
                </a:lnTo>
                <a:lnTo>
                  <a:pt x="133" y="74"/>
                </a:lnTo>
                <a:lnTo>
                  <a:pt x="120" y="85"/>
                </a:lnTo>
                <a:lnTo>
                  <a:pt x="107" y="97"/>
                </a:lnTo>
                <a:lnTo>
                  <a:pt x="96" y="109"/>
                </a:lnTo>
                <a:lnTo>
                  <a:pt x="85" y="122"/>
                </a:lnTo>
                <a:lnTo>
                  <a:pt x="74" y="135"/>
                </a:lnTo>
                <a:lnTo>
                  <a:pt x="64" y="149"/>
                </a:lnTo>
                <a:lnTo>
                  <a:pt x="55" y="163"/>
                </a:lnTo>
                <a:lnTo>
                  <a:pt x="46" y="178"/>
                </a:lnTo>
                <a:lnTo>
                  <a:pt x="38" y="194"/>
                </a:lnTo>
                <a:lnTo>
                  <a:pt x="32" y="210"/>
                </a:lnTo>
                <a:lnTo>
                  <a:pt x="25" y="225"/>
                </a:lnTo>
                <a:lnTo>
                  <a:pt x="19" y="242"/>
                </a:lnTo>
                <a:lnTo>
                  <a:pt x="14" y="259"/>
                </a:lnTo>
                <a:lnTo>
                  <a:pt x="10" y="276"/>
                </a:lnTo>
                <a:lnTo>
                  <a:pt x="6" y="294"/>
                </a:lnTo>
                <a:lnTo>
                  <a:pt x="4" y="312"/>
                </a:lnTo>
                <a:lnTo>
                  <a:pt x="1" y="330"/>
                </a:lnTo>
                <a:lnTo>
                  <a:pt x="0" y="348"/>
                </a:lnTo>
                <a:lnTo>
                  <a:pt x="0" y="366"/>
                </a:lnTo>
                <a:lnTo>
                  <a:pt x="1" y="396"/>
                </a:lnTo>
                <a:lnTo>
                  <a:pt x="4" y="425"/>
                </a:lnTo>
                <a:lnTo>
                  <a:pt x="9" y="453"/>
                </a:lnTo>
                <a:lnTo>
                  <a:pt x="16" y="481"/>
                </a:lnTo>
                <a:lnTo>
                  <a:pt x="25" y="507"/>
                </a:lnTo>
                <a:lnTo>
                  <a:pt x="36" y="533"/>
                </a:lnTo>
                <a:lnTo>
                  <a:pt x="49" y="558"/>
                </a:lnTo>
                <a:lnTo>
                  <a:pt x="63" y="582"/>
                </a:lnTo>
                <a:lnTo>
                  <a:pt x="79" y="604"/>
                </a:lnTo>
                <a:lnTo>
                  <a:pt x="97" y="624"/>
                </a:lnTo>
                <a:lnTo>
                  <a:pt x="116" y="645"/>
                </a:lnTo>
                <a:lnTo>
                  <a:pt x="138" y="663"/>
                </a:lnTo>
                <a:lnTo>
                  <a:pt x="148" y="671"/>
                </a:lnTo>
                <a:lnTo>
                  <a:pt x="159" y="678"/>
                </a:lnTo>
                <a:lnTo>
                  <a:pt x="170" y="686"/>
                </a:lnTo>
                <a:lnTo>
                  <a:pt x="183" y="693"/>
                </a:lnTo>
                <a:lnTo>
                  <a:pt x="207" y="705"/>
                </a:lnTo>
                <a:lnTo>
                  <a:pt x="233" y="716"/>
                </a:lnTo>
                <a:lnTo>
                  <a:pt x="247" y="720"/>
                </a:lnTo>
                <a:lnTo>
                  <a:pt x="260" y="723"/>
                </a:lnTo>
                <a:lnTo>
                  <a:pt x="274" y="727"/>
                </a:lnTo>
                <a:lnTo>
                  <a:pt x="288" y="730"/>
                </a:lnTo>
                <a:lnTo>
                  <a:pt x="303" y="732"/>
                </a:lnTo>
                <a:lnTo>
                  <a:pt x="318" y="734"/>
                </a:lnTo>
                <a:lnTo>
                  <a:pt x="332" y="735"/>
                </a:lnTo>
                <a:lnTo>
                  <a:pt x="348" y="735"/>
                </a:lnTo>
                <a:lnTo>
                  <a:pt x="368" y="735"/>
                </a:lnTo>
                <a:lnTo>
                  <a:pt x="389" y="732"/>
                </a:lnTo>
                <a:lnTo>
                  <a:pt x="408" y="729"/>
                </a:lnTo>
                <a:lnTo>
                  <a:pt x="428" y="725"/>
                </a:lnTo>
                <a:lnTo>
                  <a:pt x="447" y="718"/>
                </a:lnTo>
                <a:lnTo>
                  <a:pt x="466" y="711"/>
                </a:lnTo>
                <a:lnTo>
                  <a:pt x="484" y="702"/>
                </a:lnTo>
                <a:lnTo>
                  <a:pt x="501" y="692"/>
                </a:lnTo>
                <a:lnTo>
                  <a:pt x="517" y="680"/>
                </a:lnTo>
                <a:lnTo>
                  <a:pt x="532" y="667"/>
                </a:lnTo>
                <a:lnTo>
                  <a:pt x="544" y="651"/>
                </a:lnTo>
                <a:lnTo>
                  <a:pt x="556" y="636"/>
                </a:lnTo>
                <a:lnTo>
                  <a:pt x="559" y="636"/>
                </a:lnTo>
                <a:lnTo>
                  <a:pt x="559" y="712"/>
                </a:lnTo>
                <a:lnTo>
                  <a:pt x="803" y="712"/>
                </a:lnTo>
                <a:lnTo>
                  <a:pt x="803" y="23"/>
                </a:lnTo>
                <a:close/>
              </a:path>
            </a:pathLst>
          </a:custGeom>
          <a:solidFill>
            <a:srgbClr val="68676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85" name="Rectangle 131"/>
          <p:cNvSpPr>
            <a:spLocks noChangeArrowheads="1"/>
          </p:cNvSpPr>
          <p:nvPr userDrawn="1"/>
        </p:nvSpPr>
        <p:spPr bwMode="auto">
          <a:xfrm>
            <a:off x="10566404" y="6402388"/>
            <a:ext cx="65617" cy="222250"/>
          </a:xfrm>
          <a:prstGeom prst="rect">
            <a:avLst/>
          </a:prstGeom>
          <a:solidFill>
            <a:srgbClr val="6867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solidFill>
                <a:srgbClr val="CD0920"/>
              </a:solidFill>
            </a:endParaRPr>
          </a:p>
        </p:txBody>
      </p:sp>
      <p:sp>
        <p:nvSpPr>
          <p:cNvPr id="86" name="Freeform 132"/>
          <p:cNvSpPr>
            <a:spLocks/>
          </p:cNvSpPr>
          <p:nvPr userDrawn="1"/>
        </p:nvSpPr>
        <p:spPr bwMode="auto">
          <a:xfrm>
            <a:off x="10672153" y="6567492"/>
            <a:ext cx="82559" cy="61913"/>
          </a:xfrm>
          <a:custGeom>
            <a:avLst/>
            <a:gdLst>
              <a:gd name="T0" fmla="*/ 1119221019 w 314"/>
              <a:gd name="T1" fmla="*/ 0 h 314"/>
              <a:gd name="T2" fmla="*/ 958227107 w 314"/>
              <a:gd name="T3" fmla="*/ 15317947 h 314"/>
              <a:gd name="T4" fmla="*/ 804892069 w 314"/>
              <a:gd name="T5" fmla="*/ 61310630 h 314"/>
              <a:gd name="T6" fmla="*/ 666914020 w 314"/>
              <a:gd name="T7" fmla="*/ 122660300 h 314"/>
              <a:gd name="T8" fmla="*/ 528935773 w 314"/>
              <a:gd name="T9" fmla="*/ 199327720 h 314"/>
              <a:gd name="T10" fmla="*/ 406275472 w 314"/>
              <a:gd name="T11" fmla="*/ 291313087 h 314"/>
              <a:gd name="T12" fmla="*/ 298972159 w 314"/>
              <a:gd name="T13" fmla="*/ 406275472 h 314"/>
              <a:gd name="T14" fmla="*/ 206986792 w 314"/>
              <a:gd name="T15" fmla="*/ 528935773 h 314"/>
              <a:gd name="T16" fmla="*/ 122660300 w 314"/>
              <a:gd name="T17" fmla="*/ 666914020 h 314"/>
              <a:gd name="T18" fmla="*/ 61310630 w 314"/>
              <a:gd name="T19" fmla="*/ 804892069 h 314"/>
              <a:gd name="T20" fmla="*/ 23015862 w 314"/>
              <a:gd name="T21" fmla="*/ 958227107 h 314"/>
              <a:gd name="T22" fmla="*/ 0 w 314"/>
              <a:gd name="T23" fmla="*/ 1119221019 h 314"/>
              <a:gd name="T24" fmla="*/ 0 w 314"/>
              <a:gd name="T25" fmla="*/ 1287835159 h 314"/>
              <a:gd name="T26" fmla="*/ 23015862 w 314"/>
              <a:gd name="T27" fmla="*/ 1441170196 h 314"/>
              <a:gd name="T28" fmla="*/ 61310630 w 314"/>
              <a:gd name="T29" fmla="*/ 1594466390 h 314"/>
              <a:gd name="T30" fmla="*/ 122660300 w 314"/>
              <a:gd name="T31" fmla="*/ 1732483283 h 314"/>
              <a:gd name="T32" fmla="*/ 206986792 w 314"/>
              <a:gd name="T33" fmla="*/ 1870461530 h 314"/>
              <a:gd name="T34" fmla="*/ 298972159 w 314"/>
              <a:gd name="T35" fmla="*/ 1993121830 h 314"/>
              <a:gd name="T36" fmla="*/ 406275472 w 314"/>
              <a:gd name="T37" fmla="*/ 2108084216 h 314"/>
              <a:gd name="T38" fmla="*/ 528935773 w 314"/>
              <a:gd name="T39" fmla="*/ 2147483647 h 314"/>
              <a:gd name="T40" fmla="*/ 666914020 w 314"/>
              <a:gd name="T41" fmla="*/ 2147483647 h 314"/>
              <a:gd name="T42" fmla="*/ 804892069 w 314"/>
              <a:gd name="T43" fmla="*/ 2147483647 h 314"/>
              <a:gd name="T44" fmla="*/ 958227107 w 314"/>
              <a:gd name="T45" fmla="*/ 2147483647 h 314"/>
              <a:gd name="T46" fmla="*/ 1119221019 w 314"/>
              <a:gd name="T47" fmla="*/ 2147483647 h 314"/>
              <a:gd name="T48" fmla="*/ 1287835159 w 314"/>
              <a:gd name="T49" fmla="*/ 2147483647 h 314"/>
              <a:gd name="T50" fmla="*/ 1448829071 w 314"/>
              <a:gd name="T51" fmla="*/ 2147483647 h 314"/>
              <a:gd name="T52" fmla="*/ 1594466390 w 314"/>
              <a:gd name="T53" fmla="*/ 2147483647 h 314"/>
              <a:gd name="T54" fmla="*/ 1740142355 w 314"/>
              <a:gd name="T55" fmla="*/ 2147483647 h 314"/>
              <a:gd name="T56" fmla="*/ 1878120602 w 314"/>
              <a:gd name="T57" fmla="*/ 2147483647 h 314"/>
              <a:gd name="T58" fmla="*/ 2000780705 w 314"/>
              <a:gd name="T59" fmla="*/ 2108084216 h 314"/>
              <a:gd name="T60" fmla="*/ 2108084216 w 314"/>
              <a:gd name="T61" fmla="*/ 1993121830 h 314"/>
              <a:gd name="T62" fmla="*/ 2147483647 w 314"/>
              <a:gd name="T63" fmla="*/ 1870461530 h 314"/>
              <a:gd name="T64" fmla="*/ 2147483647 w 314"/>
              <a:gd name="T65" fmla="*/ 1732483283 h 314"/>
              <a:gd name="T66" fmla="*/ 2147483647 w 314"/>
              <a:gd name="T67" fmla="*/ 1594466390 h 314"/>
              <a:gd name="T68" fmla="*/ 2147483647 w 314"/>
              <a:gd name="T69" fmla="*/ 1441170196 h 314"/>
              <a:gd name="T70" fmla="*/ 2147483647 w 314"/>
              <a:gd name="T71" fmla="*/ 1287835159 h 314"/>
              <a:gd name="T72" fmla="*/ 2147483647 w 314"/>
              <a:gd name="T73" fmla="*/ 1119221019 h 314"/>
              <a:gd name="T74" fmla="*/ 2147483647 w 314"/>
              <a:gd name="T75" fmla="*/ 958227107 h 314"/>
              <a:gd name="T76" fmla="*/ 2147483647 w 314"/>
              <a:gd name="T77" fmla="*/ 804892069 h 314"/>
              <a:gd name="T78" fmla="*/ 2147483647 w 314"/>
              <a:gd name="T79" fmla="*/ 666914020 h 314"/>
              <a:gd name="T80" fmla="*/ 2147483647 w 314"/>
              <a:gd name="T81" fmla="*/ 528935773 h 314"/>
              <a:gd name="T82" fmla="*/ 2108084216 w 314"/>
              <a:gd name="T83" fmla="*/ 406275472 h 314"/>
              <a:gd name="T84" fmla="*/ 2000780705 w 314"/>
              <a:gd name="T85" fmla="*/ 291313087 h 314"/>
              <a:gd name="T86" fmla="*/ 1878120602 w 314"/>
              <a:gd name="T87" fmla="*/ 199327720 h 314"/>
              <a:gd name="T88" fmla="*/ 1740142355 w 314"/>
              <a:gd name="T89" fmla="*/ 122660300 h 314"/>
              <a:gd name="T90" fmla="*/ 1594466390 w 314"/>
              <a:gd name="T91" fmla="*/ 61310630 h 314"/>
              <a:gd name="T92" fmla="*/ 1448829071 w 314"/>
              <a:gd name="T93" fmla="*/ 15317947 h 314"/>
              <a:gd name="T94" fmla="*/ 1287835159 w 314"/>
              <a:gd name="T95" fmla="*/ 0 h 31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14" h="314">
                <a:moveTo>
                  <a:pt x="156" y="0"/>
                </a:moveTo>
                <a:lnTo>
                  <a:pt x="146" y="0"/>
                </a:lnTo>
                <a:lnTo>
                  <a:pt x="135" y="1"/>
                </a:lnTo>
                <a:lnTo>
                  <a:pt x="125" y="2"/>
                </a:lnTo>
                <a:lnTo>
                  <a:pt x="115" y="6"/>
                </a:lnTo>
                <a:lnTo>
                  <a:pt x="105" y="8"/>
                </a:lnTo>
                <a:lnTo>
                  <a:pt x="96" y="11"/>
                </a:lnTo>
                <a:lnTo>
                  <a:pt x="87" y="16"/>
                </a:lnTo>
                <a:lnTo>
                  <a:pt x="78" y="21"/>
                </a:lnTo>
                <a:lnTo>
                  <a:pt x="69" y="26"/>
                </a:lnTo>
                <a:lnTo>
                  <a:pt x="61" y="33"/>
                </a:lnTo>
                <a:lnTo>
                  <a:pt x="53" y="38"/>
                </a:lnTo>
                <a:lnTo>
                  <a:pt x="46" y="45"/>
                </a:lnTo>
                <a:lnTo>
                  <a:pt x="39" y="53"/>
                </a:lnTo>
                <a:lnTo>
                  <a:pt x="33" y="61"/>
                </a:lnTo>
                <a:lnTo>
                  <a:pt x="27" y="69"/>
                </a:lnTo>
                <a:lnTo>
                  <a:pt x="21" y="78"/>
                </a:lnTo>
                <a:lnTo>
                  <a:pt x="16" y="87"/>
                </a:lnTo>
                <a:lnTo>
                  <a:pt x="12" y="96"/>
                </a:lnTo>
                <a:lnTo>
                  <a:pt x="8" y="105"/>
                </a:lnTo>
                <a:lnTo>
                  <a:pt x="5" y="115"/>
                </a:lnTo>
                <a:lnTo>
                  <a:pt x="3" y="125"/>
                </a:lnTo>
                <a:lnTo>
                  <a:pt x="1" y="135"/>
                </a:lnTo>
                <a:lnTo>
                  <a:pt x="0" y="146"/>
                </a:lnTo>
                <a:lnTo>
                  <a:pt x="0" y="157"/>
                </a:lnTo>
                <a:lnTo>
                  <a:pt x="0" y="168"/>
                </a:lnTo>
                <a:lnTo>
                  <a:pt x="1" y="178"/>
                </a:lnTo>
                <a:lnTo>
                  <a:pt x="3" y="188"/>
                </a:lnTo>
                <a:lnTo>
                  <a:pt x="5" y="198"/>
                </a:lnTo>
                <a:lnTo>
                  <a:pt x="8" y="208"/>
                </a:lnTo>
                <a:lnTo>
                  <a:pt x="12" y="217"/>
                </a:lnTo>
                <a:lnTo>
                  <a:pt x="16" y="226"/>
                </a:lnTo>
                <a:lnTo>
                  <a:pt x="21" y="235"/>
                </a:lnTo>
                <a:lnTo>
                  <a:pt x="27" y="244"/>
                </a:lnTo>
                <a:lnTo>
                  <a:pt x="33" y="252"/>
                </a:lnTo>
                <a:lnTo>
                  <a:pt x="39" y="260"/>
                </a:lnTo>
                <a:lnTo>
                  <a:pt x="46" y="268"/>
                </a:lnTo>
                <a:lnTo>
                  <a:pt x="53" y="275"/>
                </a:lnTo>
                <a:lnTo>
                  <a:pt x="61" y="280"/>
                </a:lnTo>
                <a:lnTo>
                  <a:pt x="69" y="287"/>
                </a:lnTo>
                <a:lnTo>
                  <a:pt x="78" y="292"/>
                </a:lnTo>
                <a:lnTo>
                  <a:pt x="87" y="297"/>
                </a:lnTo>
                <a:lnTo>
                  <a:pt x="96" y="302"/>
                </a:lnTo>
                <a:lnTo>
                  <a:pt x="105" y="305"/>
                </a:lnTo>
                <a:lnTo>
                  <a:pt x="115" y="309"/>
                </a:lnTo>
                <a:lnTo>
                  <a:pt x="125" y="311"/>
                </a:lnTo>
                <a:lnTo>
                  <a:pt x="135" y="312"/>
                </a:lnTo>
                <a:lnTo>
                  <a:pt x="146" y="313"/>
                </a:lnTo>
                <a:lnTo>
                  <a:pt x="156" y="314"/>
                </a:lnTo>
                <a:lnTo>
                  <a:pt x="168" y="313"/>
                </a:lnTo>
                <a:lnTo>
                  <a:pt x="178" y="312"/>
                </a:lnTo>
                <a:lnTo>
                  <a:pt x="189" y="311"/>
                </a:lnTo>
                <a:lnTo>
                  <a:pt x="199" y="309"/>
                </a:lnTo>
                <a:lnTo>
                  <a:pt x="208" y="305"/>
                </a:lnTo>
                <a:lnTo>
                  <a:pt x="218" y="302"/>
                </a:lnTo>
                <a:lnTo>
                  <a:pt x="227" y="297"/>
                </a:lnTo>
                <a:lnTo>
                  <a:pt x="236" y="292"/>
                </a:lnTo>
                <a:lnTo>
                  <a:pt x="245" y="287"/>
                </a:lnTo>
                <a:lnTo>
                  <a:pt x="253" y="280"/>
                </a:lnTo>
                <a:lnTo>
                  <a:pt x="261" y="275"/>
                </a:lnTo>
                <a:lnTo>
                  <a:pt x="268" y="268"/>
                </a:lnTo>
                <a:lnTo>
                  <a:pt x="275" y="260"/>
                </a:lnTo>
                <a:lnTo>
                  <a:pt x="281" y="252"/>
                </a:lnTo>
                <a:lnTo>
                  <a:pt x="287" y="244"/>
                </a:lnTo>
                <a:lnTo>
                  <a:pt x="293" y="235"/>
                </a:lnTo>
                <a:lnTo>
                  <a:pt x="297" y="226"/>
                </a:lnTo>
                <a:lnTo>
                  <a:pt x="302" y="217"/>
                </a:lnTo>
                <a:lnTo>
                  <a:pt x="305" y="208"/>
                </a:lnTo>
                <a:lnTo>
                  <a:pt x="308" y="198"/>
                </a:lnTo>
                <a:lnTo>
                  <a:pt x="311" y="188"/>
                </a:lnTo>
                <a:lnTo>
                  <a:pt x="313" y="178"/>
                </a:lnTo>
                <a:lnTo>
                  <a:pt x="314" y="168"/>
                </a:lnTo>
                <a:lnTo>
                  <a:pt x="314" y="157"/>
                </a:lnTo>
                <a:lnTo>
                  <a:pt x="314" y="146"/>
                </a:lnTo>
                <a:lnTo>
                  <a:pt x="313" y="135"/>
                </a:lnTo>
                <a:lnTo>
                  <a:pt x="311" y="125"/>
                </a:lnTo>
                <a:lnTo>
                  <a:pt x="308" y="115"/>
                </a:lnTo>
                <a:lnTo>
                  <a:pt x="305" y="105"/>
                </a:lnTo>
                <a:lnTo>
                  <a:pt x="302" y="96"/>
                </a:lnTo>
                <a:lnTo>
                  <a:pt x="297" y="87"/>
                </a:lnTo>
                <a:lnTo>
                  <a:pt x="293" y="78"/>
                </a:lnTo>
                <a:lnTo>
                  <a:pt x="287" y="69"/>
                </a:lnTo>
                <a:lnTo>
                  <a:pt x="281" y="61"/>
                </a:lnTo>
                <a:lnTo>
                  <a:pt x="275" y="53"/>
                </a:lnTo>
                <a:lnTo>
                  <a:pt x="268" y="45"/>
                </a:lnTo>
                <a:lnTo>
                  <a:pt x="261" y="38"/>
                </a:lnTo>
                <a:lnTo>
                  <a:pt x="253" y="33"/>
                </a:lnTo>
                <a:lnTo>
                  <a:pt x="245" y="26"/>
                </a:lnTo>
                <a:lnTo>
                  <a:pt x="236" y="21"/>
                </a:lnTo>
                <a:lnTo>
                  <a:pt x="227" y="16"/>
                </a:lnTo>
                <a:lnTo>
                  <a:pt x="218" y="11"/>
                </a:lnTo>
                <a:lnTo>
                  <a:pt x="208" y="8"/>
                </a:lnTo>
                <a:lnTo>
                  <a:pt x="199" y="6"/>
                </a:lnTo>
                <a:lnTo>
                  <a:pt x="189" y="2"/>
                </a:lnTo>
                <a:lnTo>
                  <a:pt x="178" y="1"/>
                </a:lnTo>
                <a:lnTo>
                  <a:pt x="168" y="0"/>
                </a:lnTo>
                <a:lnTo>
                  <a:pt x="156" y="0"/>
                </a:lnTo>
                <a:close/>
              </a:path>
            </a:pathLst>
          </a:custGeom>
          <a:solidFill>
            <a:srgbClr val="68676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87" name="Rectangle 133"/>
          <p:cNvSpPr>
            <a:spLocks noChangeArrowheads="1"/>
          </p:cNvSpPr>
          <p:nvPr userDrawn="1"/>
        </p:nvSpPr>
        <p:spPr bwMode="auto">
          <a:xfrm>
            <a:off x="10795004" y="6402388"/>
            <a:ext cx="65617" cy="222250"/>
          </a:xfrm>
          <a:prstGeom prst="rect">
            <a:avLst/>
          </a:prstGeom>
          <a:solidFill>
            <a:srgbClr val="6867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solidFill>
                <a:srgbClr val="CD0920"/>
              </a:solidFill>
            </a:endParaRPr>
          </a:p>
        </p:txBody>
      </p:sp>
      <p:sp>
        <p:nvSpPr>
          <p:cNvPr id="88" name="Freeform 134"/>
          <p:cNvSpPr>
            <a:spLocks/>
          </p:cNvSpPr>
          <p:nvPr userDrawn="1"/>
        </p:nvSpPr>
        <p:spPr bwMode="auto">
          <a:xfrm>
            <a:off x="10902889" y="6486525"/>
            <a:ext cx="192635" cy="141288"/>
          </a:xfrm>
          <a:custGeom>
            <a:avLst/>
            <a:gdLst>
              <a:gd name="T0" fmla="*/ 0 w 733"/>
              <a:gd name="T1" fmla="*/ 2147483647 h 712"/>
              <a:gd name="T2" fmla="*/ 7652006 w 733"/>
              <a:gd name="T3" fmla="*/ 2147483647 h 712"/>
              <a:gd name="T4" fmla="*/ 53602474 w 733"/>
              <a:gd name="T5" fmla="*/ 2147483647 h 712"/>
              <a:gd name="T6" fmla="*/ 122469937 w 733"/>
              <a:gd name="T7" fmla="*/ 2147483647 h 712"/>
              <a:gd name="T8" fmla="*/ 214332047 w 733"/>
              <a:gd name="T9" fmla="*/ 2147483647 h 712"/>
              <a:gd name="T10" fmla="*/ 329188804 w 733"/>
              <a:gd name="T11" fmla="*/ 2147483647 h 712"/>
              <a:gd name="T12" fmla="*/ 466962556 w 733"/>
              <a:gd name="T13" fmla="*/ 2147483647 h 712"/>
              <a:gd name="T14" fmla="*/ 627730955 w 733"/>
              <a:gd name="T15" fmla="*/ 2147483647 h 712"/>
              <a:gd name="T16" fmla="*/ 811455175 w 733"/>
              <a:gd name="T17" fmla="*/ 2147483647 h 712"/>
              <a:gd name="T18" fmla="*/ 1010483210 w 733"/>
              <a:gd name="T19" fmla="*/ 2147483647 h 712"/>
              <a:gd name="T20" fmla="*/ 1224854083 w 733"/>
              <a:gd name="T21" fmla="*/ 2147483647 h 712"/>
              <a:gd name="T22" fmla="*/ 1446838136 w 733"/>
              <a:gd name="T23" fmla="*/ 2147483647 h 712"/>
              <a:gd name="T24" fmla="*/ 1699468645 w 733"/>
              <a:gd name="T25" fmla="*/ 2147483647 h 712"/>
              <a:gd name="T26" fmla="*/ 2147483647 w 733"/>
              <a:gd name="T27" fmla="*/ 2147483647 h 712"/>
              <a:gd name="T28" fmla="*/ 2147483647 w 733"/>
              <a:gd name="T29" fmla="*/ 2147483647 h 712"/>
              <a:gd name="T30" fmla="*/ 2147483647 w 733"/>
              <a:gd name="T31" fmla="*/ 2147483647 h 712"/>
              <a:gd name="T32" fmla="*/ 2147483647 w 733"/>
              <a:gd name="T33" fmla="*/ 2147483647 h 712"/>
              <a:gd name="T34" fmla="*/ 2147483647 w 733"/>
              <a:gd name="T35" fmla="*/ 2147483647 h 712"/>
              <a:gd name="T36" fmla="*/ 2147483647 w 733"/>
              <a:gd name="T37" fmla="*/ 2147483647 h 712"/>
              <a:gd name="T38" fmla="*/ 2147483647 w 733"/>
              <a:gd name="T39" fmla="*/ 2147483647 h 712"/>
              <a:gd name="T40" fmla="*/ 2147483647 w 733"/>
              <a:gd name="T41" fmla="*/ 2147483647 h 712"/>
              <a:gd name="T42" fmla="*/ 2147483647 w 733"/>
              <a:gd name="T43" fmla="*/ 2147483647 h 712"/>
              <a:gd name="T44" fmla="*/ 2147483647 w 733"/>
              <a:gd name="T45" fmla="*/ 2147483647 h 712"/>
              <a:gd name="T46" fmla="*/ 2147483647 w 733"/>
              <a:gd name="T47" fmla="*/ 2147483647 h 712"/>
              <a:gd name="T48" fmla="*/ 2147483647 w 733"/>
              <a:gd name="T49" fmla="*/ 2147483647 h 712"/>
              <a:gd name="T50" fmla="*/ 2147483647 w 733"/>
              <a:gd name="T51" fmla="*/ 2147483647 h 712"/>
              <a:gd name="T52" fmla="*/ 2147483647 w 733"/>
              <a:gd name="T53" fmla="*/ 2147483647 h 712"/>
              <a:gd name="T54" fmla="*/ 2147483647 w 733"/>
              <a:gd name="T55" fmla="*/ 2147483647 h 712"/>
              <a:gd name="T56" fmla="*/ 2147483647 w 733"/>
              <a:gd name="T57" fmla="*/ 2147483647 h 712"/>
              <a:gd name="T58" fmla="*/ 2147483647 w 733"/>
              <a:gd name="T59" fmla="*/ 0 h 712"/>
              <a:gd name="T60" fmla="*/ 2147483647 w 733"/>
              <a:gd name="T61" fmla="*/ 2147483647 h 712"/>
              <a:gd name="T62" fmla="*/ 2147483647 w 733"/>
              <a:gd name="T63" fmla="*/ 2147483647 h 712"/>
              <a:gd name="T64" fmla="*/ 2147483647 w 733"/>
              <a:gd name="T65" fmla="*/ 2147483647 h 712"/>
              <a:gd name="T66" fmla="*/ 2147483647 w 733"/>
              <a:gd name="T67" fmla="*/ 2147483647 h 712"/>
              <a:gd name="T68" fmla="*/ 2147483647 w 733"/>
              <a:gd name="T69" fmla="*/ 2147483647 h 712"/>
              <a:gd name="T70" fmla="*/ 2147483647 w 733"/>
              <a:gd name="T71" fmla="*/ 2147483647 h 712"/>
              <a:gd name="T72" fmla="*/ 2147483647 w 733"/>
              <a:gd name="T73" fmla="*/ 2147483647 h 712"/>
              <a:gd name="T74" fmla="*/ 2147483647 w 733"/>
              <a:gd name="T75" fmla="*/ 2147483647 h 712"/>
              <a:gd name="T76" fmla="*/ 2147483647 w 733"/>
              <a:gd name="T77" fmla="*/ 2147483647 h 712"/>
              <a:gd name="T78" fmla="*/ 2147483647 w 733"/>
              <a:gd name="T79" fmla="*/ 2147483647 h 712"/>
              <a:gd name="T80" fmla="*/ 2147483647 w 733"/>
              <a:gd name="T81" fmla="*/ 2147483647 h 712"/>
              <a:gd name="T82" fmla="*/ 2147483647 w 733"/>
              <a:gd name="T83" fmla="*/ 2147483647 h 712"/>
              <a:gd name="T84" fmla="*/ 2147483647 w 733"/>
              <a:gd name="T85" fmla="*/ 2147483647 h 712"/>
              <a:gd name="T86" fmla="*/ 2147483647 w 733"/>
              <a:gd name="T87" fmla="*/ 2147483647 h 712"/>
              <a:gd name="T88" fmla="*/ 2147483647 w 733"/>
              <a:gd name="T89" fmla="*/ 2147483647 h 712"/>
              <a:gd name="T90" fmla="*/ 2089872906 w 733"/>
              <a:gd name="T91" fmla="*/ 2147483647 h 712"/>
              <a:gd name="T92" fmla="*/ 2020966617 w 733"/>
              <a:gd name="T93" fmla="*/ 2147483647 h 712"/>
              <a:gd name="T94" fmla="*/ 1967402968 w 733"/>
              <a:gd name="T95" fmla="*/ 2147483647 h 712"/>
              <a:gd name="T96" fmla="*/ 1906148686 w 733"/>
              <a:gd name="T97" fmla="*/ 2147483647 h 712"/>
              <a:gd name="T98" fmla="*/ 1867889049 w 733"/>
              <a:gd name="T99" fmla="*/ 2147483647 h 712"/>
              <a:gd name="T100" fmla="*/ 1867889049 w 733"/>
              <a:gd name="T101" fmla="*/ 0 h 7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33" h="712">
                <a:moveTo>
                  <a:pt x="0" y="0"/>
                </a:moveTo>
                <a:lnTo>
                  <a:pt x="0" y="415"/>
                </a:lnTo>
                <a:lnTo>
                  <a:pt x="0" y="436"/>
                </a:lnTo>
                <a:lnTo>
                  <a:pt x="1" y="456"/>
                </a:lnTo>
                <a:lnTo>
                  <a:pt x="4" y="475"/>
                </a:lnTo>
                <a:lnTo>
                  <a:pt x="7" y="493"/>
                </a:lnTo>
                <a:lnTo>
                  <a:pt x="11" y="510"/>
                </a:lnTo>
                <a:lnTo>
                  <a:pt x="16" y="527"/>
                </a:lnTo>
                <a:lnTo>
                  <a:pt x="22" y="543"/>
                </a:lnTo>
                <a:lnTo>
                  <a:pt x="28" y="557"/>
                </a:lnTo>
                <a:lnTo>
                  <a:pt x="35" y="571"/>
                </a:lnTo>
                <a:lnTo>
                  <a:pt x="43" y="584"/>
                </a:lnTo>
                <a:lnTo>
                  <a:pt x="52" y="597"/>
                </a:lnTo>
                <a:lnTo>
                  <a:pt x="61" y="609"/>
                </a:lnTo>
                <a:lnTo>
                  <a:pt x="71" y="619"/>
                </a:lnTo>
                <a:lnTo>
                  <a:pt x="82" y="631"/>
                </a:lnTo>
                <a:lnTo>
                  <a:pt x="94" y="640"/>
                </a:lnTo>
                <a:lnTo>
                  <a:pt x="106" y="649"/>
                </a:lnTo>
                <a:lnTo>
                  <a:pt x="118" y="657"/>
                </a:lnTo>
                <a:lnTo>
                  <a:pt x="132" y="664"/>
                </a:lnTo>
                <a:lnTo>
                  <a:pt x="145" y="671"/>
                </a:lnTo>
                <a:lnTo>
                  <a:pt x="160" y="678"/>
                </a:lnTo>
                <a:lnTo>
                  <a:pt x="175" y="684"/>
                </a:lnTo>
                <a:lnTo>
                  <a:pt x="189" y="689"/>
                </a:lnTo>
                <a:lnTo>
                  <a:pt x="205" y="694"/>
                </a:lnTo>
                <a:lnTo>
                  <a:pt x="222" y="697"/>
                </a:lnTo>
                <a:lnTo>
                  <a:pt x="256" y="704"/>
                </a:lnTo>
                <a:lnTo>
                  <a:pt x="292" y="708"/>
                </a:lnTo>
                <a:lnTo>
                  <a:pt x="328" y="711"/>
                </a:lnTo>
                <a:lnTo>
                  <a:pt x="366" y="712"/>
                </a:lnTo>
                <a:lnTo>
                  <a:pt x="404" y="711"/>
                </a:lnTo>
                <a:lnTo>
                  <a:pt x="442" y="708"/>
                </a:lnTo>
                <a:lnTo>
                  <a:pt x="478" y="704"/>
                </a:lnTo>
                <a:lnTo>
                  <a:pt x="511" y="697"/>
                </a:lnTo>
                <a:lnTo>
                  <a:pt x="527" y="694"/>
                </a:lnTo>
                <a:lnTo>
                  <a:pt x="543" y="689"/>
                </a:lnTo>
                <a:lnTo>
                  <a:pt x="559" y="684"/>
                </a:lnTo>
                <a:lnTo>
                  <a:pt x="573" y="678"/>
                </a:lnTo>
                <a:lnTo>
                  <a:pt x="588" y="671"/>
                </a:lnTo>
                <a:lnTo>
                  <a:pt x="601" y="664"/>
                </a:lnTo>
                <a:lnTo>
                  <a:pt x="615" y="657"/>
                </a:lnTo>
                <a:lnTo>
                  <a:pt x="627" y="649"/>
                </a:lnTo>
                <a:lnTo>
                  <a:pt x="640" y="640"/>
                </a:lnTo>
                <a:lnTo>
                  <a:pt x="651" y="631"/>
                </a:lnTo>
                <a:lnTo>
                  <a:pt x="662" y="619"/>
                </a:lnTo>
                <a:lnTo>
                  <a:pt x="672" y="609"/>
                </a:lnTo>
                <a:lnTo>
                  <a:pt x="681" y="597"/>
                </a:lnTo>
                <a:lnTo>
                  <a:pt x="690" y="584"/>
                </a:lnTo>
                <a:lnTo>
                  <a:pt x="698" y="571"/>
                </a:lnTo>
                <a:lnTo>
                  <a:pt x="705" y="557"/>
                </a:lnTo>
                <a:lnTo>
                  <a:pt x="712" y="543"/>
                </a:lnTo>
                <a:lnTo>
                  <a:pt x="717" y="527"/>
                </a:lnTo>
                <a:lnTo>
                  <a:pt x="722" y="510"/>
                </a:lnTo>
                <a:lnTo>
                  <a:pt x="726" y="493"/>
                </a:lnTo>
                <a:lnTo>
                  <a:pt x="729" y="475"/>
                </a:lnTo>
                <a:lnTo>
                  <a:pt x="731" y="456"/>
                </a:lnTo>
                <a:lnTo>
                  <a:pt x="733" y="436"/>
                </a:lnTo>
                <a:lnTo>
                  <a:pt x="733" y="415"/>
                </a:lnTo>
                <a:lnTo>
                  <a:pt x="733" y="0"/>
                </a:lnTo>
                <a:lnTo>
                  <a:pt x="489" y="0"/>
                </a:lnTo>
                <a:lnTo>
                  <a:pt x="489" y="368"/>
                </a:lnTo>
                <a:lnTo>
                  <a:pt x="489" y="390"/>
                </a:lnTo>
                <a:lnTo>
                  <a:pt x="487" y="410"/>
                </a:lnTo>
                <a:lnTo>
                  <a:pt x="484" y="428"/>
                </a:lnTo>
                <a:lnTo>
                  <a:pt x="480" y="446"/>
                </a:lnTo>
                <a:lnTo>
                  <a:pt x="476" y="454"/>
                </a:lnTo>
                <a:lnTo>
                  <a:pt x="473" y="462"/>
                </a:lnTo>
                <a:lnTo>
                  <a:pt x="470" y="468"/>
                </a:lnTo>
                <a:lnTo>
                  <a:pt x="465" y="475"/>
                </a:lnTo>
                <a:lnTo>
                  <a:pt x="461" y="482"/>
                </a:lnTo>
                <a:lnTo>
                  <a:pt x="455" y="488"/>
                </a:lnTo>
                <a:lnTo>
                  <a:pt x="449" y="493"/>
                </a:lnTo>
                <a:lnTo>
                  <a:pt x="443" y="498"/>
                </a:lnTo>
                <a:lnTo>
                  <a:pt x="436" y="502"/>
                </a:lnTo>
                <a:lnTo>
                  <a:pt x="428" y="506"/>
                </a:lnTo>
                <a:lnTo>
                  <a:pt x="420" y="509"/>
                </a:lnTo>
                <a:lnTo>
                  <a:pt x="411" y="512"/>
                </a:lnTo>
                <a:lnTo>
                  <a:pt x="401" y="515"/>
                </a:lnTo>
                <a:lnTo>
                  <a:pt x="390" y="516"/>
                </a:lnTo>
                <a:lnTo>
                  <a:pt x="378" y="517"/>
                </a:lnTo>
                <a:lnTo>
                  <a:pt x="366" y="517"/>
                </a:lnTo>
                <a:lnTo>
                  <a:pt x="355" y="517"/>
                </a:lnTo>
                <a:lnTo>
                  <a:pt x="344" y="516"/>
                </a:lnTo>
                <a:lnTo>
                  <a:pt x="332" y="515"/>
                </a:lnTo>
                <a:lnTo>
                  <a:pt x="322" y="512"/>
                </a:lnTo>
                <a:lnTo>
                  <a:pt x="313" y="509"/>
                </a:lnTo>
                <a:lnTo>
                  <a:pt x="305" y="506"/>
                </a:lnTo>
                <a:lnTo>
                  <a:pt x="297" y="502"/>
                </a:lnTo>
                <a:lnTo>
                  <a:pt x="290" y="498"/>
                </a:lnTo>
                <a:lnTo>
                  <a:pt x="284" y="493"/>
                </a:lnTo>
                <a:lnTo>
                  <a:pt x="278" y="488"/>
                </a:lnTo>
                <a:lnTo>
                  <a:pt x="273" y="482"/>
                </a:lnTo>
                <a:lnTo>
                  <a:pt x="268" y="475"/>
                </a:lnTo>
                <a:lnTo>
                  <a:pt x="264" y="468"/>
                </a:lnTo>
                <a:lnTo>
                  <a:pt x="259" y="462"/>
                </a:lnTo>
                <a:lnTo>
                  <a:pt x="257" y="454"/>
                </a:lnTo>
                <a:lnTo>
                  <a:pt x="253" y="446"/>
                </a:lnTo>
                <a:lnTo>
                  <a:pt x="249" y="428"/>
                </a:lnTo>
                <a:lnTo>
                  <a:pt x="247" y="410"/>
                </a:lnTo>
                <a:lnTo>
                  <a:pt x="244" y="390"/>
                </a:lnTo>
                <a:lnTo>
                  <a:pt x="244" y="368"/>
                </a:lnTo>
                <a:lnTo>
                  <a:pt x="244" y="0"/>
                </a:lnTo>
                <a:lnTo>
                  <a:pt x="0" y="0"/>
                </a:lnTo>
                <a:close/>
              </a:path>
            </a:pathLst>
          </a:custGeom>
          <a:solidFill>
            <a:srgbClr val="68676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89" name="Freeform 135"/>
          <p:cNvSpPr>
            <a:spLocks/>
          </p:cNvSpPr>
          <p:nvPr userDrawn="1"/>
        </p:nvSpPr>
        <p:spPr bwMode="auto">
          <a:xfrm>
            <a:off x="11135745" y="6567492"/>
            <a:ext cx="82559" cy="61913"/>
          </a:xfrm>
          <a:custGeom>
            <a:avLst/>
            <a:gdLst>
              <a:gd name="T0" fmla="*/ 1119221019 w 314"/>
              <a:gd name="T1" fmla="*/ 0 h 314"/>
              <a:gd name="T2" fmla="*/ 958227107 w 314"/>
              <a:gd name="T3" fmla="*/ 15317947 h 314"/>
              <a:gd name="T4" fmla="*/ 804892069 w 314"/>
              <a:gd name="T5" fmla="*/ 61310630 h 314"/>
              <a:gd name="T6" fmla="*/ 666914020 w 314"/>
              <a:gd name="T7" fmla="*/ 122660300 h 314"/>
              <a:gd name="T8" fmla="*/ 528935773 w 314"/>
              <a:gd name="T9" fmla="*/ 199327720 h 314"/>
              <a:gd name="T10" fmla="*/ 406275472 w 314"/>
              <a:gd name="T11" fmla="*/ 291313087 h 314"/>
              <a:gd name="T12" fmla="*/ 291313087 w 314"/>
              <a:gd name="T13" fmla="*/ 406275472 h 314"/>
              <a:gd name="T14" fmla="*/ 199327720 w 314"/>
              <a:gd name="T15" fmla="*/ 528935773 h 314"/>
              <a:gd name="T16" fmla="*/ 122660300 w 314"/>
              <a:gd name="T17" fmla="*/ 666914020 h 314"/>
              <a:gd name="T18" fmla="*/ 61310630 w 314"/>
              <a:gd name="T19" fmla="*/ 804892069 h 314"/>
              <a:gd name="T20" fmla="*/ 15317947 w 314"/>
              <a:gd name="T21" fmla="*/ 958227107 h 314"/>
              <a:gd name="T22" fmla="*/ 0 w 314"/>
              <a:gd name="T23" fmla="*/ 1119221019 h 314"/>
              <a:gd name="T24" fmla="*/ 0 w 314"/>
              <a:gd name="T25" fmla="*/ 1287835159 h 314"/>
              <a:gd name="T26" fmla="*/ 15317947 w 314"/>
              <a:gd name="T27" fmla="*/ 1441170196 h 314"/>
              <a:gd name="T28" fmla="*/ 61310630 w 314"/>
              <a:gd name="T29" fmla="*/ 1594466390 h 314"/>
              <a:gd name="T30" fmla="*/ 122660300 w 314"/>
              <a:gd name="T31" fmla="*/ 1732483283 h 314"/>
              <a:gd name="T32" fmla="*/ 199327720 w 314"/>
              <a:gd name="T33" fmla="*/ 1870461530 h 314"/>
              <a:gd name="T34" fmla="*/ 291313087 w 314"/>
              <a:gd name="T35" fmla="*/ 1993121830 h 314"/>
              <a:gd name="T36" fmla="*/ 406275472 w 314"/>
              <a:gd name="T37" fmla="*/ 2108084216 h 314"/>
              <a:gd name="T38" fmla="*/ 528935773 w 314"/>
              <a:gd name="T39" fmla="*/ 2147483647 h 314"/>
              <a:gd name="T40" fmla="*/ 666914020 w 314"/>
              <a:gd name="T41" fmla="*/ 2147483647 h 314"/>
              <a:gd name="T42" fmla="*/ 804892069 w 314"/>
              <a:gd name="T43" fmla="*/ 2147483647 h 314"/>
              <a:gd name="T44" fmla="*/ 958227107 w 314"/>
              <a:gd name="T45" fmla="*/ 2147483647 h 314"/>
              <a:gd name="T46" fmla="*/ 1119221019 w 314"/>
              <a:gd name="T47" fmla="*/ 2147483647 h 314"/>
              <a:gd name="T48" fmla="*/ 1287835159 w 314"/>
              <a:gd name="T49" fmla="*/ 2147483647 h 314"/>
              <a:gd name="T50" fmla="*/ 1441170196 w 314"/>
              <a:gd name="T51" fmla="*/ 2147483647 h 314"/>
              <a:gd name="T52" fmla="*/ 1594466390 w 314"/>
              <a:gd name="T53" fmla="*/ 2147483647 h 314"/>
              <a:gd name="T54" fmla="*/ 1740142355 w 314"/>
              <a:gd name="T55" fmla="*/ 2147483647 h 314"/>
              <a:gd name="T56" fmla="*/ 1870461530 w 314"/>
              <a:gd name="T57" fmla="*/ 2147483647 h 314"/>
              <a:gd name="T58" fmla="*/ 2000780705 w 314"/>
              <a:gd name="T59" fmla="*/ 2108084216 h 314"/>
              <a:gd name="T60" fmla="*/ 2108084216 w 314"/>
              <a:gd name="T61" fmla="*/ 1993121830 h 314"/>
              <a:gd name="T62" fmla="*/ 2147483647 w 314"/>
              <a:gd name="T63" fmla="*/ 1870461530 h 314"/>
              <a:gd name="T64" fmla="*/ 2147483647 w 314"/>
              <a:gd name="T65" fmla="*/ 1732483283 h 314"/>
              <a:gd name="T66" fmla="*/ 2147483647 w 314"/>
              <a:gd name="T67" fmla="*/ 1594466390 h 314"/>
              <a:gd name="T68" fmla="*/ 2147483647 w 314"/>
              <a:gd name="T69" fmla="*/ 1441170196 h 314"/>
              <a:gd name="T70" fmla="*/ 2147483647 w 314"/>
              <a:gd name="T71" fmla="*/ 1287835159 h 314"/>
              <a:gd name="T72" fmla="*/ 2147483647 w 314"/>
              <a:gd name="T73" fmla="*/ 1119221019 h 314"/>
              <a:gd name="T74" fmla="*/ 2147483647 w 314"/>
              <a:gd name="T75" fmla="*/ 958227107 h 314"/>
              <a:gd name="T76" fmla="*/ 2147483647 w 314"/>
              <a:gd name="T77" fmla="*/ 804892069 h 314"/>
              <a:gd name="T78" fmla="*/ 2147483647 w 314"/>
              <a:gd name="T79" fmla="*/ 666914020 h 314"/>
              <a:gd name="T80" fmla="*/ 2147483647 w 314"/>
              <a:gd name="T81" fmla="*/ 528935773 h 314"/>
              <a:gd name="T82" fmla="*/ 2108084216 w 314"/>
              <a:gd name="T83" fmla="*/ 406275472 h 314"/>
              <a:gd name="T84" fmla="*/ 2000780705 w 314"/>
              <a:gd name="T85" fmla="*/ 291313087 h 314"/>
              <a:gd name="T86" fmla="*/ 1870461530 w 314"/>
              <a:gd name="T87" fmla="*/ 199327720 h 314"/>
              <a:gd name="T88" fmla="*/ 1740142355 w 314"/>
              <a:gd name="T89" fmla="*/ 122660300 h 314"/>
              <a:gd name="T90" fmla="*/ 1594466390 w 314"/>
              <a:gd name="T91" fmla="*/ 61310630 h 314"/>
              <a:gd name="T92" fmla="*/ 1441170196 w 314"/>
              <a:gd name="T93" fmla="*/ 15317947 h 314"/>
              <a:gd name="T94" fmla="*/ 1287835159 w 314"/>
              <a:gd name="T95" fmla="*/ 0 h 31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14" h="314">
                <a:moveTo>
                  <a:pt x="156" y="0"/>
                </a:moveTo>
                <a:lnTo>
                  <a:pt x="146" y="0"/>
                </a:lnTo>
                <a:lnTo>
                  <a:pt x="135" y="1"/>
                </a:lnTo>
                <a:lnTo>
                  <a:pt x="125" y="2"/>
                </a:lnTo>
                <a:lnTo>
                  <a:pt x="115" y="6"/>
                </a:lnTo>
                <a:lnTo>
                  <a:pt x="105" y="8"/>
                </a:lnTo>
                <a:lnTo>
                  <a:pt x="96" y="11"/>
                </a:lnTo>
                <a:lnTo>
                  <a:pt x="87" y="16"/>
                </a:lnTo>
                <a:lnTo>
                  <a:pt x="78" y="21"/>
                </a:lnTo>
                <a:lnTo>
                  <a:pt x="69" y="26"/>
                </a:lnTo>
                <a:lnTo>
                  <a:pt x="61" y="33"/>
                </a:lnTo>
                <a:lnTo>
                  <a:pt x="53" y="38"/>
                </a:lnTo>
                <a:lnTo>
                  <a:pt x="45" y="45"/>
                </a:lnTo>
                <a:lnTo>
                  <a:pt x="38" y="53"/>
                </a:lnTo>
                <a:lnTo>
                  <a:pt x="33" y="61"/>
                </a:lnTo>
                <a:lnTo>
                  <a:pt x="26" y="69"/>
                </a:lnTo>
                <a:lnTo>
                  <a:pt x="20" y="78"/>
                </a:lnTo>
                <a:lnTo>
                  <a:pt x="16" y="87"/>
                </a:lnTo>
                <a:lnTo>
                  <a:pt x="11" y="96"/>
                </a:lnTo>
                <a:lnTo>
                  <a:pt x="8" y="105"/>
                </a:lnTo>
                <a:lnTo>
                  <a:pt x="6" y="115"/>
                </a:lnTo>
                <a:lnTo>
                  <a:pt x="2" y="125"/>
                </a:lnTo>
                <a:lnTo>
                  <a:pt x="1" y="135"/>
                </a:lnTo>
                <a:lnTo>
                  <a:pt x="0" y="146"/>
                </a:lnTo>
                <a:lnTo>
                  <a:pt x="0" y="157"/>
                </a:lnTo>
                <a:lnTo>
                  <a:pt x="0" y="168"/>
                </a:lnTo>
                <a:lnTo>
                  <a:pt x="1" y="178"/>
                </a:lnTo>
                <a:lnTo>
                  <a:pt x="2" y="188"/>
                </a:lnTo>
                <a:lnTo>
                  <a:pt x="6" y="198"/>
                </a:lnTo>
                <a:lnTo>
                  <a:pt x="8" y="208"/>
                </a:lnTo>
                <a:lnTo>
                  <a:pt x="11" y="217"/>
                </a:lnTo>
                <a:lnTo>
                  <a:pt x="16" y="226"/>
                </a:lnTo>
                <a:lnTo>
                  <a:pt x="20" y="235"/>
                </a:lnTo>
                <a:lnTo>
                  <a:pt x="26" y="244"/>
                </a:lnTo>
                <a:lnTo>
                  <a:pt x="33" y="252"/>
                </a:lnTo>
                <a:lnTo>
                  <a:pt x="38" y="260"/>
                </a:lnTo>
                <a:lnTo>
                  <a:pt x="45" y="268"/>
                </a:lnTo>
                <a:lnTo>
                  <a:pt x="53" y="275"/>
                </a:lnTo>
                <a:lnTo>
                  <a:pt x="61" y="280"/>
                </a:lnTo>
                <a:lnTo>
                  <a:pt x="69" y="287"/>
                </a:lnTo>
                <a:lnTo>
                  <a:pt x="78" y="292"/>
                </a:lnTo>
                <a:lnTo>
                  <a:pt x="87" y="297"/>
                </a:lnTo>
                <a:lnTo>
                  <a:pt x="96" y="302"/>
                </a:lnTo>
                <a:lnTo>
                  <a:pt x="105" y="305"/>
                </a:lnTo>
                <a:lnTo>
                  <a:pt x="115" y="309"/>
                </a:lnTo>
                <a:lnTo>
                  <a:pt x="125" y="311"/>
                </a:lnTo>
                <a:lnTo>
                  <a:pt x="135" y="312"/>
                </a:lnTo>
                <a:lnTo>
                  <a:pt x="146" y="313"/>
                </a:lnTo>
                <a:lnTo>
                  <a:pt x="156" y="314"/>
                </a:lnTo>
                <a:lnTo>
                  <a:pt x="168" y="313"/>
                </a:lnTo>
                <a:lnTo>
                  <a:pt x="178" y="312"/>
                </a:lnTo>
                <a:lnTo>
                  <a:pt x="188" y="311"/>
                </a:lnTo>
                <a:lnTo>
                  <a:pt x="198" y="309"/>
                </a:lnTo>
                <a:lnTo>
                  <a:pt x="208" y="305"/>
                </a:lnTo>
                <a:lnTo>
                  <a:pt x="218" y="302"/>
                </a:lnTo>
                <a:lnTo>
                  <a:pt x="227" y="297"/>
                </a:lnTo>
                <a:lnTo>
                  <a:pt x="236" y="292"/>
                </a:lnTo>
                <a:lnTo>
                  <a:pt x="244" y="287"/>
                </a:lnTo>
                <a:lnTo>
                  <a:pt x="253" y="280"/>
                </a:lnTo>
                <a:lnTo>
                  <a:pt x="261" y="275"/>
                </a:lnTo>
                <a:lnTo>
                  <a:pt x="268" y="268"/>
                </a:lnTo>
                <a:lnTo>
                  <a:pt x="275" y="260"/>
                </a:lnTo>
                <a:lnTo>
                  <a:pt x="281" y="252"/>
                </a:lnTo>
                <a:lnTo>
                  <a:pt x="287" y="244"/>
                </a:lnTo>
                <a:lnTo>
                  <a:pt x="293" y="235"/>
                </a:lnTo>
                <a:lnTo>
                  <a:pt x="297" y="226"/>
                </a:lnTo>
                <a:lnTo>
                  <a:pt x="302" y="217"/>
                </a:lnTo>
                <a:lnTo>
                  <a:pt x="305" y="208"/>
                </a:lnTo>
                <a:lnTo>
                  <a:pt x="308" y="198"/>
                </a:lnTo>
                <a:lnTo>
                  <a:pt x="311" y="188"/>
                </a:lnTo>
                <a:lnTo>
                  <a:pt x="312" y="178"/>
                </a:lnTo>
                <a:lnTo>
                  <a:pt x="313" y="168"/>
                </a:lnTo>
                <a:lnTo>
                  <a:pt x="314" y="157"/>
                </a:lnTo>
                <a:lnTo>
                  <a:pt x="313" y="146"/>
                </a:lnTo>
                <a:lnTo>
                  <a:pt x="312" y="135"/>
                </a:lnTo>
                <a:lnTo>
                  <a:pt x="311" y="125"/>
                </a:lnTo>
                <a:lnTo>
                  <a:pt x="308" y="115"/>
                </a:lnTo>
                <a:lnTo>
                  <a:pt x="305" y="105"/>
                </a:lnTo>
                <a:lnTo>
                  <a:pt x="302" y="96"/>
                </a:lnTo>
                <a:lnTo>
                  <a:pt x="297" y="87"/>
                </a:lnTo>
                <a:lnTo>
                  <a:pt x="293" y="78"/>
                </a:lnTo>
                <a:lnTo>
                  <a:pt x="287" y="69"/>
                </a:lnTo>
                <a:lnTo>
                  <a:pt x="281" y="61"/>
                </a:lnTo>
                <a:lnTo>
                  <a:pt x="275" y="53"/>
                </a:lnTo>
                <a:lnTo>
                  <a:pt x="268" y="45"/>
                </a:lnTo>
                <a:lnTo>
                  <a:pt x="261" y="38"/>
                </a:lnTo>
                <a:lnTo>
                  <a:pt x="253" y="33"/>
                </a:lnTo>
                <a:lnTo>
                  <a:pt x="244" y="26"/>
                </a:lnTo>
                <a:lnTo>
                  <a:pt x="236" y="21"/>
                </a:lnTo>
                <a:lnTo>
                  <a:pt x="227" y="16"/>
                </a:lnTo>
                <a:lnTo>
                  <a:pt x="218" y="11"/>
                </a:lnTo>
                <a:lnTo>
                  <a:pt x="208" y="8"/>
                </a:lnTo>
                <a:lnTo>
                  <a:pt x="198" y="6"/>
                </a:lnTo>
                <a:lnTo>
                  <a:pt x="188" y="2"/>
                </a:lnTo>
                <a:lnTo>
                  <a:pt x="178" y="1"/>
                </a:lnTo>
                <a:lnTo>
                  <a:pt x="168" y="0"/>
                </a:lnTo>
                <a:lnTo>
                  <a:pt x="156" y="0"/>
                </a:lnTo>
                <a:close/>
              </a:path>
            </a:pathLst>
          </a:custGeom>
          <a:solidFill>
            <a:srgbClr val="68676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90" name="Freeform 136"/>
          <p:cNvSpPr>
            <a:spLocks/>
          </p:cNvSpPr>
          <p:nvPr userDrawn="1"/>
        </p:nvSpPr>
        <p:spPr bwMode="auto">
          <a:xfrm>
            <a:off x="11250051" y="6483355"/>
            <a:ext cx="167232" cy="144463"/>
          </a:xfrm>
          <a:custGeom>
            <a:avLst/>
            <a:gdLst>
              <a:gd name="T0" fmla="*/ 2147483647 w 637"/>
              <a:gd name="T1" fmla="*/ 2147483647 h 725"/>
              <a:gd name="T2" fmla="*/ 2147483647 w 637"/>
              <a:gd name="T3" fmla="*/ 2147483647 h 725"/>
              <a:gd name="T4" fmla="*/ 2147483647 w 637"/>
              <a:gd name="T5" fmla="*/ 2147483647 h 725"/>
              <a:gd name="T6" fmla="*/ 2147483647 w 637"/>
              <a:gd name="T7" fmla="*/ 2147483647 h 725"/>
              <a:gd name="T8" fmla="*/ 2136833158 w 637"/>
              <a:gd name="T9" fmla="*/ 2147483647 h 725"/>
              <a:gd name="T10" fmla="*/ 1587342891 w 637"/>
              <a:gd name="T11" fmla="*/ 2147483647 h 725"/>
              <a:gd name="T12" fmla="*/ 1213405820 w 637"/>
              <a:gd name="T13" fmla="*/ 2147483647 h 725"/>
              <a:gd name="T14" fmla="*/ 961569034 w 637"/>
              <a:gd name="T15" fmla="*/ 2147483647 h 725"/>
              <a:gd name="T16" fmla="*/ 732640695 w 637"/>
              <a:gd name="T17" fmla="*/ 2147483647 h 725"/>
              <a:gd name="T18" fmla="*/ 534218035 w 637"/>
              <a:gd name="T19" fmla="*/ 2147483647 h 725"/>
              <a:gd name="T20" fmla="*/ 358664839 w 637"/>
              <a:gd name="T21" fmla="*/ 2147483647 h 725"/>
              <a:gd name="T22" fmla="*/ 221331107 w 637"/>
              <a:gd name="T23" fmla="*/ 2147483647 h 725"/>
              <a:gd name="T24" fmla="*/ 122100285 w 637"/>
              <a:gd name="T25" fmla="*/ 2147483647 h 725"/>
              <a:gd name="T26" fmla="*/ 7636018 w 637"/>
              <a:gd name="T27" fmla="*/ 2147483647 h 725"/>
              <a:gd name="T28" fmla="*/ 38141893 w 637"/>
              <a:gd name="T29" fmla="*/ 2147483647 h 725"/>
              <a:gd name="T30" fmla="*/ 198422660 w 637"/>
              <a:gd name="T31" fmla="*/ 2147483647 h 725"/>
              <a:gd name="T32" fmla="*/ 503673571 w 637"/>
              <a:gd name="T33" fmla="*/ 2056959241 h 725"/>
              <a:gd name="T34" fmla="*/ 946296802 w 637"/>
              <a:gd name="T35" fmla="*/ 1424073214 h 725"/>
              <a:gd name="T36" fmla="*/ 1472878623 w 637"/>
              <a:gd name="T37" fmla="*/ 878179020 h 725"/>
              <a:gd name="T38" fmla="*/ 2098652479 w 637"/>
              <a:gd name="T39" fmla="*/ 443060051 h 725"/>
              <a:gd name="T40" fmla="*/ 2147483647 w 637"/>
              <a:gd name="T41" fmla="*/ 142419197 h 725"/>
              <a:gd name="T42" fmla="*/ 2147483647 w 637"/>
              <a:gd name="T43" fmla="*/ 7901229 h 725"/>
              <a:gd name="T44" fmla="*/ 2147483647 w 637"/>
              <a:gd name="T45" fmla="*/ 15841912 h 725"/>
              <a:gd name="T46" fmla="*/ 2147483647 w 637"/>
              <a:gd name="T47" fmla="*/ 110774826 h 725"/>
              <a:gd name="T48" fmla="*/ 2147483647 w 637"/>
              <a:gd name="T49" fmla="*/ 284798742 h 725"/>
              <a:gd name="T50" fmla="*/ 2147483647 w 637"/>
              <a:gd name="T51" fmla="*/ 514249823 h 725"/>
              <a:gd name="T52" fmla="*/ 2147483647 w 637"/>
              <a:gd name="T53" fmla="*/ 775305423 h 725"/>
              <a:gd name="T54" fmla="*/ 2147483647 w 637"/>
              <a:gd name="T55" fmla="*/ 1068044848 h 725"/>
              <a:gd name="T56" fmla="*/ 2147483647 w 637"/>
              <a:gd name="T57" fmla="*/ 1329140300 h 725"/>
              <a:gd name="T58" fmla="*/ 2147483647 w 637"/>
              <a:gd name="T59" fmla="*/ 1558551529 h 725"/>
              <a:gd name="T60" fmla="*/ 2147483647 w 637"/>
              <a:gd name="T61" fmla="*/ 1716772986 h 725"/>
              <a:gd name="T62" fmla="*/ 2147483647 w 637"/>
              <a:gd name="T63" fmla="*/ 1803804870 h 725"/>
              <a:gd name="T64" fmla="*/ 2147483647 w 637"/>
              <a:gd name="T65" fmla="*/ 1835449042 h 725"/>
              <a:gd name="T66" fmla="*/ 2147483647 w 637"/>
              <a:gd name="T67" fmla="*/ 1764259269 h 725"/>
              <a:gd name="T68" fmla="*/ 2147483647 w 637"/>
              <a:gd name="T69" fmla="*/ 1574393441 h 725"/>
              <a:gd name="T70" fmla="*/ 2147483647 w 637"/>
              <a:gd name="T71" fmla="*/ 1344942560 h 725"/>
              <a:gd name="T72" fmla="*/ 2147483647 w 637"/>
              <a:gd name="T73" fmla="*/ 1178819873 h 725"/>
              <a:gd name="T74" fmla="*/ 2147483647 w 637"/>
              <a:gd name="T75" fmla="*/ 1012657534 h 725"/>
              <a:gd name="T76" fmla="*/ 2147483647 w 637"/>
              <a:gd name="T77" fmla="*/ 743661052 h 725"/>
              <a:gd name="T78" fmla="*/ 2147483647 w 637"/>
              <a:gd name="T79" fmla="*/ 561696254 h 725"/>
              <a:gd name="T80" fmla="*/ 2147483647 w 637"/>
              <a:gd name="T81" fmla="*/ 395573767 h 725"/>
              <a:gd name="T82" fmla="*/ 2147483647 w 637"/>
              <a:gd name="T83" fmla="*/ 324383995 h 725"/>
              <a:gd name="T84" fmla="*/ 2147483647 w 637"/>
              <a:gd name="T85" fmla="*/ 276897512 h 725"/>
              <a:gd name="T86" fmla="*/ 2147483647 w 637"/>
              <a:gd name="T87" fmla="*/ 332285025 h 725"/>
              <a:gd name="T88" fmla="*/ 2147483647 w 637"/>
              <a:gd name="T89" fmla="*/ 522150853 h 725"/>
              <a:gd name="T90" fmla="*/ 2147483647 w 637"/>
              <a:gd name="T91" fmla="*/ 814890477 h 725"/>
              <a:gd name="T92" fmla="*/ 1930774283 w 637"/>
              <a:gd name="T93" fmla="*/ 1218365275 h 725"/>
              <a:gd name="T94" fmla="*/ 1587342891 w 637"/>
              <a:gd name="T95" fmla="*/ 1724713868 h 725"/>
              <a:gd name="T96" fmla="*/ 1274455963 w 637"/>
              <a:gd name="T97" fmla="*/ 2147483647 h 725"/>
              <a:gd name="T98" fmla="*/ 1068397088 w 637"/>
              <a:gd name="T99" fmla="*/ 2147483647 h 725"/>
              <a:gd name="T100" fmla="*/ 999710927 w 637"/>
              <a:gd name="T101" fmla="*/ 2147483647 h 725"/>
              <a:gd name="T102" fmla="*/ 1045527624 w 637"/>
              <a:gd name="T103" fmla="*/ 2147483647 h 725"/>
              <a:gd name="T104" fmla="*/ 1198133588 w 637"/>
              <a:gd name="T105" fmla="*/ 2147483647 h 725"/>
              <a:gd name="T106" fmla="*/ 1434736927 w 637"/>
              <a:gd name="T107" fmla="*/ 2147483647 h 725"/>
              <a:gd name="T108" fmla="*/ 1755259872 w 637"/>
              <a:gd name="T109" fmla="*/ 2147483647 h 725"/>
              <a:gd name="T110" fmla="*/ 2136833158 w 637"/>
              <a:gd name="T111" fmla="*/ 2147483647 h 725"/>
              <a:gd name="T112" fmla="*/ 2147483647 w 637"/>
              <a:gd name="T113" fmla="*/ 2147483647 h 725"/>
              <a:gd name="T114" fmla="*/ 2147483647 w 637"/>
              <a:gd name="T115" fmla="*/ 2147483647 h 725"/>
              <a:gd name="T116" fmla="*/ 2147483647 w 637"/>
              <a:gd name="T117" fmla="*/ 2147483647 h 725"/>
              <a:gd name="T118" fmla="*/ 2147483647 w 637"/>
              <a:gd name="T119" fmla="*/ 2147483647 h 725"/>
              <a:gd name="T120" fmla="*/ 2147483647 w 637"/>
              <a:gd name="T121" fmla="*/ 2147483647 h 725"/>
              <a:gd name="T122" fmla="*/ 2147483647 w 637"/>
              <a:gd name="T123" fmla="*/ 2147483647 h 72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37" h="725">
                <a:moveTo>
                  <a:pt x="574" y="537"/>
                </a:moveTo>
                <a:lnTo>
                  <a:pt x="554" y="561"/>
                </a:lnTo>
                <a:lnTo>
                  <a:pt x="534" y="582"/>
                </a:lnTo>
                <a:lnTo>
                  <a:pt x="512" y="602"/>
                </a:lnTo>
                <a:lnTo>
                  <a:pt x="492" y="622"/>
                </a:lnTo>
                <a:lnTo>
                  <a:pt x="472" y="638"/>
                </a:lnTo>
                <a:lnTo>
                  <a:pt x="452" y="654"/>
                </a:lnTo>
                <a:lnTo>
                  <a:pt x="430" y="668"/>
                </a:lnTo>
                <a:lnTo>
                  <a:pt x="410" y="680"/>
                </a:lnTo>
                <a:lnTo>
                  <a:pt x="390" y="690"/>
                </a:lnTo>
                <a:lnTo>
                  <a:pt x="368" y="700"/>
                </a:lnTo>
                <a:lnTo>
                  <a:pt x="347" y="708"/>
                </a:lnTo>
                <a:lnTo>
                  <a:pt x="324" y="714"/>
                </a:lnTo>
                <a:lnTo>
                  <a:pt x="303" y="720"/>
                </a:lnTo>
                <a:lnTo>
                  <a:pt x="280" y="723"/>
                </a:lnTo>
                <a:lnTo>
                  <a:pt x="258" y="725"/>
                </a:lnTo>
                <a:lnTo>
                  <a:pt x="235" y="725"/>
                </a:lnTo>
                <a:lnTo>
                  <a:pt x="208" y="725"/>
                </a:lnTo>
                <a:lnTo>
                  <a:pt x="182" y="722"/>
                </a:lnTo>
                <a:lnTo>
                  <a:pt x="170" y="720"/>
                </a:lnTo>
                <a:lnTo>
                  <a:pt x="159" y="717"/>
                </a:lnTo>
                <a:lnTo>
                  <a:pt x="148" y="714"/>
                </a:lnTo>
                <a:lnTo>
                  <a:pt x="136" y="711"/>
                </a:lnTo>
                <a:lnTo>
                  <a:pt x="126" y="706"/>
                </a:lnTo>
                <a:lnTo>
                  <a:pt x="116" y="702"/>
                </a:lnTo>
                <a:lnTo>
                  <a:pt x="106" y="696"/>
                </a:lnTo>
                <a:lnTo>
                  <a:pt x="96" y="690"/>
                </a:lnTo>
                <a:lnTo>
                  <a:pt x="87" y="685"/>
                </a:lnTo>
                <a:lnTo>
                  <a:pt x="79" y="678"/>
                </a:lnTo>
                <a:lnTo>
                  <a:pt x="70" y="671"/>
                </a:lnTo>
                <a:lnTo>
                  <a:pt x="62" y="663"/>
                </a:lnTo>
                <a:lnTo>
                  <a:pt x="54" y="655"/>
                </a:lnTo>
                <a:lnTo>
                  <a:pt x="47" y="647"/>
                </a:lnTo>
                <a:lnTo>
                  <a:pt x="41" y="638"/>
                </a:lnTo>
                <a:lnTo>
                  <a:pt x="35" y="629"/>
                </a:lnTo>
                <a:lnTo>
                  <a:pt x="29" y="620"/>
                </a:lnTo>
                <a:lnTo>
                  <a:pt x="25" y="610"/>
                </a:lnTo>
                <a:lnTo>
                  <a:pt x="19" y="600"/>
                </a:lnTo>
                <a:lnTo>
                  <a:pt x="16" y="590"/>
                </a:lnTo>
                <a:lnTo>
                  <a:pt x="9" y="569"/>
                </a:lnTo>
                <a:lnTo>
                  <a:pt x="3" y="545"/>
                </a:lnTo>
                <a:lnTo>
                  <a:pt x="1" y="521"/>
                </a:lnTo>
                <a:lnTo>
                  <a:pt x="0" y="495"/>
                </a:lnTo>
                <a:lnTo>
                  <a:pt x="1" y="465"/>
                </a:lnTo>
                <a:lnTo>
                  <a:pt x="5" y="436"/>
                </a:lnTo>
                <a:lnTo>
                  <a:pt x="9" y="406"/>
                </a:lnTo>
                <a:lnTo>
                  <a:pt x="17" y="377"/>
                </a:lnTo>
                <a:lnTo>
                  <a:pt x="26" y="348"/>
                </a:lnTo>
                <a:lnTo>
                  <a:pt x="37" y="318"/>
                </a:lnTo>
                <a:lnTo>
                  <a:pt x="52" y="289"/>
                </a:lnTo>
                <a:lnTo>
                  <a:pt x="66" y="260"/>
                </a:lnTo>
                <a:lnTo>
                  <a:pt x="85" y="232"/>
                </a:lnTo>
                <a:lnTo>
                  <a:pt x="104" y="205"/>
                </a:lnTo>
                <a:lnTo>
                  <a:pt x="124" y="180"/>
                </a:lnTo>
                <a:lnTo>
                  <a:pt x="145" y="155"/>
                </a:lnTo>
                <a:lnTo>
                  <a:pt x="168" y="133"/>
                </a:lnTo>
                <a:lnTo>
                  <a:pt x="193" y="111"/>
                </a:lnTo>
                <a:lnTo>
                  <a:pt x="219" y="91"/>
                </a:lnTo>
                <a:lnTo>
                  <a:pt x="247" y="73"/>
                </a:lnTo>
                <a:lnTo>
                  <a:pt x="275" y="56"/>
                </a:lnTo>
                <a:lnTo>
                  <a:pt x="303" y="41"/>
                </a:lnTo>
                <a:lnTo>
                  <a:pt x="330" y="28"/>
                </a:lnTo>
                <a:lnTo>
                  <a:pt x="358" y="18"/>
                </a:lnTo>
                <a:lnTo>
                  <a:pt x="386" y="10"/>
                </a:lnTo>
                <a:lnTo>
                  <a:pt x="413" y="4"/>
                </a:lnTo>
                <a:lnTo>
                  <a:pt x="440" y="1"/>
                </a:lnTo>
                <a:lnTo>
                  <a:pt x="467" y="0"/>
                </a:lnTo>
                <a:lnTo>
                  <a:pt x="489" y="1"/>
                </a:lnTo>
                <a:lnTo>
                  <a:pt x="508" y="2"/>
                </a:lnTo>
                <a:lnTo>
                  <a:pt x="526" y="5"/>
                </a:lnTo>
                <a:lnTo>
                  <a:pt x="542" y="9"/>
                </a:lnTo>
                <a:lnTo>
                  <a:pt x="557" y="14"/>
                </a:lnTo>
                <a:lnTo>
                  <a:pt x="571" y="20"/>
                </a:lnTo>
                <a:lnTo>
                  <a:pt x="583" y="28"/>
                </a:lnTo>
                <a:lnTo>
                  <a:pt x="595" y="36"/>
                </a:lnTo>
                <a:lnTo>
                  <a:pt x="605" y="45"/>
                </a:lnTo>
                <a:lnTo>
                  <a:pt x="614" y="55"/>
                </a:lnTo>
                <a:lnTo>
                  <a:pt x="620" y="65"/>
                </a:lnTo>
                <a:lnTo>
                  <a:pt x="627" y="75"/>
                </a:lnTo>
                <a:lnTo>
                  <a:pt x="632" y="86"/>
                </a:lnTo>
                <a:lnTo>
                  <a:pt x="635" y="98"/>
                </a:lnTo>
                <a:lnTo>
                  <a:pt x="636" y="110"/>
                </a:lnTo>
                <a:lnTo>
                  <a:pt x="637" y="122"/>
                </a:lnTo>
                <a:lnTo>
                  <a:pt x="637" y="135"/>
                </a:lnTo>
                <a:lnTo>
                  <a:pt x="635" y="146"/>
                </a:lnTo>
                <a:lnTo>
                  <a:pt x="633" y="157"/>
                </a:lnTo>
                <a:lnTo>
                  <a:pt x="629" y="168"/>
                </a:lnTo>
                <a:lnTo>
                  <a:pt x="626" y="178"/>
                </a:lnTo>
                <a:lnTo>
                  <a:pt x="620" y="188"/>
                </a:lnTo>
                <a:lnTo>
                  <a:pt x="615" y="197"/>
                </a:lnTo>
                <a:lnTo>
                  <a:pt x="607" y="206"/>
                </a:lnTo>
                <a:lnTo>
                  <a:pt x="602" y="211"/>
                </a:lnTo>
                <a:lnTo>
                  <a:pt x="596" y="217"/>
                </a:lnTo>
                <a:lnTo>
                  <a:pt x="590" y="222"/>
                </a:lnTo>
                <a:lnTo>
                  <a:pt x="583" y="225"/>
                </a:lnTo>
                <a:lnTo>
                  <a:pt x="577" y="228"/>
                </a:lnTo>
                <a:lnTo>
                  <a:pt x="569" y="231"/>
                </a:lnTo>
                <a:lnTo>
                  <a:pt x="562" y="232"/>
                </a:lnTo>
                <a:lnTo>
                  <a:pt x="554" y="232"/>
                </a:lnTo>
                <a:lnTo>
                  <a:pt x="542" y="231"/>
                </a:lnTo>
                <a:lnTo>
                  <a:pt x="532" y="228"/>
                </a:lnTo>
                <a:lnTo>
                  <a:pt x="523" y="223"/>
                </a:lnTo>
                <a:lnTo>
                  <a:pt x="514" y="216"/>
                </a:lnTo>
                <a:lnTo>
                  <a:pt x="507" y="208"/>
                </a:lnTo>
                <a:lnTo>
                  <a:pt x="501" y="199"/>
                </a:lnTo>
                <a:lnTo>
                  <a:pt x="499" y="189"/>
                </a:lnTo>
                <a:lnTo>
                  <a:pt x="498" y="178"/>
                </a:lnTo>
                <a:lnTo>
                  <a:pt x="498" y="170"/>
                </a:lnTo>
                <a:lnTo>
                  <a:pt x="499" y="163"/>
                </a:lnTo>
                <a:lnTo>
                  <a:pt x="501" y="156"/>
                </a:lnTo>
                <a:lnTo>
                  <a:pt x="503" y="149"/>
                </a:lnTo>
                <a:lnTo>
                  <a:pt x="507" y="144"/>
                </a:lnTo>
                <a:lnTo>
                  <a:pt x="512" y="136"/>
                </a:lnTo>
                <a:lnTo>
                  <a:pt x="519" y="128"/>
                </a:lnTo>
                <a:lnTo>
                  <a:pt x="527" y="120"/>
                </a:lnTo>
                <a:lnTo>
                  <a:pt x="543" y="104"/>
                </a:lnTo>
                <a:lnTo>
                  <a:pt x="550" y="94"/>
                </a:lnTo>
                <a:lnTo>
                  <a:pt x="553" y="86"/>
                </a:lnTo>
                <a:lnTo>
                  <a:pt x="554" y="79"/>
                </a:lnTo>
                <a:lnTo>
                  <a:pt x="553" y="71"/>
                </a:lnTo>
                <a:lnTo>
                  <a:pt x="550" y="63"/>
                </a:lnTo>
                <a:lnTo>
                  <a:pt x="545" y="57"/>
                </a:lnTo>
                <a:lnTo>
                  <a:pt x="539" y="50"/>
                </a:lnTo>
                <a:lnTo>
                  <a:pt x="533" y="47"/>
                </a:lnTo>
                <a:lnTo>
                  <a:pt x="527" y="44"/>
                </a:lnTo>
                <a:lnTo>
                  <a:pt x="519" y="41"/>
                </a:lnTo>
                <a:lnTo>
                  <a:pt x="511" y="39"/>
                </a:lnTo>
                <a:lnTo>
                  <a:pt x="494" y="36"/>
                </a:lnTo>
                <a:lnTo>
                  <a:pt x="475" y="35"/>
                </a:lnTo>
                <a:lnTo>
                  <a:pt x="456" y="36"/>
                </a:lnTo>
                <a:lnTo>
                  <a:pt x="437" y="38"/>
                </a:lnTo>
                <a:lnTo>
                  <a:pt x="418" y="42"/>
                </a:lnTo>
                <a:lnTo>
                  <a:pt x="399" y="49"/>
                </a:lnTo>
                <a:lnTo>
                  <a:pt x="380" y="56"/>
                </a:lnTo>
                <a:lnTo>
                  <a:pt x="360" y="66"/>
                </a:lnTo>
                <a:lnTo>
                  <a:pt x="342" y="76"/>
                </a:lnTo>
                <a:lnTo>
                  <a:pt x="323" y="90"/>
                </a:lnTo>
                <a:lnTo>
                  <a:pt x="305" y="103"/>
                </a:lnTo>
                <a:lnTo>
                  <a:pt x="287" y="119"/>
                </a:lnTo>
                <a:lnTo>
                  <a:pt x="270" y="136"/>
                </a:lnTo>
                <a:lnTo>
                  <a:pt x="253" y="154"/>
                </a:lnTo>
                <a:lnTo>
                  <a:pt x="238" y="174"/>
                </a:lnTo>
                <a:lnTo>
                  <a:pt x="223" y="196"/>
                </a:lnTo>
                <a:lnTo>
                  <a:pt x="208" y="218"/>
                </a:lnTo>
                <a:lnTo>
                  <a:pt x="195" y="242"/>
                </a:lnTo>
                <a:lnTo>
                  <a:pt x="180" y="272"/>
                </a:lnTo>
                <a:lnTo>
                  <a:pt x="167" y="303"/>
                </a:lnTo>
                <a:lnTo>
                  <a:pt x="157" y="332"/>
                </a:lnTo>
                <a:lnTo>
                  <a:pt x="148" y="362"/>
                </a:lnTo>
                <a:lnTo>
                  <a:pt x="140" y="393"/>
                </a:lnTo>
                <a:lnTo>
                  <a:pt x="135" y="422"/>
                </a:lnTo>
                <a:lnTo>
                  <a:pt x="132" y="453"/>
                </a:lnTo>
                <a:lnTo>
                  <a:pt x="131" y="483"/>
                </a:lnTo>
                <a:lnTo>
                  <a:pt x="132" y="502"/>
                </a:lnTo>
                <a:lnTo>
                  <a:pt x="134" y="520"/>
                </a:lnTo>
                <a:lnTo>
                  <a:pt x="137" y="538"/>
                </a:lnTo>
                <a:lnTo>
                  <a:pt x="143" y="554"/>
                </a:lnTo>
                <a:lnTo>
                  <a:pt x="149" y="570"/>
                </a:lnTo>
                <a:lnTo>
                  <a:pt x="157" y="583"/>
                </a:lnTo>
                <a:lnTo>
                  <a:pt x="166" y="597"/>
                </a:lnTo>
                <a:lnTo>
                  <a:pt x="177" y="609"/>
                </a:lnTo>
                <a:lnTo>
                  <a:pt x="188" y="620"/>
                </a:lnTo>
                <a:lnTo>
                  <a:pt x="202" y="629"/>
                </a:lnTo>
                <a:lnTo>
                  <a:pt x="215" y="637"/>
                </a:lnTo>
                <a:lnTo>
                  <a:pt x="230" y="644"/>
                </a:lnTo>
                <a:lnTo>
                  <a:pt x="246" y="649"/>
                </a:lnTo>
                <a:lnTo>
                  <a:pt x="262" y="653"/>
                </a:lnTo>
                <a:lnTo>
                  <a:pt x="280" y="655"/>
                </a:lnTo>
                <a:lnTo>
                  <a:pt x="300" y="655"/>
                </a:lnTo>
                <a:lnTo>
                  <a:pt x="315" y="655"/>
                </a:lnTo>
                <a:lnTo>
                  <a:pt x="330" y="654"/>
                </a:lnTo>
                <a:lnTo>
                  <a:pt x="345" y="651"/>
                </a:lnTo>
                <a:lnTo>
                  <a:pt x="359" y="649"/>
                </a:lnTo>
                <a:lnTo>
                  <a:pt x="375" y="644"/>
                </a:lnTo>
                <a:lnTo>
                  <a:pt x="390" y="638"/>
                </a:lnTo>
                <a:lnTo>
                  <a:pt x="404" y="633"/>
                </a:lnTo>
                <a:lnTo>
                  <a:pt x="419" y="625"/>
                </a:lnTo>
                <a:lnTo>
                  <a:pt x="434" y="617"/>
                </a:lnTo>
                <a:lnTo>
                  <a:pt x="449" y="607"/>
                </a:lnTo>
                <a:lnTo>
                  <a:pt x="465" y="596"/>
                </a:lnTo>
                <a:lnTo>
                  <a:pt x="482" y="583"/>
                </a:lnTo>
                <a:lnTo>
                  <a:pt x="499" y="569"/>
                </a:lnTo>
                <a:lnTo>
                  <a:pt x="516" y="553"/>
                </a:lnTo>
                <a:lnTo>
                  <a:pt x="533" y="536"/>
                </a:lnTo>
                <a:lnTo>
                  <a:pt x="552" y="517"/>
                </a:lnTo>
                <a:lnTo>
                  <a:pt x="574" y="537"/>
                </a:lnTo>
                <a:close/>
              </a:path>
            </a:pathLst>
          </a:custGeom>
          <a:solidFill>
            <a:srgbClr val="68676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sp>
        <p:nvSpPr>
          <p:cNvPr id="91" name="Freeform 137"/>
          <p:cNvSpPr>
            <a:spLocks/>
          </p:cNvSpPr>
          <p:nvPr userDrawn="1"/>
        </p:nvSpPr>
        <p:spPr bwMode="auto">
          <a:xfrm>
            <a:off x="11434217" y="6403975"/>
            <a:ext cx="186283" cy="223838"/>
          </a:xfrm>
          <a:custGeom>
            <a:avLst/>
            <a:gdLst>
              <a:gd name="T0" fmla="*/ 1986007438 w 702"/>
              <a:gd name="T1" fmla="*/ 2147483647 h 1129"/>
              <a:gd name="T2" fmla="*/ 2147483647 w 702"/>
              <a:gd name="T3" fmla="*/ 2147483647 h 1129"/>
              <a:gd name="T4" fmla="*/ 2147483647 w 702"/>
              <a:gd name="T5" fmla="*/ 2147483647 h 1129"/>
              <a:gd name="T6" fmla="*/ 2147483647 w 702"/>
              <a:gd name="T7" fmla="*/ 2147483647 h 1129"/>
              <a:gd name="T8" fmla="*/ 2147483647 w 702"/>
              <a:gd name="T9" fmla="*/ 2147483647 h 1129"/>
              <a:gd name="T10" fmla="*/ 2147483647 w 702"/>
              <a:gd name="T11" fmla="*/ 2147483647 h 1129"/>
              <a:gd name="T12" fmla="*/ 2147483647 w 702"/>
              <a:gd name="T13" fmla="*/ 2147483647 h 1129"/>
              <a:gd name="T14" fmla="*/ 2147483647 w 702"/>
              <a:gd name="T15" fmla="*/ 2147483647 h 1129"/>
              <a:gd name="T16" fmla="*/ 2147483647 w 702"/>
              <a:gd name="T17" fmla="*/ 2147483647 h 1129"/>
              <a:gd name="T18" fmla="*/ 2147483647 w 702"/>
              <a:gd name="T19" fmla="*/ 2147483647 h 1129"/>
              <a:gd name="T20" fmla="*/ 2147483647 w 702"/>
              <a:gd name="T21" fmla="*/ 2147483647 h 1129"/>
              <a:gd name="T22" fmla="*/ 2147483647 w 702"/>
              <a:gd name="T23" fmla="*/ 2147483647 h 1129"/>
              <a:gd name="T24" fmla="*/ 2147483647 w 702"/>
              <a:gd name="T25" fmla="*/ 2147483647 h 1129"/>
              <a:gd name="T26" fmla="*/ 2147483647 w 702"/>
              <a:gd name="T27" fmla="*/ 2147483647 h 1129"/>
              <a:gd name="T28" fmla="*/ 2147483647 w 702"/>
              <a:gd name="T29" fmla="*/ 2147483647 h 1129"/>
              <a:gd name="T30" fmla="*/ 2147483647 w 702"/>
              <a:gd name="T31" fmla="*/ 2147483647 h 1129"/>
              <a:gd name="T32" fmla="*/ 2147483647 w 702"/>
              <a:gd name="T33" fmla="*/ 2147483647 h 1129"/>
              <a:gd name="T34" fmla="*/ 2147483647 w 702"/>
              <a:gd name="T35" fmla="*/ 2147483647 h 1129"/>
              <a:gd name="T36" fmla="*/ 2147483647 w 702"/>
              <a:gd name="T37" fmla="*/ 2147483647 h 1129"/>
              <a:gd name="T38" fmla="*/ 2147483647 w 702"/>
              <a:gd name="T39" fmla="*/ 2147483647 h 1129"/>
              <a:gd name="T40" fmla="*/ 2147483647 w 702"/>
              <a:gd name="T41" fmla="*/ 2147483647 h 1129"/>
              <a:gd name="T42" fmla="*/ 2147483647 w 702"/>
              <a:gd name="T43" fmla="*/ 2147483647 h 1129"/>
              <a:gd name="T44" fmla="*/ 2147483647 w 702"/>
              <a:gd name="T45" fmla="*/ 2147483647 h 1129"/>
              <a:gd name="T46" fmla="*/ 2147483647 w 702"/>
              <a:gd name="T47" fmla="*/ 2147483647 h 1129"/>
              <a:gd name="T48" fmla="*/ 2147483647 w 702"/>
              <a:gd name="T49" fmla="*/ 2147483647 h 1129"/>
              <a:gd name="T50" fmla="*/ 2147483647 w 702"/>
              <a:gd name="T51" fmla="*/ 2147483647 h 1129"/>
              <a:gd name="T52" fmla="*/ 2147483647 w 702"/>
              <a:gd name="T53" fmla="*/ 2147483647 h 1129"/>
              <a:gd name="T54" fmla="*/ 2147483647 w 702"/>
              <a:gd name="T55" fmla="*/ 2147483647 h 1129"/>
              <a:gd name="T56" fmla="*/ 2147483647 w 702"/>
              <a:gd name="T57" fmla="*/ 2147483647 h 1129"/>
              <a:gd name="T58" fmla="*/ 2147483647 w 702"/>
              <a:gd name="T59" fmla="*/ 2147483647 h 1129"/>
              <a:gd name="T60" fmla="*/ 2147483647 w 702"/>
              <a:gd name="T61" fmla="*/ 2147483647 h 1129"/>
              <a:gd name="T62" fmla="*/ 2147483647 w 702"/>
              <a:gd name="T63" fmla="*/ 2147483647 h 1129"/>
              <a:gd name="T64" fmla="*/ 2147483647 w 702"/>
              <a:gd name="T65" fmla="*/ 2147483647 h 1129"/>
              <a:gd name="T66" fmla="*/ 2147483647 w 702"/>
              <a:gd name="T67" fmla="*/ 2147483647 h 1129"/>
              <a:gd name="T68" fmla="*/ 2147483647 w 702"/>
              <a:gd name="T69" fmla="*/ 2147483647 h 1129"/>
              <a:gd name="T70" fmla="*/ 2147483647 w 702"/>
              <a:gd name="T71" fmla="*/ 2147483647 h 1129"/>
              <a:gd name="T72" fmla="*/ 2147483647 w 702"/>
              <a:gd name="T73" fmla="*/ 2147483647 h 1129"/>
              <a:gd name="T74" fmla="*/ 2147483647 w 702"/>
              <a:gd name="T75" fmla="*/ 2147483647 h 1129"/>
              <a:gd name="T76" fmla="*/ 2147483647 w 702"/>
              <a:gd name="T77" fmla="*/ 2147483647 h 1129"/>
              <a:gd name="T78" fmla="*/ 2147483647 w 702"/>
              <a:gd name="T79" fmla="*/ 2147483647 h 1129"/>
              <a:gd name="T80" fmla="*/ 2147483647 w 702"/>
              <a:gd name="T81" fmla="*/ 2147483647 h 1129"/>
              <a:gd name="T82" fmla="*/ 2147483647 w 702"/>
              <a:gd name="T83" fmla="*/ 2147483647 h 1129"/>
              <a:gd name="T84" fmla="*/ 2119981529 w 702"/>
              <a:gd name="T85" fmla="*/ 2147483647 h 1129"/>
              <a:gd name="T86" fmla="*/ 1615608610 w 702"/>
              <a:gd name="T87" fmla="*/ 2147483647 h 1129"/>
              <a:gd name="T88" fmla="*/ 1316097780 w 702"/>
              <a:gd name="T89" fmla="*/ 2147483647 h 1129"/>
              <a:gd name="T90" fmla="*/ 2025411595 w 702"/>
              <a:gd name="T91" fmla="*/ 1698926455 h 1129"/>
              <a:gd name="T92" fmla="*/ 2147483647 w 702"/>
              <a:gd name="T93" fmla="*/ 794923483 h 1129"/>
              <a:gd name="T94" fmla="*/ 2041173217 w 702"/>
              <a:gd name="T95" fmla="*/ 607857169 h 1129"/>
              <a:gd name="T96" fmla="*/ 1788986857 w 702"/>
              <a:gd name="T97" fmla="*/ 537732035 h 1129"/>
              <a:gd name="T98" fmla="*/ 1552562119 w 702"/>
              <a:gd name="T99" fmla="*/ 553337251 h 1129"/>
              <a:gd name="T100" fmla="*/ 1316097780 w 702"/>
              <a:gd name="T101" fmla="*/ 350704977 h 112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02" h="1129">
                <a:moveTo>
                  <a:pt x="437" y="0"/>
                </a:moveTo>
                <a:lnTo>
                  <a:pt x="219" y="759"/>
                </a:lnTo>
                <a:lnTo>
                  <a:pt x="252" y="708"/>
                </a:lnTo>
                <a:lnTo>
                  <a:pt x="285" y="661"/>
                </a:lnTo>
                <a:lnTo>
                  <a:pt x="315" y="619"/>
                </a:lnTo>
                <a:lnTo>
                  <a:pt x="345" y="581"/>
                </a:lnTo>
                <a:lnTo>
                  <a:pt x="372" y="548"/>
                </a:lnTo>
                <a:lnTo>
                  <a:pt x="397" y="519"/>
                </a:lnTo>
                <a:lnTo>
                  <a:pt x="419" y="494"/>
                </a:lnTo>
                <a:lnTo>
                  <a:pt x="440" y="475"/>
                </a:lnTo>
                <a:lnTo>
                  <a:pt x="460" y="458"/>
                </a:lnTo>
                <a:lnTo>
                  <a:pt x="479" y="444"/>
                </a:lnTo>
                <a:lnTo>
                  <a:pt x="499" y="432"/>
                </a:lnTo>
                <a:lnTo>
                  <a:pt x="518" y="422"/>
                </a:lnTo>
                <a:lnTo>
                  <a:pt x="536" y="414"/>
                </a:lnTo>
                <a:lnTo>
                  <a:pt x="555" y="408"/>
                </a:lnTo>
                <a:lnTo>
                  <a:pt x="573" y="405"/>
                </a:lnTo>
                <a:lnTo>
                  <a:pt x="592" y="404"/>
                </a:lnTo>
                <a:lnTo>
                  <a:pt x="601" y="405"/>
                </a:lnTo>
                <a:lnTo>
                  <a:pt x="610" y="406"/>
                </a:lnTo>
                <a:lnTo>
                  <a:pt x="618" y="408"/>
                </a:lnTo>
                <a:lnTo>
                  <a:pt x="626" y="410"/>
                </a:lnTo>
                <a:lnTo>
                  <a:pt x="634" y="414"/>
                </a:lnTo>
                <a:lnTo>
                  <a:pt x="641" y="418"/>
                </a:lnTo>
                <a:lnTo>
                  <a:pt x="648" y="424"/>
                </a:lnTo>
                <a:lnTo>
                  <a:pt x="654" y="430"/>
                </a:lnTo>
                <a:lnTo>
                  <a:pt x="660" y="436"/>
                </a:lnTo>
                <a:lnTo>
                  <a:pt x="666" y="444"/>
                </a:lnTo>
                <a:lnTo>
                  <a:pt x="670" y="452"/>
                </a:lnTo>
                <a:lnTo>
                  <a:pt x="674" y="460"/>
                </a:lnTo>
                <a:lnTo>
                  <a:pt x="676" y="469"/>
                </a:lnTo>
                <a:lnTo>
                  <a:pt x="678" y="478"/>
                </a:lnTo>
                <a:lnTo>
                  <a:pt x="679" y="488"/>
                </a:lnTo>
                <a:lnTo>
                  <a:pt x="679" y="498"/>
                </a:lnTo>
                <a:lnTo>
                  <a:pt x="679" y="512"/>
                </a:lnTo>
                <a:lnTo>
                  <a:pt x="678" y="525"/>
                </a:lnTo>
                <a:lnTo>
                  <a:pt x="677" y="540"/>
                </a:lnTo>
                <a:lnTo>
                  <a:pt x="675" y="556"/>
                </a:lnTo>
                <a:lnTo>
                  <a:pt x="667" y="588"/>
                </a:lnTo>
                <a:lnTo>
                  <a:pt x="658" y="623"/>
                </a:lnTo>
                <a:lnTo>
                  <a:pt x="562" y="951"/>
                </a:lnTo>
                <a:lnTo>
                  <a:pt x="554" y="977"/>
                </a:lnTo>
                <a:lnTo>
                  <a:pt x="549" y="997"/>
                </a:lnTo>
                <a:lnTo>
                  <a:pt x="545" y="1010"/>
                </a:lnTo>
                <a:lnTo>
                  <a:pt x="544" y="1017"/>
                </a:lnTo>
                <a:lnTo>
                  <a:pt x="545" y="1022"/>
                </a:lnTo>
                <a:lnTo>
                  <a:pt x="546" y="1027"/>
                </a:lnTo>
                <a:lnTo>
                  <a:pt x="549" y="1031"/>
                </a:lnTo>
                <a:lnTo>
                  <a:pt x="551" y="1035"/>
                </a:lnTo>
                <a:lnTo>
                  <a:pt x="554" y="1038"/>
                </a:lnTo>
                <a:lnTo>
                  <a:pt x="559" y="1040"/>
                </a:lnTo>
                <a:lnTo>
                  <a:pt x="562" y="1041"/>
                </a:lnTo>
                <a:lnTo>
                  <a:pt x="567" y="1041"/>
                </a:lnTo>
                <a:lnTo>
                  <a:pt x="572" y="1041"/>
                </a:lnTo>
                <a:lnTo>
                  <a:pt x="578" y="1039"/>
                </a:lnTo>
                <a:lnTo>
                  <a:pt x="583" y="1036"/>
                </a:lnTo>
                <a:lnTo>
                  <a:pt x="590" y="1031"/>
                </a:lnTo>
                <a:lnTo>
                  <a:pt x="600" y="1022"/>
                </a:lnTo>
                <a:lnTo>
                  <a:pt x="612" y="1012"/>
                </a:lnTo>
                <a:lnTo>
                  <a:pt x="623" y="1002"/>
                </a:lnTo>
                <a:lnTo>
                  <a:pt x="634" y="991"/>
                </a:lnTo>
                <a:lnTo>
                  <a:pt x="657" y="965"/>
                </a:lnTo>
                <a:lnTo>
                  <a:pt x="678" y="937"/>
                </a:lnTo>
                <a:lnTo>
                  <a:pt x="702" y="951"/>
                </a:lnTo>
                <a:lnTo>
                  <a:pt x="688" y="973"/>
                </a:lnTo>
                <a:lnTo>
                  <a:pt x="670" y="994"/>
                </a:lnTo>
                <a:lnTo>
                  <a:pt x="651" y="1018"/>
                </a:lnTo>
                <a:lnTo>
                  <a:pt x="628" y="1042"/>
                </a:lnTo>
                <a:lnTo>
                  <a:pt x="606" y="1065"/>
                </a:lnTo>
                <a:lnTo>
                  <a:pt x="585" y="1084"/>
                </a:lnTo>
                <a:lnTo>
                  <a:pt x="565" y="1099"/>
                </a:lnTo>
                <a:lnTo>
                  <a:pt x="547" y="1111"/>
                </a:lnTo>
                <a:lnTo>
                  <a:pt x="531" y="1119"/>
                </a:lnTo>
                <a:lnTo>
                  <a:pt x="515" y="1125"/>
                </a:lnTo>
                <a:lnTo>
                  <a:pt x="500" y="1128"/>
                </a:lnTo>
                <a:lnTo>
                  <a:pt x="487" y="1129"/>
                </a:lnTo>
                <a:lnTo>
                  <a:pt x="480" y="1129"/>
                </a:lnTo>
                <a:lnTo>
                  <a:pt x="473" y="1128"/>
                </a:lnTo>
                <a:lnTo>
                  <a:pt x="466" y="1127"/>
                </a:lnTo>
                <a:lnTo>
                  <a:pt x="461" y="1125"/>
                </a:lnTo>
                <a:lnTo>
                  <a:pt x="455" y="1122"/>
                </a:lnTo>
                <a:lnTo>
                  <a:pt x="449" y="1119"/>
                </a:lnTo>
                <a:lnTo>
                  <a:pt x="444" y="1116"/>
                </a:lnTo>
                <a:lnTo>
                  <a:pt x="439" y="1111"/>
                </a:lnTo>
                <a:lnTo>
                  <a:pt x="435" y="1107"/>
                </a:lnTo>
                <a:lnTo>
                  <a:pt x="431" y="1101"/>
                </a:lnTo>
                <a:lnTo>
                  <a:pt x="428" y="1097"/>
                </a:lnTo>
                <a:lnTo>
                  <a:pt x="426" y="1091"/>
                </a:lnTo>
                <a:lnTo>
                  <a:pt x="424" y="1084"/>
                </a:lnTo>
                <a:lnTo>
                  <a:pt x="422" y="1077"/>
                </a:lnTo>
                <a:lnTo>
                  <a:pt x="421" y="1071"/>
                </a:lnTo>
                <a:lnTo>
                  <a:pt x="421" y="1064"/>
                </a:lnTo>
                <a:lnTo>
                  <a:pt x="421" y="1055"/>
                </a:lnTo>
                <a:lnTo>
                  <a:pt x="422" y="1044"/>
                </a:lnTo>
                <a:lnTo>
                  <a:pt x="425" y="1030"/>
                </a:lnTo>
                <a:lnTo>
                  <a:pt x="428" y="1015"/>
                </a:lnTo>
                <a:lnTo>
                  <a:pt x="436" y="979"/>
                </a:lnTo>
                <a:lnTo>
                  <a:pt x="448" y="937"/>
                </a:lnTo>
                <a:lnTo>
                  <a:pt x="538" y="623"/>
                </a:lnTo>
                <a:lnTo>
                  <a:pt x="546" y="596"/>
                </a:lnTo>
                <a:lnTo>
                  <a:pt x="551" y="572"/>
                </a:lnTo>
                <a:lnTo>
                  <a:pt x="554" y="550"/>
                </a:lnTo>
                <a:lnTo>
                  <a:pt x="555" y="531"/>
                </a:lnTo>
                <a:lnTo>
                  <a:pt x="555" y="524"/>
                </a:lnTo>
                <a:lnTo>
                  <a:pt x="553" y="517"/>
                </a:lnTo>
                <a:lnTo>
                  <a:pt x="550" y="512"/>
                </a:lnTo>
                <a:lnTo>
                  <a:pt x="546" y="506"/>
                </a:lnTo>
                <a:lnTo>
                  <a:pt x="541" y="503"/>
                </a:lnTo>
                <a:lnTo>
                  <a:pt x="534" y="499"/>
                </a:lnTo>
                <a:lnTo>
                  <a:pt x="527" y="497"/>
                </a:lnTo>
                <a:lnTo>
                  <a:pt x="520" y="497"/>
                </a:lnTo>
                <a:lnTo>
                  <a:pt x="508" y="498"/>
                </a:lnTo>
                <a:lnTo>
                  <a:pt x="496" y="502"/>
                </a:lnTo>
                <a:lnTo>
                  <a:pt x="483" y="507"/>
                </a:lnTo>
                <a:lnTo>
                  <a:pt x="469" y="514"/>
                </a:lnTo>
                <a:lnTo>
                  <a:pt x="455" y="523"/>
                </a:lnTo>
                <a:lnTo>
                  <a:pt x="442" y="534"/>
                </a:lnTo>
                <a:lnTo>
                  <a:pt x="427" y="547"/>
                </a:lnTo>
                <a:lnTo>
                  <a:pt x="411" y="561"/>
                </a:lnTo>
                <a:lnTo>
                  <a:pt x="395" y="577"/>
                </a:lnTo>
                <a:lnTo>
                  <a:pt x="380" y="595"/>
                </a:lnTo>
                <a:lnTo>
                  <a:pt x="363" y="614"/>
                </a:lnTo>
                <a:lnTo>
                  <a:pt x="346" y="636"/>
                </a:lnTo>
                <a:lnTo>
                  <a:pt x="340" y="645"/>
                </a:lnTo>
                <a:lnTo>
                  <a:pt x="331" y="657"/>
                </a:lnTo>
                <a:lnTo>
                  <a:pt x="320" y="675"/>
                </a:lnTo>
                <a:lnTo>
                  <a:pt x="305" y="697"/>
                </a:lnTo>
                <a:lnTo>
                  <a:pt x="288" y="724"/>
                </a:lnTo>
                <a:lnTo>
                  <a:pt x="269" y="755"/>
                </a:lnTo>
                <a:lnTo>
                  <a:pt x="247" y="791"/>
                </a:lnTo>
                <a:lnTo>
                  <a:pt x="221" y="832"/>
                </a:lnTo>
                <a:lnTo>
                  <a:pt x="205" y="859"/>
                </a:lnTo>
                <a:lnTo>
                  <a:pt x="192" y="888"/>
                </a:lnTo>
                <a:lnTo>
                  <a:pt x="178" y="919"/>
                </a:lnTo>
                <a:lnTo>
                  <a:pt x="167" y="951"/>
                </a:lnTo>
                <a:lnTo>
                  <a:pt x="117" y="1111"/>
                </a:lnTo>
                <a:lnTo>
                  <a:pt x="0" y="1111"/>
                </a:lnTo>
                <a:lnTo>
                  <a:pt x="257" y="218"/>
                </a:lnTo>
                <a:lnTo>
                  <a:pt x="285" y="121"/>
                </a:lnTo>
                <a:lnTo>
                  <a:pt x="284" y="111"/>
                </a:lnTo>
                <a:lnTo>
                  <a:pt x="281" y="102"/>
                </a:lnTo>
                <a:lnTo>
                  <a:pt x="275" y="93"/>
                </a:lnTo>
                <a:lnTo>
                  <a:pt x="268" y="85"/>
                </a:lnTo>
                <a:lnTo>
                  <a:pt x="259" y="78"/>
                </a:lnTo>
                <a:lnTo>
                  <a:pt x="249" y="72"/>
                </a:lnTo>
                <a:lnTo>
                  <a:pt x="238" y="70"/>
                </a:lnTo>
                <a:lnTo>
                  <a:pt x="227" y="69"/>
                </a:lnTo>
                <a:lnTo>
                  <a:pt x="219" y="69"/>
                </a:lnTo>
                <a:lnTo>
                  <a:pt x="208" y="70"/>
                </a:lnTo>
                <a:lnTo>
                  <a:pt x="197" y="71"/>
                </a:lnTo>
                <a:lnTo>
                  <a:pt x="184" y="74"/>
                </a:lnTo>
                <a:lnTo>
                  <a:pt x="167" y="76"/>
                </a:lnTo>
                <a:lnTo>
                  <a:pt x="167" y="45"/>
                </a:lnTo>
                <a:lnTo>
                  <a:pt x="437" y="0"/>
                </a:lnTo>
                <a:close/>
              </a:path>
            </a:pathLst>
          </a:custGeom>
          <a:solidFill>
            <a:srgbClr val="68676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 sz="1800">
              <a:solidFill>
                <a:srgbClr val="CD0920"/>
              </a:solidFill>
            </a:endParaRPr>
          </a:p>
        </p:txBody>
      </p:sp>
      <p:pic>
        <p:nvPicPr>
          <p:cNvPr id="7" name="Picture 22" descr="G:\Infozentrale\CI-CD\Neues CD 2011\Powerpoint\logo_vertikal_blank.wmf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13785" y="3933825"/>
            <a:ext cx="50588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Bild 92" descr="KS_Wortmarke_lang_weis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6167" y="145354"/>
            <a:ext cx="4583708" cy="421093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6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24000" y="782980"/>
            <a:ext cx="10058400" cy="11343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CH" dirty="0"/>
              <a:t>Master</a:t>
            </a:r>
            <a:br>
              <a:rPr lang="de-CH" dirty="0"/>
            </a:br>
            <a:r>
              <a:rPr lang="de-CH" dirty="0"/>
              <a:t>nur Für covers 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9770" y="2171700"/>
            <a:ext cx="1006263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dirty="0"/>
              <a:t>Mastertextformat bearbeiten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F6CA77A-CAB8-1B45-926E-12780A2730C1}"/>
              </a:ext>
            </a:extLst>
          </p:cNvPr>
          <p:cNvGrpSpPr/>
          <p:nvPr userDrawn="1"/>
        </p:nvGrpSpPr>
        <p:grpSpPr>
          <a:xfrm>
            <a:off x="2120" y="1"/>
            <a:ext cx="828197" cy="4151585"/>
            <a:chOff x="2120" y="1"/>
            <a:chExt cx="1191909" cy="5028680"/>
          </a:xfrm>
        </p:grpSpPr>
        <p:sp>
          <p:nvSpPr>
            <p:cNvPr id="27" name="Freeform 13"/>
            <p:cNvSpPr>
              <a:spLocks/>
            </p:cNvSpPr>
            <p:nvPr userDrawn="1"/>
          </p:nvSpPr>
          <p:spPr bwMode="auto">
            <a:xfrm>
              <a:off x="2121" y="2581678"/>
              <a:ext cx="1156921" cy="916532"/>
            </a:xfrm>
            <a:custGeom>
              <a:avLst/>
              <a:gdLst>
                <a:gd name="T0" fmla="*/ 1977 w 2479"/>
                <a:gd name="T1" fmla="*/ 1374 h 2620"/>
                <a:gd name="T2" fmla="*/ 1974 w 2479"/>
                <a:gd name="T3" fmla="*/ 131 h 2620"/>
                <a:gd name="T4" fmla="*/ 2479 w 2479"/>
                <a:gd name="T5" fmla="*/ 134 h 2620"/>
                <a:gd name="T6" fmla="*/ 2479 w 2479"/>
                <a:gd name="T7" fmla="*/ 2620 h 2620"/>
                <a:gd name="T8" fmla="*/ 1098 w 2479"/>
                <a:gd name="T9" fmla="*/ 1577 h 2620"/>
                <a:gd name="T10" fmla="*/ 575 w 2479"/>
                <a:gd name="T11" fmla="*/ 1190 h 2620"/>
                <a:gd name="T12" fmla="*/ 569 w 2479"/>
                <a:gd name="T13" fmla="*/ 2363 h 2620"/>
                <a:gd name="T14" fmla="*/ 0 w 2479"/>
                <a:gd name="T15" fmla="*/ 2363 h 2620"/>
                <a:gd name="T16" fmla="*/ 0 w 2479"/>
                <a:gd name="T17" fmla="*/ 0 h 2620"/>
                <a:gd name="T18" fmla="*/ 1977 w 2479"/>
                <a:gd name="T19" fmla="*/ 1374 h 2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79" h="2620">
                  <a:moveTo>
                    <a:pt x="1977" y="1374"/>
                  </a:moveTo>
                  <a:lnTo>
                    <a:pt x="1974" y="131"/>
                  </a:lnTo>
                  <a:lnTo>
                    <a:pt x="2479" y="134"/>
                  </a:lnTo>
                  <a:lnTo>
                    <a:pt x="2479" y="2620"/>
                  </a:lnTo>
                  <a:lnTo>
                    <a:pt x="1098" y="1577"/>
                  </a:lnTo>
                  <a:lnTo>
                    <a:pt x="575" y="1190"/>
                  </a:lnTo>
                  <a:lnTo>
                    <a:pt x="569" y="2363"/>
                  </a:lnTo>
                  <a:lnTo>
                    <a:pt x="0" y="2363"/>
                  </a:lnTo>
                  <a:lnTo>
                    <a:pt x="0" y="0"/>
                  </a:lnTo>
                  <a:lnTo>
                    <a:pt x="1977" y="1374"/>
                  </a:lnTo>
                  <a:close/>
                </a:path>
              </a:pathLst>
            </a:custGeom>
            <a:solidFill>
              <a:srgbClr val="CD092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CH" sz="1800">
                <a:solidFill>
                  <a:srgbClr val="CD0920"/>
                </a:solidFill>
                <a:latin typeface="Arial" charset="0"/>
              </a:endParaRPr>
            </a:p>
          </p:txBody>
        </p:sp>
        <p:sp>
          <p:nvSpPr>
            <p:cNvPr id="28" name="Freeform 14"/>
            <p:cNvSpPr>
              <a:spLocks/>
            </p:cNvSpPr>
            <p:nvPr userDrawn="1"/>
          </p:nvSpPr>
          <p:spPr bwMode="auto">
            <a:xfrm>
              <a:off x="2121" y="1"/>
              <a:ext cx="1156921" cy="874553"/>
            </a:xfrm>
            <a:custGeom>
              <a:avLst/>
              <a:gdLst>
                <a:gd name="T0" fmla="*/ 1491 w 2479"/>
                <a:gd name="T1" fmla="*/ 680 h 2500"/>
                <a:gd name="T2" fmla="*/ 0 w 2479"/>
                <a:gd name="T3" fmla="*/ 680 h 2500"/>
                <a:gd name="T4" fmla="*/ 0 w 2479"/>
                <a:gd name="T5" fmla="*/ 0 h 2500"/>
                <a:gd name="T6" fmla="*/ 2479 w 2479"/>
                <a:gd name="T7" fmla="*/ 0 h 2500"/>
                <a:gd name="T8" fmla="*/ 2479 w 2479"/>
                <a:gd name="T9" fmla="*/ 630 h 2500"/>
                <a:gd name="T10" fmla="*/ 993 w 2479"/>
                <a:gd name="T11" fmla="*/ 1821 h 2500"/>
                <a:gd name="T12" fmla="*/ 2479 w 2479"/>
                <a:gd name="T13" fmla="*/ 1821 h 2500"/>
                <a:gd name="T14" fmla="*/ 2479 w 2479"/>
                <a:gd name="T15" fmla="*/ 2500 h 2500"/>
                <a:gd name="T16" fmla="*/ 0 w 2479"/>
                <a:gd name="T17" fmla="*/ 2500 h 2500"/>
                <a:gd name="T18" fmla="*/ 0 w 2479"/>
                <a:gd name="T19" fmla="*/ 1878 h 2500"/>
                <a:gd name="T20" fmla="*/ 1491 w 2479"/>
                <a:gd name="T21" fmla="*/ 680 h 2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79" h="2500">
                  <a:moveTo>
                    <a:pt x="1491" y="680"/>
                  </a:moveTo>
                  <a:lnTo>
                    <a:pt x="0" y="680"/>
                  </a:lnTo>
                  <a:lnTo>
                    <a:pt x="0" y="0"/>
                  </a:lnTo>
                  <a:lnTo>
                    <a:pt x="2479" y="0"/>
                  </a:lnTo>
                  <a:lnTo>
                    <a:pt x="2479" y="630"/>
                  </a:lnTo>
                  <a:lnTo>
                    <a:pt x="993" y="1821"/>
                  </a:lnTo>
                  <a:lnTo>
                    <a:pt x="2479" y="1821"/>
                  </a:lnTo>
                  <a:lnTo>
                    <a:pt x="2479" y="2500"/>
                  </a:lnTo>
                  <a:lnTo>
                    <a:pt x="0" y="2500"/>
                  </a:lnTo>
                  <a:lnTo>
                    <a:pt x="0" y="1878"/>
                  </a:lnTo>
                  <a:lnTo>
                    <a:pt x="1491" y="680"/>
                  </a:lnTo>
                  <a:close/>
                </a:path>
              </a:pathLst>
            </a:custGeom>
            <a:solidFill>
              <a:srgbClr val="CD092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CH" sz="1800">
                <a:solidFill>
                  <a:srgbClr val="CD0920"/>
                </a:solidFill>
                <a:latin typeface="Arial" charset="0"/>
              </a:endParaRPr>
            </a:p>
          </p:txBody>
        </p:sp>
        <p:sp>
          <p:nvSpPr>
            <p:cNvPr id="29" name="Freeform 15"/>
            <p:cNvSpPr>
              <a:spLocks/>
            </p:cNvSpPr>
            <p:nvPr userDrawn="1"/>
          </p:nvSpPr>
          <p:spPr bwMode="auto">
            <a:xfrm>
              <a:off x="2120" y="3545435"/>
              <a:ext cx="1191909" cy="836072"/>
            </a:xfrm>
            <a:custGeom>
              <a:avLst/>
              <a:gdLst>
                <a:gd name="T0" fmla="*/ 1624 w 2555"/>
                <a:gd name="T1" fmla="*/ 1630 h 2389"/>
                <a:gd name="T2" fmla="*/ 1720 w 2555"/>
                <a:gd name="T3" fmla="*/ 1603 h 2389"/>
                <a:gd name="T4" fmla="*/ 1808 w 2555"/>
                <a:gd name="T5" fmla="*/ 1560 h 2389"/>
                <a:gd name="T6" fmla="*/ 1849 w 2555"/>
                <a:gd name="T7" fmla="*/ 1533 h 2389"/>
                <a:gd name="T8" fmla="*/ 1885 w 2555"/>
                <a:gd name="T9" fmla="*/ 1503 h 2389"/>
                <a:gd name="T10" fmla="*/ 1917 w 2555"/>
                <a:gd name="T11" fmla="*/ 1466 h 2389"/>
                <a:gd name="T12" fmla="*/ 1943 w 2555"/>
                <a:gd name="T13" fmla="*/ 1425 h 2389"/>
                <a:gd name="T14" fmla="*/ 1964 w 2555"/>
                <a:gd name="T15" fmla="*/ 1379 h 2389"/>
                <a:gd name="T16" fmla="*/ 1985 w 2555"/>
                <a:gd name="T17" fmla="*/ 1291 h 2389"/>
                <a:gd name="T18" fmla="*/ 1994 w 2555"/>
                <a:gd name="T19" fmla="*/ 1182 h 2389"/>
                <a:gd name="T20" fmla="*/ 1990 w 2555"/>
                <a:gd name="T21" fmla="*/ 1109 h 2389"/>
                <a:gd name="T22" fmla="*/ 1980 w 2555"/>
                <a:gd name="T23" fmla="*/ 1055 h 2389"/>
                <a:gd name="T24" fmla="*/ 1965 w 2555"/>
                <a:gd name="T25" fmla="*/ 1004 h 2389"/>
                <a:gd name="T26" fmla="*/ 1943 w 2555"/>
                <a:gd name="T27" fmla="*/ 955 h 2389"/>
                <a:gd name="T28" fmla="*/ 1915 w 2555"/>
                <a:gd name="T29" fmla="*/ 909 h 2389"/>
                <a:gd name="T30" fmla="*/ 1879 w 2555"/>
                <a:gd name="T31" fmla="*/ 868 h 2389"/>
                <a:gd name="T32" fmla="*/ 1837 w 2555"/>
                <a:gd name="T33" fmla="*/ 831 h 2389"/>
                <a:gd name="T34" fmla="*/ 1788 w 2555"/>
                <a:gd name="T35" fmla="*/ 800 h 2389"/>
                <a:gd name="T36" fmla="*/ 1734 w 2555"/>
                <a:gd name="T37" fmla="*/ 778 h 2389"/>
                <a:gd name="T38" fmla="*/ 1658 w 2555"/>
                <a:gd name="T39" fmla="*/ 759 h 2389"/>
                <a:gd name="T40" fmla="*/ 1539 w 2555"/>
                <a:gd name="T41" fmla="*/ 742 h 2389"/>
                <a:gd name="T42" fmla="*/ 1732 w 2555"/>
                <a:gd name="T43" fmla="*/ 0 h 2389"/>
                <a:gd name="T44" fmla="*/ 1822 w 2555"/>
                <a:gd name="T45" fmla="*/ 11 h 2389"/>
                <a:gd name="T46" fmla="*/ 1910 w 2555"/>
                <a:gd name="T47" fmla="*/ 34 h 2389"/>
                <a:gd name="T48" fmla="*/ 1995 w 2555"/>
                <a:gd name="T49" fmla="*/ 65 h 2389"/>
                <a:gd name="T50" fmla="*/ 2078 w 2555"/>
                <a:gd name="T51" fmla="*/ 109 h 2389"/>
                <a:gd name="T52" fmla="*/ 2155 w 2555"/>
                <a:gd name="T53" fmla="*/ 159 h 2389"/>
                <a:gd name="T54" fmla="*/ 2228 w 2555"/>
                <a:gd name="T55" fmla="*/ 218 h 2389"/>
                <a:gd name="T56" fmla="*/ 2293 w 2555"/>
                <a:gd name="T57" fmla="*/ 284 h 2389"/>
                <a:gd name="T58" fmla="*/ 2351 w 2555"/>
                <a:gd name="T59" fmla="*/ 357 h 2389"/>
                <a:gd name="T60" fmla="*/ 2400 w 2555"/>
                <a:gd name="T61" fmla="*/ 434 h 2389"/>
                <a:gd name="T62" fmla="*/ 2440 w 2555"/>
                <a:gd name="T63" fmla="*/ 516 h 2389"/>
                <a:gd name="T64" fmla="*/ 2470 w 2555"/>
                <a:gd name="T65" fmla="*/ 610 h 2389"/>
                <a:gd name="T66" fmla="*/ 2500 w 2555"/>
                <a:gd name="T67" fmla="*/ 724 h 2389"/>
                <a:gd name="T68" fmla="*/ 2522 w 2555"/>
                <a:gd name="T69" fmla="*/ 841 h 2389"/>
                <a:gd name="T70" fmla="*/ 2540 w 2555"/>
                <a:gd name="T71" fmla="*/ 962 h 2389"/>
                <a:gd name="T72" fmla="*/ 2550 w 2555"/>
                <a:gd name="T73" fmla="*/ 1086 h 2389"/>
                <a:gd name="T74" fmla="*/ 2555 w 2555"/>
                <a:gd name="T75" fmla="*/ 1209 h 2389"/>
                <a:gd name="T76" fmla="*/ 2546 w 2555"/>
                <a:gd name="T77" fmla="*/ 1403 h 2389"/>
                <a:gd name="T78" fmla="*/ 2528 w 2555"/>
                <a:gd name="T79" fmla="*/ 1530 h 2389"/>
                <a:gd name="T80" fmla="*/ 2508 w 2555"/>
                <a:gd name="T81" fmla="*/ 1623 h 2389"/>
                <a:gd name="T82" fmla="*/ 2482 w 2555"/>
                <a:gd name="T83" fmla="*/ 1713 h 2389"/>
                <a:gd name="T84" fmla="*/ 2451 w 2555"/>
                <a:gd name="T85" fmla="*/ 1801 h 2389"/>
                <a:gd name="T86" fmla="*/ 2413 w 2555"/>
                <a:gd name="T87" fmla="*/ 1886 h 2389"/>
                <a:gd name="T88" fmla="*/ 2368 w 2555"/>
                <a:gd name="T89" fmla="*/ 1967 h 2389"/>
                <a:gd name="T90" fmla="*/ 2317 w 2555"/>
                <a:gd name="T91" fmla="*/ 2045 h 2389"/>
                <a:gd name="T92" fmla="*/ 2258 w 2555"/>
                <a:gd name="T93" fmla="*/ 2116 h 2389"/>
                <a:gd name="T94" fmla="*/ 2190 w 2555"/>
                <a:gd name="T95" fmla="*/ 2182 h 2389"/>
                <a:gd name="T96" fmla="*/ 2117 w 2555"/>
                <a:gd name="T97" fmla="*/ 2236 h 2389"/>
                <a:gd name="T98" fmla="*/ 2040 w 2555"/>
                <a:gd name="T99" fmla="*/ 2280 h 2389"/>
                <a:gd name="T100" fmla="*/ 1959 w 2555"/>
                <a:gd name="T101" fmla="*/ 2315 h 2389"/>
                <a:gd name="T102" fmla="*/ 1875 w 2555"/>
                <a:gd name="T103" fmla="*/ 2341 h 2389"/>
                <a:gd name="T104" fmla="*/ 1788 w 2555"/>
                <a:gd name="T105" fmla="*/ 2361 h 2389"/>
                <a:gd name="T106" fmla="*/ 1698 w 2555"/>
                <a:gd name="T107" fmla="*/ 2375 h 2389"/>
                <a:gd name="T108" fmla="*/ 1512 w 2555"/>
                <a:gd name="T109" fmla="*/ 2388 h 2389"/>
                <a:gd name="T110" fmla="*/ 1320 w 2555"/>
                <a:gd name="T111" fmla="*/ 2389 h 2389"/>
                <a:gd name="T112" fmla="*/ 1560 w 2555"/>
                <a:gd name="T113" fmla="*/ 1639 h 2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55" h="2389">
                  <a:moveTo>
                    <a:pt x="1560" y="1639"/>
                  </a:moveTo>
                  <a:lnTo>
                    <a:pt x="1592" y="1636"/>
                  </a:lnTo>
                  <a:lnTo>
                    <a:pt x="1624" y="1630"/>
                  </a:lnTo>
                  <a:lnTo>
                    <a:pt x="1656" y="1622"/>
                  </a:lnTo>
                  <a:lnTo>
                    <a:pt x="1688" y="1613"/>
                  </a:lnTo>
                  <a:lnTo>
                    <a:pt x="1720" y="1603"/>
                  </a:lnTo>
                  <a:lnTo>
                    <a:pt x="1750" y="1591"/>
                  </a:lnTo>
                  <a:lnTo>
                    <a:pt x="1780" y="1577"/>
                  </a:lnTo>
                  <a:lnTo>
                    <a:pt x="1808" y="1560"/>
                  </a:lnTo>
                  <a:lnTo>
                    <a:pt x="1822" y="1552"/>
                  </a:lnTo>
                  <a:lnTo>
                    <a:pt x="1835" y="1544"/>
                  </a:lnTo>
                  <a:lnTo>
                    <a:pt x="1849" y="1533"/>
                  </a:lnTo>
                  <a:lnTo>
                    <a:pt x="1861" y="1524"/>
                  </a:lnTo>
                  <a:lnTo>
                    <a:pt x="1873" y="1513"/>
                  </a:lnTo>
                  <a:lnTo>
                    <a:pt x="1885" y="1503"/>
                  </a:lnTo>
                  <a:lnTo>
                    <a:pt x="1896" y="1491"/>
                  </a:lnTo>
                  <a:lnTo>
                    <a:pt x="1906" y="1479"/>
                  </a:lnTo>
                  <a:lnTo>
                    <a:pt x="1917" y="1466"/>
                  </a:lnTo>
                  <a:lnTo>
                    <a:pt x="1926" y="1453"/>
                  </a:lnTo>
                  <a:lnTo>
                    <a:pt x="1934" y="1439"/>
                  </a:lnTo>
                  <a:lnTo>
                    <a:pt x="1943" y="1425"/>
                  </a:lnTo>
                  <a:lnTo>
                    <a:pt x="1951" y="1410"/>
                  </a:lnTo>
                  <a:lnTo>
                    <a:pt x="1958" y="1395"/>
                  </a:lnTo>
                  <a:lnTo>
                    <a:pt x="1964" y="1379"/>
                  </a:lnTo>
                  <a:lnTo>
                    <a:pt x="1970" y="1362"/>
                  </a:lnTo>
                  <a:lnTo>
                    <a:pt x="1978" y="1327"/>
                  </a:lnTo>
                  <a:lnTo>
                    <a:pt x="1985" y="1291"/>
                  </a:lnTo>
                  <a:lnTo>
                    <a:pt x="1990" y="1255"/>
                  </a:lnTo>
                  <a:lnTo>
                    <a:pt x="1993" y="1218"/>
                  </a:lnTo>
                  <a:lnTo>
                    <a:pt x="1994" y="1182"/>
                  </a:lnTo>
                  <a:lnTo>
                    <a:pt x="1993" y="1144"/>
                  </a:lnTo>
                  <a:lnTo>
                    <a:pt x="1992" y="1127"/>
                  </a:lnTo>
                  <a:lnTo>
                    <a:pt x="1990" y="1109"/>
                  </a:lnTo>
                  <a:lnTo>
                    <a:pt x="1987" y="1091"/>
                  </a:lnTo>
                  <a:lnTo>
                    <a:pt x="1984" y="1073"/>
                  </a:lnTo>
                  <a:lnTo>
                    <a:pt x="1980" y="1055"/>
                  </a:lnTo>
                  <a:lnTo>
                    <a:pt x="1976" y="1039"/>
                  </a:lnTo>
                  <a:lnTo>
                    <a:pt x="1971" y="1021"/>
                  </a:lnTo>
                  <a:lnTo>
                    <a:pt x="1965" y="1004"/>
                  </a:lnTo>
                  <a:lnTo>
                    <a:pt x="1958" y="988"/>
                  </a:lnTo>
                  <a:lnTo>
                    <a:pt x="1951" y="972"/>
                  </a:lnTo>
                  <a:lnTo>
                    <a:pt x="1943" y="955"/>
                  </a:lnTo>
                  <a:lnTo>
                    <a:pt x="1934" y="940"/>
                  </a:lnTo>
                  <a:lnTo>
                    <a:pt x="1925" y="925"/>
                  </a:lnTo>
                  <a:lnTo>
                    <a:pt x="1915" y="909"/>
                  </a:lnTo>
                  <a:lnTo>
                    <a:pt x="1904" y="895"/>
                  </a:lnTo>
                  <a:lnTo>
                    <a:pt x="1892" y="881"/>
                  </a:lnTo>
                  <a:lnTo>
                    <a:pt x="1879" y="868"/>
                  </a:lnTo>
                  <a:lnTo>
                    <a:pt x="1866" y="854"/>
                  </a:lnTo>
                  <a:lnTo>
                    <a:pt x="1852" y="842"/>
                  </a:lnTo>
                  <a:lnTo>
                    <a:pt x="1837" y="831"/>
                  </a:lnTo>
                  <a:lnTo>
                    <a:pt x="1821" y="819"/>
                  </a:lnTo>
                  <a:lnTo>
                    <a:pt x="1804" y="808"/>
                  </a:lnTo>
                  <a:lnTo>
                    <a:pt x="1788" y="800"/>
                  </a:lnTo>
                  <a:lnTo>
                    <a:pt x="1770" y="792"/>
                  </a:lnTo>
                  <a:lnTo>
                    <a:pt x="1751" y="785"/>
                  </a:lnTo>
                  <a:lnTo>
                    <a:pt x="1734" y="778"/>
                  </a:lnTo>
                  <a:lnTo>
                    <a:pt x="1715" y="772"/>
                  </a:lnTo>
                  <a:lnTo>
                    <a:pt x="1696" y="767"/>
                  </a:lnTo>
                  <a:lnTo>
                    <a:pt x="1658" y="759"/>
                  </a:lnTo>
                  <a:lnTo>
                    <a:pt x="1619" y="753"/>
                  </a:lnTo>
                  <a:lnTo>
                    <a:pt x="1579" y="747"/>
                  </a:lnTo>
                  <a:lnTo>
                    <a:pt x="1539" y="742"/>
                  </a:lnTo>
                  <a:lnTo>
                    <a:pt x="0" y="742"/>
                  </a:lnTo>
                  <a:lnTo>
                    <a:pt x="0" y="0"/>
                  </a:lnTo>
                  <a:lnTo>
                    <a:pt x="1732" y="0"/>
                  </a:lnTo>
                  <a:lnTo>
                    <a:pt x="1762" y="2"/>
                  </a:lnTo>
                  <a:lnTo>
                    <a:pt x="1791" y="5"/>
                  </a:lnTo>
                  <a:lnTo>
                    <a:pt x="1822" y="11"/>
                  </a:lnTo>
                  <a:lnTo>
                    <a:pt x="1851" y="17"/>
                  </a:lnTo>
                  <a:lnTo>
                    <a:pt x="1881" y="24"/>
                  </a:lnTo>
                  <a:lnTo>
                    <a:pt x="1910" y="34"/>
                  </a:lnTo>
                  <a:lnTo>
                    <a:pt x="1938" y="43"/>
                  </a:lnTo>
                  <a:lnTo>
                    <a:pt x="1967" y="54"/>
                  </a:lnTo>
                  <a:lnTo>
                    <a:pt x="1995" y="65"/>
                  </a:lnTo>
                  <a:lnTo>
                    <a:pt x="2024" y="80"/>
                  </a:lnTo>
                  <a:lnTo>
                    <a:pt x="2051" y="94"/>
                  </a:lnTo>
                  <a:lnTo>
                    <a:pt x="2078" y="109"/>
                  </a:lnTo>
                  <a:lnTo>
                    <a:pt x="2103" y="124"/>
                  </a:lnTo>
                  <a:lnTo>
                    <a:pt x="2130" y="142"/>
                  </a:lnTo>
                  <a:lnTo>
                    <a:pt x="2155" y="159"/>
                  </a:lnTo>
                  <a:lnTo>
                    <a:pt x="2180" y="178"/>
                  </a:lnTo>
                  <a:lnTo>
                    <a:pt x="2204" y="198"/>
                  </a:lnTo>
                  <a:lnTo>
                    <a:pt x="2228" y="218"/>
                  </a:lnTo>
                  <a:lnTo>
                    <a:pt x="2250" y="239"/>
                  </a:lnTo>
                  <a:lnTo>
                    <a:pt x="2272" y="262"/>
                  </a:lnTo>
                  <a:lnTo>
                    <a:pt x="2293" y="284"/>
                  </a:lnTo>
                  <a:lnTo>
                    <a:pt x="2313" y="308"/>
                  </a:lnTo>
                  <a:lnTo>
                    <a:pt x="2332" y="332"/>
                  </a:lnTo>
                  <a:lnTo>
                    <a:pt x="2351" y="357"/>
                  </a:lnTo>
                  <a:lnTo>
                    <a:pt x="2368" y="382"/>
                  </a:lnTo>
                  <a:lnTo>
                    <a:pt x="2385" y="407"/>
                  </a:lnTo>
                  <a:lnTo>
                    <a:pt x="2400" y="434"/>
                  </a:lnTo>
                  <a:lnTo>
                    <a:pt x="2414" y="460"/>
                  </a:lnTo>
                  <a:lnTo>
                    <a:pt x="2427" y="489"/>
                  </a:lnTo>
                  <a:lnTo>
                    <a:pt x="2440" y="516"/>
                  </a:lnTo>
                  <a:lnTo>
                    <a:pt x="2451" y="544"/>
                  </a:lnTo>
                  <a:lnTo>
                    <a:pt x="2460" y="573"/>
                  </a:lnTo>
                  <a:lnTo>
                    <a:pt x="2470" y="610"/>
                  </a:lnTo>
                  <a:lnTo>
                    <a:pt x="2481" y="647"/>
                  </a:lnTo>
                  <a:lnTo>
                    <a:pt x="2490" y="685"/>
                  </a:lnTo>
                  <a:lnTo>
                    <a:pt x="2500" y="724"/>
                  </a:lnTo>
                  <a:lnTo>
                    <a:pt x="2508" y="762"/>
                  </a:lnTo>
                  <a:lnTo>
                    <a:pt x="2515" y="801"/>
                  </a:lnTo>
                  <a:lnTo>
                    <a:pt x="2522" y="841"/>
                  </a:lnTo>
                  <a:lnTo>
                    <a:pt x="2529" y="881"/>
                  </a:lnTo>
                  <a:lnTo>
                    <a:pt x="2535" y="921"/>
                  </a:lnTo>
                  <a:lnTo>
                    <a:pt x="2540" y="962"/>
                  </a:lnTo>
                  <a:lnTo>
                    <a:pt x="2544" y="1003"/>
                  </a:lnTo>
                  <a:lnTo>
                    <a:pt x="2548" y="1044"/>
                  </a:lnTo>
                  <a:lnTo>
                    <a:pt x="2550" y="1086"/>
                  </a:lnTo>
                  <a:lnTo>
                    <a:pt x="2553" y="1127"/>
                  </a:lnTo>
                  <a:lnTo>
                    <a:pt x="2554" y="1168"/>
                  </a:lnTo>
                  <a:lnTo>
                    <a:pt x="2555" y="1209"/>
                  </a:lnTo>
                  <a:lnTo>
                    <a:pt x="2554" y="1274"/>
                  </a:lnTo>
                  <a:lnTo>
                    <a:pt x="2550" y="1338"/>
                  </a:lnTo>
                  <a:lnTo>
                    <a:pt x="2546" y="1403"/>
                  </a:lnTo>
                  <a:lnTo>
                    <a:pt x="2537" y="1466"/>
                  </a:lnTo>
                  <a:lnTo>
                    <a:pt x="2533" y="1498"/>
                  </a:lnTo>
                  <a:lnTo>
                    <a:pt x="2528" y="1530"/>
                  </a:lnTo>
                  <a:lnTo>
                    <a:pt x="2522" y="1560"/>
                  </a:lnTo>
                  <a:lnTo>
                    <a:pt x="2515" y="1592"/>
                  </a:lnTo>
                  <a:lnTo>
                    <a:pt x="2508" y="1623"/>
                  </a:lnTo>
                  <a:lnTo>
                    <a:pt x="2500" y="1653"/>
                  </a:lnTo>
                  <a:lnTo>
                    <a:pt x="2492" y="1684"/>
                  </a:lnTo>
                  <a:lnTo>
                    <a:pt x="2482" y="1713"/>
                  </a:lnTo>
                  <a:lnTo>
                    <a:pt x="2473" y="1743"/>
                  </a:lnTo>
                  <a:lnTo>
                    <a:pt x="2462" y="1772"/>
                  </a:lnTo>
                  <a:lnTo>
                    <a:pt x="2451" y="1801"/>
                  </a:lnTo>
                  <a:lnTo>
                    <a:pt x="2439" y="1831"/>
                  </a:lnTo>
                  <a:lnTo>
                    <a:pt x="2426" y="1859"/>
                  </a:lnTo>
                  <a:lnTo>
                    <a:pt x="2413" y="1886"/>
                  </a:lnTo>
                  <a:lnTo>
                    <a:pt x="2399" y="1914"/>
                  </a:lnTo>
                  <a:lnTo>
                    <a:pt x="2384" y="1941"/>
                  </a:lnTo>
                  <a:lnTo>
                    <a:pt x="2368" y="1967"/>
                  </a:lnTo>
                  <a:lnTo>
                    <a:pt x="2352" y="1994"/>
                  </a:lnTo>
                  <a:lnTo>
                    <a:pt x="2334" y="2019"/>
                  </a:lnTo>
                  <a:lnTo>
                    <a:pt x="2317" y="2045"/>
                  </a:lnTo>
                  <a:lnTo>
                    <a:pt x="2298" y="2069"/>
                  </a:lnTo>
                  <a:lnTo>
                    <a:pt x="2278" y="2093"/>
                  </a:lnTo>
                  <a:lnTo>
                    <a:pt x="2258" y="2116"/>
                  </a:lnTo>
                  <a:lnTo>
                    <a:pt x="2237" y="2140"/>
                  </a:lnTo>
                  <a:lnTo>
                    <a:pt x="2214" y="2161"/>
                  </a:lnTo>
                  <a:lnTo>
                    <a:pt x="2190" y="2182"/>
                  </a:lnTo>
                  <a:lnTo>
                    <a:pt x="2167" y="2201"/>
                  </a:lnTo>
                  <a:lnTo>
                    <a:pt x="2142" y="2219"/>
                  </a:lnTo>
                  <a:lnTo>
                    <a:pt x="2117" y="2236"/>
                  </a:lnTo>
                  <a:lnTo>
                    <a:pt x="2092" y="2251"/>
                  </a:lnTo>
                  <a:lnTo>
                    <a:pt x="2066" y="2266"/>
                  </a:lnTo>
                  <a:lnTo>
                    <a:pt x="2040" y="2280"/>
                  </a:lnTo>
                  <a:lnTo>
                    <a:pt x="2013" y="2293"/>
                  </a:lnTo>
                  <a:lnTo>
                    <a:pt x="1986" y="2304"/>
                  </a:lnTo>
                  <a:lnTo>
                    <a:pt x="1959" y="2315"/>
                  </a:lnTo>
                  <a:lnTo>
                    <a:pt x="1931" y="2324"/>
                  </a:lnTo>
                  <a:lnTo>
                    <a:pt x="1903" y="2334"/>
                  </a:lnTo>
                  <a:lnTo>
                    <a:pt x="1875" y="2341"/>
                  </a:lnTo>
                  <a:lnTo>
                    <a:pt x="1846" y="2349"/>
                  </a:lnTo>
                  <a:lnTo>
                    <a:pt x="1817" y="2355"/>
                  </a:lnTo>
                  <a:lnTo>
                    <a:pt x="1788" y="2361"/>
                  </a:lnTo>
                  <a:lnTo>
                    <a:pt x="1757" y="2365"/>
                  </a:lnTo>
                  <a:lnTo>
                    <a:pt x="1728" y="2370"/>
                  </a:lnTo>
                  <a:lnTo>
                    <a:pt x="1698" y="2375"/>
                  </a:lnTo>
                  <a:lnTo>
                    <a:pt x="1637" y="2381"/>
                  </a:lnTo>
                  <a:lnTo>
                    <a:pt x="1574" y="2384"/>
                  </a:lnTo>
                  <a:lnTo>
                    <a:pt x="1512" y="2388"/>
                  </a:lnTo>
                  <a:lnTo>
                    <a:pt x="1449" y="2389"/>
                  </a:lnTo>
                  <a:lnTo>
                    <a:pt x="1384" y="2389"/>
                  </a:lnTo>
                  <a:lnTo>
                    <a:pt x="1320" y="2389"/>
                  </a:lnTo>
                  <a:lnTo>
                    <a:pt x="0" y="2389"/>
                  </a:lnTo>
                  <a:lnTo>
                    <a:pt x="0" y="1644"/>
                  </a:lnTo>
                  <a:lnTo>
                    <a:pt x="1560" y="1639"/>
                  </a:lnTo>
                  <a:close/>
                </a:path>
              </a:pathLst>
            </a:custGeom>
            <a:solidFill>
              <a:srgbClr val="CD092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CH" sz="1800">
                <a:solidFill>
                  <a:srgbClr val="CD0920"/>
                </a:solidFill>
                <a:latin typeface="Arial" charset="0"/>
              </a:endParaRPr>
            </a:p>
          </p:txBody>
        </p:sp>
        <p:sp>
          <p:nvSpPr>
            <p:cNvPr id="30" name="Freeform 16"/>
            <p:cNvSpPr>
              <a:spLocks/>
            </p:cNvSpPr>
            <p:nvPr userDrawn="1"/>
          </p:nvSpPr>
          <p:spPr bwMode="auto">
            <a:xfrm>
              <a:off x="2121" y="1938007"/>
              <a:ext cx="1156921" cy="545720"/>
            </a:xfrm>
            <a:custGeom>
              <a:avLst/>
              <a:gdLst>
                <a:gd name="T0" fmla="*/ 530 w 2479"/>
                <a:gd name="T1" fmla="*/ 0 h 1558"/>
                <a:gd name="T2" fmla="*/ 530 w 2479"/>
                <a:gd name="T3" fmla="*/ 898 h 1558"/>
                <a:gd name="T4" fmla="*/ 947 w 2479"/>
                <a:gd name="T5" fmla="*/ 898 h 1558"/>
                <a:gd name="T6" fmla="*/ 952 w 2479"/>
                <a:gd name="T7" fmla="*/ 111 h 1558"/>
                <a:gd name="T8" fmla="*/ 1493 w 2479"/>
                <a:gd name="T9" fmla="*/ 111 h 1558"/>
                <a:gd name="T10" fmla="*/ 1493 w 2479"/>
                <a:gd name="T11" fmla="*/ 898 h 1558"/>
                <a:gd name="T12" fmla="*/ 1951 w 2479"/>
                <a:gd name="T13" fmla="*/ 898 h 1558"/>
                <a:gd name="T14" fmla="*/ 1957 w 2479"/>
                <a:gd name="T15" fmla="*/ 0 h 1558"/>
                <a:gd name="T16" fmla="*/ 2479 w 2479"/>
                <a:gd name="T17" fmla="*/ 0 h 1558"/>
                <a:gd name="T18" fmla="*/ 2479 w 2479"/>
                <a:gd name="T19" fmla="*/ 1558 h 1558"/>
                <a:gd name="T20" fmla="*/ 0 w 2479"/>
                <a:gd name="T21" fmla="*/ 1558 h 1558"/>
                <a:gd name="T22" fmla="*/ 0 w 2479"/>
                <a:gd name="T23" fmla="*/ 0 h 1558"/>
                <a:gd name="T24" fmla="*/ 530 w 2479"/>
                <a:gd name="T25" fmla="*/ 0 h 1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9" h="1558">
                  <a:moveTo>
                    <a:pt x="530" y="0"/>
                  </a:moveTo>
                  <a:lnTo>
                    <a:pt x="530" y="898"/>
                  </a:lnTo>
                  <a:lnTo>
                    <a:pt x="947" y="898"/>
                  </a:lnTo>
                  <a:lnTo>
                    <a:pt x="952" y="111"/>
                  </a:lnTo>
                  <a:lnTo>
                    <a:pt x="1493" y="111"/>
                  </a:lnTo>
                  <a:lnTo>
                    <a:pt x="1493" y="898"/>
                  </a:lnTo>
                  <a:lnTo>
                    <a:pt x="1951" y="898"/>
                  </a:lnTo>
                  <a:lnTo>
                    <a:pt x="1957" y="0"/>
                  </a:lnTo>
                  <a:lnTo>
                    <a:pt x="2479" y="0"/>
                  </a:lnTo>
                  <a:lnTo>
                    <a:pt x="2479" y="1558"/>
                  </a:lnTo>
                  <a:lnTo>
                    <a:pt x="0" y="1558"/>
                  </a:lnTo>
                  <a:lnTo>
                    <a:pt x="0" y="0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CD092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CH" sz="1800" dirty="0">
                <a:solidFill>
                  <a:srgbClr val="CD0920"/>
                </a:solidFill>
                <a:latin typeface="Arial" charset="0"/>
              </a:endParaRPr>
            </a:p>
          </p:txBody>
        </p:sp>
        <p:sp>
          <p:nvSpPr>
            <p:cNvPr id="31" name="Freeform 17"/>
            <p:cNvSpPr>
              <a:spLocks/>
            </p:cNvSpPr>
            <p:nvPr userDrawn="1"/>
          </p:nvSpPr>
          <p:spPr bwMode="auto">
            <a:xfrm>
              <a:off x="2121" y="4465470"/>
              <a:ext cx="1156921" cy="563211"/>
            </a:xfrm>
            <a:custGeom>
              <a:avLst/>
              <a:gdLst>
                <a:gd name="T0" fmla="*/ 1910 w 2479"/>
                <a:gd name="T1" fmla="*/ 863 h 1611"/>
                <a:gd name="T2" fmla="*/ 1915 w 2479"/>
                <a:gd name="T3" fmla="*/ 0 h 1611"/>
                <a:gd name="T4" fmla="*/ 2479 w 2479"/>
                <a:gd name="T5" fmla="*/ 0 h 1611"/>
                <a:gd name="T6" fmla="*/ 2479 w 2479"/>
                <a:gd name="T7" fmla="*/ 1611 h 1611"/>
                <a:gd name="T8" fmla="*/ 0 w 2479"/>
                <a:gd name="T9" fmla="*/ 1611 h 1611"/>
                <a:gd name="T10" fmla="*/ 0 w 2479"/>
                <a:gd name="T11" fmla="*/ 863 h 1611"/>
                <a:gd name="T12" fmla="*/ 1910 w 2479"/>
                <a:gd name="T13" fmla="*/ 863 h 1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9" h="1611">
                  <a:moveTo>
                    <a:pt x="1910" y="863"/>
                  </a:moveTo>
                  <a:lnTo>
                    <a:pt x="1915" y="0"/>
                  </a:lnTo>
                  <a:lnTo>
                    <a:pt x="2479" y="0"/>
                  </a:lnTo>
                  <a:lnTo>
                    <a:pt x="2479" y="1611"/>
                  </a:lnTo>
                  <a:lnTo>
                    <a:pt x="0" y="1611"/>
                  </a:lnTo>
                  <a:lnTo>
                    <a:pt x="0" y="863"/>
                  </a:lnTo>
                  <a:lnTo>
                    <a:pt x="1910" y="863"/>
                  </a:lnTo>
                  <a:close/>
                </a:path>
              </a:pathLst>
            </a:custGeom>
            <a:solidFill>
              <a:srgbClr val="CD092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CH" sz="1800">
                <a:solidFill>
                  <a:srgbClr val="CD0920"/>
                </a:solidFill>
                <a:latin typeface="Arial" charset="0"/>
              </a:endParaRPr>
            </a:p>
          </p:txBody>
        </p:sp>
        <p:sp>
          <p:nvSpPr>
            <p:cNvPr id="32" name="Freeform 18"/>
            <p:cNvSpPr>
              <a:spLocks noEditPoints="1"/>
            </p:cNvSpPr>
            <p:nvPr userDrawn="1"/>
          </p:nvSpPr>
          <p:spPr bwMode="auto">
            <a:xfrm>
              <a:off x="2121" y="953262"/>
              <a:ext cx="1159255" cy="818582"/>
            </a:xfrm>
            <a:custGeom>
              <a:avLst/>
              <a:gdLst>
                <a:gd name="T0" fmla="*/ 6 w 2483"/>
                <a:gd name="T1" fmla="*/ 1005 h 2340"/>
                <a:gd name="T2" fmla="*/ 23 w 2483"/>
                <a:gd name="T3" fmla="*/ 928 h 2340"/>
                <a:gd name="T4" fmla="*/ 46 w 2483"/>
                <a:gd name="T5" fmla="*/ 850 h 2340"/>
                <a:gd name="T6" fmla="*/ 79 w 2483"/>
                <a:gd name="T7" fmla="*/ 775 h 2340"/>
                <a:gd name="T8" fmla="*/ 119 w 2483"/>
                <a:gd name="T9" fmla="*/ 703 h 2340"/>
                <a:gd name="T10" fmla="*/ 165 w 2483"/>
                <a:gd name="T11" fmla="*/ 636 h 2340"/>
                <a:gd name="T12" fmla="*/ 218 w 2483"/>
                <a:gd name="T13" fmla="*/ 574 h 2340"/>
                <a:gd name="T14" fmla="*/ 277 w 2483"/>
                <a:gd name="T15" fmla="*/ 517 h 2340"/>
                <a:gd name="T16" fmla="*/ 342 w 2483"/>
                <a:gd name="T17" fmla="*/ 469 h 2340"/>
                <a:gd name="T18" fmla="*/ 412 w 2483"/>
                <a:gd name="T19" fmla="*/ 428 h 2340"/>
                <a:gd name="T20" fmla="*/ 486 w 2483"/>
                <a:gd name="T21" fmla="*/ 397 h 2340"/>
                <a:gd name="T22" fmla="*/ 554 w 2483"/>
                <a:gd name="T23" fmla="*/ 379 h 2340"/>
                <a:gd name="T24" fmla="*/ 624 w 2483"/>
                <a:gd name="T25" fmla="*/ 366 h 2340"/>
                <a:gd name="T26" fmla="*/ 696 w 2483"/>
                <a:gd name="T27" fmla="*/ 358 h 2340"/>
                <a:gd name="T28" fmla="*/ 767 w 2483"/>
                <a:gd name="T29" fmla="*/ 356 h 2340"/>
                <a:gd name="T30" fmla="*/ 839 w 2483"/>
                <a:gd name="T31" fmla="*/ 360 h 2340"/>
                <a:gd name="T32" fmla="*/ 911 w 2483"/>
                <a:gd name="T33" fmla="*/ 370 h 2340"/>
                <a:gd name="T34" fmla="*/ 980 w 2483"/>
                <a:gd name="T35" fmla="*/ 388 h 2340"/>
                <a:gd name="T36" fmla="*/ 1045 w 2483"/>
                <a:gd name="T37" fmla="*/ 412 h 2340"/>
                <a:gd name="T38" fmla="*/ 1109 w 2483"/>
                <a:gd name="T39" fmla="*/ 441 h 2340"/>
                <a:gd name="T40" fmla="*/ 1167 w 2483"/>
                <a:gd name="T41" fmla="*/ 479 h 2340"/>
                <a:gd name="T42" fmla="*/ 1225 w 2483"/>
                <a:gd name="T43" fmla="*/ 528 h 2340"/>
                <a:gd name="T44" fmla="*/ 1283 w 2483"/>
                <a:gd name="T45" fmla="*/ 594 h 2340"/>
                <a:gd name="T46" fmla="*/ 1334 w 2483"/>
                <a:gd name="T47" fmla="*/ 665 h 2340"/>
                <a:gd name="T48" fmla="*/ 1375 w 2483"/>
                <a:gd name="T49" fmla="*/ 742 h 2340"/>
                <a:gd name="T50" fmla="*/ 1422 w 2483"/>
                <a:gd name="T51" fmla="*/ 848 h 2340"/>
                <a:gd name="T52" fmla="*/ 2483 w 2483"/>
                <a:gd name="T53" fmla="*/ 0 h 2340"/>
                <a:gd name="T54" fmla="*/ 2479 w 2483"/>
                <a:gd name="T55" fmla="*/ 1594 h 2340"/>
                <a:gd name="T56" fmla="*/ 0 w 2483"/>
                <a:gd name="T57" fmla="*/ 1058 h 2340"/>
                <a:gd name="T58" fmla="*/ 661 w 2483"/>
                <a:gd name="T59" fmla="*/ 1112 h 2340"/>
                <a:gd name="T60" fmla="*/ 722 w 2483"/>
                <a:gd name="T61" fmla="*/ 1091 h 2340"/>
                <a:gd name="T62" fmla="*/ 787 w 2483"/>
                <a:gd name="T63" fmla="*/ 1080 h 2340"/>
                <a:gd name="T64" fmla="*/ 854 w 2483"/>
                <a:gd name="T65" fmla="*/ 1083 h 2340"/>
                <a:gd name="T66" fmla="*/ 919 w 2483"/>
                <a:gd name="T67" fmla="*/ 1098 h 2340"/>
                <a:gd name="T68" fmla="*/ 973 w 2483"/>
                <a:gd name="T69" fmla="*/ 1123 h 2340"/>
                <a:gd name="T70" fmla="*/ 1010 w 2483"/>
                <a:gd name="T71" fmla="*/ 1152 h 2340"/>
                <a:gd name="T72" fmla="*/ 1041 w 2483"/>
                <a:gd name="T73" fmla="*/ 1186 h 2340"/>
                <a:gd name="T74" fmla="*/ 1063 w 2483"/>
                <a:gd name="T75" fmla="*/ 1227 h 2340"/>
                <a:gd name="T76" fmla="*/ 1081 w 2483"/>
                <a:gd name="T77" fmla="*/ 1273 h 2340"/>
                <a:gd name="T78" fmla="*/ 1091 w 2483"/>
                <a:gd name="T79" fmla="*/ 1322 h 2340"/>
                <a:gd name="T80" fmla="*/ 1102 w 2483"/>
                <a:gd name="T81" fmla="*/ 1427 h 2340"/>
                <a:gd name="T82" fmla="*/ 1102 w 2483"/>
                <a:gd name="T83" fmla="*/ 1601 h 2340"/>
                <a:gd name="T84" fmla="*/ 486 w 2483"/>
                <a:gd name="T85" fmla="*/ 1467 h 2340"/>
                <a:gd name="T86" fmla="*/ 489 w 2483"/>
                <a:gd name="T87" fmla="*/ 1367 h 2340"/>
                <a:gd name="T88" fmla="*/ 500 w 2483"/>
                <a:gd name="T89" fmla="*/ 1304 h 2340"/>
                <a:gd name="T90" fmla="*/ 513 w 2483"/>
                <a:gd name="T91" fmla="*/ 1259 h 2340"/>
                <a:gd name="T92" fmla="*/ 533 w 2483"/>
                <a:gd name="T93" fmla="*/ 1219 h 2340"/>
                <a:gd name="T94" fmla="*/ 560 w 2483"/>
                <a:gd name="T95" fmla="*/ 1181 h 2340"/>
                <a:gd name="T96" fmla="*/ 595 w 2483"/>
                <a:gd name="T97" fmla="*/ 1151 h 2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83" h="2340">
                  <a:moveTo>
                    <a:pt x="0" y="1058"/>
                  </a:moveTo>
                  <a:lnTo>
                    <a:pt x="3" y="1032"/>
                  </a:lnTo>
                  <a:lnTo>
                    <a:pt x="6" y="1005"/>
                  </a:lnTo>
                  <a:lnTo>
                    <a:pt x="11" y="979"/>
                  </a:lnTo>
                  <a:lnTo>
                    <a:pt x="16" y="953"/>
                  </a:lnTo>
                  <a:lnTo>
                    <a:pt x="23" y="928"/>
                  </a:lnTo>
                  <a:lnTo>
                    <a:pt x="30" y="902"/>
                  </a:lnTo>
                  <a:lnTo>
                    <a:pt x="38" y="876"/>
                  </a:lnTo>
                  <a:lnTo>
                    <a:pt x="46" y="850"/>
                  </a:lnTo>
                  <a:lnTo>
                    <a:pt x="57" y="825"/>
                  </a:lnTo>
                  <a:lnTo>
                    <a:pt x="67" y="799"/>
                  </a:lnTo>
                  <a:lnTo>
                    <a:pt x="79" y="775"/>
                  </a:lnTo>
                  <a:lnTo>
                    <a:pt x="91" y="751"/>
                  </a:lnTo>
                  <a:lnTo>
                    <a:pt x="105" y="727"/>
                  </a:lnTo>
                  <a:lnTo>
                    <a:pt x="119" y="703"/>
                  </a:lnTo>
                  <a:lnTo>
                    <a:pt x="133" y="681"/>
                  </a:lnTo>
                  <a:lnTo>
                    <a:pt x="149" y="657"/>
                  </a:lnTo>
                  <a:lnTo>
                    <a:pt x="165" y="636"/>
                  </a:lnTo>
                  <a:lnTo>
                    <a:pt x="182" y="614"/>
                  </a:lnTo>
                  <a:lnTo>
                    <a:pt x="200" y="594"/>
                  </a:lnTo>
                  <a:lnTo>
                    <a:pt x="218" y="574"/>
                  </a:lnTo>
                  <a:lnTo>
                    <a:pt x="237" y="554"/>
                  </a:lnTo>
                  <a:lnTo>
                    <a:pt x="257" y="535"/>
                  </a:lnTo>
                  <a:lnTo>
                    <a:pt x="277" y="517"/>
                  </a:lnTo>
                  <a:lnTo>
                    <a:pt x="298" y="500"/>
                  </a:lnTo>
                  <a:lnTo>
                    <a:pt x="319" y="484"/>
                  </a:lnTo>
                  <a:lnTo>
                    <a:pt x="342" y="469"/>
                  </a:lnTo>
                  <a:lnTo>
                    <a:pt x="365" y="454"/>
                  </a:lnTo>
                  <a:lnTo>
                    <a:pt x="389" y="441"/>
                  </a:lnTo>
                  <a:lnTo>
                    <a:pt x="412" y="428"/>
                  </a:lnTo>
                  <a:lnTo>
                    <a:pt x="437" y="417"/>
                  </a:lnTo>
                  <a:lnTo>
                    <a:pt x="461" y="407"/>
                  </a:lnTo>
                  <a:lnTo>
                    <a:pt x="486" y="397"/>
                  </a:lnTo>
                  <a:lnTo>
                    <a:pt x="508" y="390"/>
                  </a:lnTo>
                  <a:lnTo>
                    <a:pt x="532" y="385"/>
                  </a:lnTo>
                  <a:lnTo>
                    <a:pt x="554" y="379"/>
                  </a:lnTo>
                  <a:lnTo>
                    <a:pt x="577" y="374"/>
                  </a:lnTo>
                  <a:lnTo>
                    <a:pt x="601" y="369"/>
                  </a:lnTo>
                  <a:lnTo>
                    <a:pt x="624" y="366"/>
                  </a:lnTo>
                  <a:lnTo>
                    <a:pt x="648" y="362"/>
                  </a:lnTo>
                  <a:lnTo>
                    <a:pt x="671" y="360"/>
                  </a:lnTo>
                  <a:lnTo>
                    <a:pt x="696" y="358"/>
                  </a:lnTo>
                  <a:lnTo>
                    <a:pt x="719" y="356"/>
                  </a:lnTo>
                  <a:lnTo>
                    <a:pt x="744" y="356"/>
                  </a:lnTo>
                  <a:lnTo>
                    <a:pt x="767" y="356"/>
                  </a:lnTo>
                  <a:lnTo>
                    <a:pt x="792" y="356"/>
                  </a:lnTo>
                  <a:lnTo>
                    <a:pt x="815" y="358"/>
                  </a:lnTo>
                  <a:lnTo>
                    <a:pt x="839" y="360"/>
                  </a:lnTo>
                  <a:lnTo>
                    <a:pt x="864" y="363"/>
                  </a:lnTo>
                  <a:lnTo>
                    <a:pt x="887" y="367"/>
                  </a:lnTo>
                  <a:lnTo>
                    <a:pt x="911" y="370"/>
                  </a:lnTo>
                  <a:lnTo>
                    <a:pt x="934" y="375"/>
                  </a:lnTo>
                  <a:lnTo>
                    <a:pt x="956" y="381"/>
                  </a:lnTo>
                  <a:lnTo>
                    <a:pt x="980" y="388"/>
                  </a:lnTo>
                  <a:lnTo>
                    <a:pt x="1002" y="395"/>
                  </a:lnTo>
                  <a:lnTo>
                    <a:pt x="1024" y="402"/>
                  </a:lnTo>
                  <a:lnTo>
                    <a:pt x="1045" y="412"/>
                  </a:lnTo>
                  <a:lnTo>
                    <a:pt x="1066" y="421"/>
                  </a:lnTo>
                  <a:lnTo>
                    <a:pt x="1088" y="430"/>
                  </a:lnTo>
                  <a:lnTo>
                    <a:pt x="1109" y="441"/>
                  </a:lnTo>
                  <a:lnTo>
                    <a:pt x="1129" y="453"/>
                  </a:lnTo>
                  <a:lnTo>
                    <a:pt x="1149" y="466"/>
                  </a:lnTo>
                  <a:lnTo>
                    <a:pt x="1167" y="479"/>
                  </a:lnTo>
                  <a:lnTo>
                    <a:pt x="1186" y="493"/>
                  </a:lnTo>
                  <a:lnTo>
                    <a:pt x="1204" y="508"/>
                  </a:lnTo>
                  <a:lnTo>
                    <a:pt x="1225" y="528"/>
                  </a:lnTo>
                  <a:lnTo>
                    <a:pt x="1246" y="549"/>
                  </a:lnTo>
                  <a:lnTo>
                    <a:pt x="1266" y="571"/>
                  </a:lnTo>
                  <a:lnTo>
                    <a:pt x="1283" y="594"/>
                  </a:lnTo>
                  <a:lnTo>
                    <a:pt x="1301" y="617"/>
                  </a:lnTo>
                  <a:lnTo>
                    <a:pt x="1318" y="641"/>
                  </a:lnTo>
                  <a:lnTo>
                    <a:pt x="1334" y="665"/>
                  </a:lnTo>
                  <a:lnTo>
                    <a:pt x="1348" y="690"/>
                  </a:lnTo>
                  <a:lnTo>
                    <a:pt x="1362" y="716"/>
                  </a:lnTo>
                  <a:lnTo>
                    <a:pt x="1375" y="742"/>
                  </a:lnTo>
                  <a:lnTo>
                    <a:pt x="1388" y="768"/>
                  </a:lnTo>
                  <a:lnTo>
                    <a:pt x="1400" y="794"/>
                  </a:lnTo>
                  <a:lnTo>
                    <a:pt x="1422" y="848"/>
                  </a:lnTo>
                  <a:lnTo>
                    <a:pt x="1442" y="902"/>
                  </a:lnTo>
                  <a:lnTo>
                    <a:pt x="1832" y="574"/>
                  </a:lnTo>
                  <a:lnTo>
                    <a:pt x="2483" y="0"/>
                  </a:lnTo>
                  <a:lnTo>
                    <a:pt x="2483" y="834"/>
                  </a:lnTo>
                  <a:lnTo>
                    <a:pt x="1554" y="1594"/>
                  </a:lnTo>
                  <a:lnTo>
                    <a:pt x="2479" y="1594"/>
                  </a:lnTo>
                  <a:lnTo>
                    <a:pt x="2479" y="2340"/>
                  </a:lnTo>
                  <a:lnTo>
                    <a:pt x="0" y="2340"/>
                  </a:lnTo>
                  <a:lnTo>
                    <a:pt x="0" y="1058"/>
                  </a:lnTo>
                  <a:close/>
                  <a:moveTo>
                    <a:pt x="623" y="1132"/>
                  </a:moveTo>
                  <a:lnTo>
                    <a:pt x="642" y="1121"/>
                  </a:lnTo>
                  <a:lnTo>
                    <a:pt x="661" y="1112"/>
                  </a:lnTo>
                  <a:lnTo>
                    <a:pt x="681" y="1104"/>
                  </a:lnTo>
                  <a:lnTo>
                    <a:pt x="701" y="1097"/>
                  </a:lnTo>
                  <a:lnTo>
                    <a:pt x="722" y="1091"/>
                  </a:lnTo>
                  <a:lnTo>
                    <a:pt x="744" y="1086"/>
                  </a:lnTo>
                  <a:lnTo>
                    <a:pt x="765" y="1083"/>
                  </a:lnTo>
                  <a:lnTo>
                    <a:pt x="787" y="1080"/>
                  </a:lnTo>
                  <a:lnTo>
                    <a:pt x="810" y="1080"/>
                  </a:lnTo>
                  <a:lnTo>
                    <a:pt x="832" y="1080"/>
                  </a:lnTo>
                  <a:lnTo>
                    <a:pt x="854" y="1083"/>
                  </a:lnTo>
                  <a:lnTo>
                    <a:pt x="875" y="1086"/>
                  </a:lnTo>
                  <a:lnTo>
                    <a:pt x="898" y="1091"/>
                  </a:lnTo>
                  <a:lnTo>
                    <a:pt x="919" y="1098"/>
                  </a:lnTo>
                  <a:lnTo>
                    <a:pt x="939" y="1106"/>
                  </a:lnTo>
                  <a:lnTo>
                    <a:pt x="957" y="1116"/>
                  </a:lnTo>
                  <a:lnTo>
                    <a:pt x="973" y="1123"/>
                  </a:lnTo>
                  <a:lnTo>
                    <a:pt x="987" y="1132"/>
                  </a:lnTo>
                  <a:lnTo>
                    <a:pt x="998" y="1141"/>
                  </a:lnTo>
                  <a:lnTo>
                    <a:pt x="1010" y="1152"/>
                  </a:lnTo>
                  <a:lnTo>
                    <a:pt x="1022" y="1163"/>
                  </a:lnTo>
                  <a:lnTo>
                    <a:pt x="1031" y="1174"/>
                  </a:lnTo>
                  <a:lnTo>
                    <a:pt x="1041" y="1186"/>
                  </a:lnTo>
                  <a:lnTo>
                    <a:pt x="1049" y="1200"/>
                  </a:lnTo>
                  <a:lnTo>
                    <a:pt x="1057" y="1213"/>
                  </a:lnTo>
                  <a:lnTo>
                    <a:pt x="1063" y="1227"/>
                  </a:lnTo>
                  <a:lnTo>
                    <a:pt x="1070" y="1243"/>
                  </a:lnTo>
                  <a:lnTo>
                    <a:pt x="1075" y="1258"/>
                  </a:lnTo>
                  <a:lnTo>
                    <a:pt x="1081" y="1273"/>
                  </a:lnTo>
                  <a:lnTo>
                    <a:pt x="1084" y="1290"/>
                  </a:lnTo>
                  <a:lnTo>
                    <a:pt x="1089" y="1305"/>
                  </a:lnTo>
                  <a:lnTo>
                    <a:pt x="1091" y="1322"/>
                  </a:lnTo>
                  <a:lnTo>
                    <a:pt x="1097" y="1357"/>
                  </a:lnTo>
                  <a:lnTo>
                    <a:pt x="1101" y="1392"/>
                  </a:lnTo>
                  <a:lnTo>
                    <a:pt x="1102" y="1427"/>
                  </a:lnTo>
                  <a:lnTo>
                    <a:pt x="1103" y="1462"/>
                  </a:lnTo>
                  <a:lnTo>
                    <a:pt x="1103" y="1534"/>
                  </a:lnTo>
                  <a:lnTo>
                    <a:pt x="1102" y="1601"/>
                  </a:lnTo>
                  <a:lnTo>
                    <a:pt x="486" y="1601"/>
                  </a:lnTo>
                  <a:lnTo>
                    <a:pt x="486" y="1535"/>
                  </a:lnTo>
                  <a:lnTo>
                    <a:pt x="486" y="1467"/>
                  </a:lnTo>
                  <a:lnTo>
                    <a:pt x="486" y="1433"/>
                  </a:lnTo>
                  <a:lnTo>
                    <a:pt x="487" y="1400"/>
                  </a:lnTo>
                  <a:lnTo>
                    <a:pt x="489" y="1367"/>
                  </a:lnTo>
                  <a:lnTo>
                    <a:pt x="494" y="1334"/>
                  </a:lnTo>
                  <a:lnTo>
                    <a:pt x="496" y="1319"/>
                  </a:lnTo>
                  <a:lnTo>
                    <a:pt x="500" y="1304"/>
                  </a:lnTo>
                  <a:lnTo>
                    <a:pt x="503" y="1288"/>
                  </a:lnTo>
                  <a:lnTo>
                    <a:pt x="508" y="1273"/>
                  </a:lnTo>
                  <a:lnTo>
                    <a:pt x="513" y="1259"/>
                  </a:lnTo>
                  <a:lnTo>
                    <a:pt x="519" y="1245"/>
                  </a:lnTo>
                  <a:lnTo>
                    <a:pt x="526" y="1232"/>
                  </a:lnTo>
                  <a:lnTo>
                    <a:pt x="533" y="1219"/>
                  </a:lnTo>
                  <a:lnTo>
                    <a:pt x="541" y="1206"/>
                  </a:lnTo>
                  <a:lnTo>
                    <a:pt x="549" y="1193"/>
                  </a:lnTo>
                  <a:lnTo>
                    <a:pt x="560" y="1181"/>
                  </a:lnTo>
                  <a:lnTo>
                    <a:pt x="570" y="1171"/>
                  </a:lnTo>
                  <a:lnTo>
                    <a:pt x="582" y="1160"/>
                  </a:lnTo>
                  <a:lnTo>
                    <a:pt x="595" y="1151"/>
                  </a:lnTo>
                  <a:lnTo>
                    <a:pt x="609" y="1141"/>
                  </a:lnTo>
                  <a:lnTo>
                    <a:pt x="623" y="1132"/>
                  </a:lnTo>
                  <a:close/>
                </a:path>
              </a:pathLst>
            </a:custGeom>
            <a:solidFill>
              <a:srgbClr val="CD092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CH" sz="1800">
                <a:solidFill>
                  <a:srgbClr val="CD0920"/>
                </a:solidFill>
                <a:latin typeface="Arial" charset="0"/>
              </a:endParaRPr>
            </a:p>
          </p:txBody>
        </p:sp>
      </p:grpSp>
      <p:pic>
        <p:nvPicPr>
          <p:cNvPr id="47" name="Picture 22" descr="G:\Infozentrale\CI-CD\Neues CD 2011\Powerpoint\logo_vertikal_blank.wmf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70153" y="2709468"/>
            <a:ext cx="50588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1D4FE42-E858-4F47-B85C-9F8009925A73}"/>
              </a:ext>
            </a:extLst>
          </p:cNvPr>
          <p:cNvGrpSpPr/>
          <p:nvPr userDrawn="1"/>
        </p:nvGrpSpPr>
        <p:grpSpPr>
          <a:xfrm>
            <a:off x="8264434" y="6209211"/>
            <a:ext cx="3356066" cy="420193"/>
            <a:chOff x="7006169" y="6261105"/>
            <a:chExt cx="4614331" cy="368300"/>
          </a:xfrm>
        </p:grpSpPr>
        <p:sp>
          <p:nvSpPr>
            <p:cNvPr id="33" name="Freeform 124"/>
            <p:cNvSpPr>
              <a:spLocks/>
            </p:cNvSpPr>
            <p:nvPr userDrawn="1"/>
          </p:nvSpPr>
          <p:spPr bwMode="auto">
            <a:xfrm>
              <a:off x="9152247" y="6402387"/>
              <a:ext cx="226504" cy="222250"/>
            </a:xfrm>
            <a:custGeom>
              <a:avLst/>
              <a:gdLst>
                <a:gd name="T0" fmla="*/ 1920038862 w 854"/>
                <a:gd name="T1" fmla="*/ 0 h 1115"/>
                <a:gd name="T2" fmla="*/ 0 w 854"/>
                <a:gd name="T3" fmla="*/ 0 h 1115"/>
                <a:gd name="T4" fmla="*/ 0 w 854"/>
                <a:gd name="T5" fmla="*/ 2147483647 h 1115"/>
                <a:gd name="T6" fmla="*/ 1920038862 w 854"/>
                <a:gd name="T7" fmla="*/ 2147483647 h 1115"/>
                <a:gd name="T8" fmla="*/ 1920038862 w 854"/>
                <a:gd name="T9" fmla="*/ 2147483647 h 1115"/>
                <a:gd name="T10" fmla="*/ 2147483647 w 854"/>
                <a:gd name="T11" fmla="*/ 2147483647 h 1115"/>
                <a:gd name="T12" fmla="*/ 2147483647 w 854"/>
                <a:gd name="T13" fmla="*/ 2147483647 h 1115"/>
                <a:gd name="T14" fmla="*/ 2147483647 w 854"/>
                <a:gd name="T15" fmla="*/ 2147483647 h 1115"/>
                <a:gd name="T16" fmla="*/ 2147483647 w 854"/>
                <a:gd name="T17" fmla="*/ 2147483647 h 1115"/>
                <a:gd name="T18" fmla="*/ 2147483647 w 854"/>
                <a:gd name="T19" fmla="*/ 2147483647 h 1115"/>
                <a:gd name="T20" fmla="*/ 1920038862 w 854"/>
                <a:gd name="T21" fmla="*/ 2147483647 h 1115"/>
                <a:gd name="T22" fmla="*/ 1920038862 w 854"/>
                <a:gd name="T23" fmla="*/ 0 h 11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54" h="1115">
                  <a:moveTo>
                    <a:pt x="244" y="0"/>
                  </a:moveTo>
                  <a:lnTo>
                    <a:pt x="0" y="0"/>
                  </a:lnTo>
                  <a:lnTo>
                    <a:pt x="0" y="1115"/>
                  </a:lnTo>
                  <a:lnTo>
                    <a:pt x="244" y="1115"/>
                  </a:lnTo>
                  <a:lnTo>
                    <a:pt x="244" y="835"/>
                  </a:lnTo>
                  <a:lnTo>
                    <a:pt x="511" y="1115"/>
                  </a:lnTo>
                  <a:lnTo>
                    <a:pt x="854" y="1115"/>
                  </a:lnTo>
                  <a:lnTo>
                    <a:pt x="487" y="745"/>
                  </a:lnTo>
                  <a:lnTo>
                    <a:pt x="832" y="426"/>
                  </a:lnTo>
                  <a:lnTo>
                    <a:pt x="497" y="426"/>
                  </a:lnTo>
                  <a:lnTo>
                    <a:pt x="244" y="675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34" name="Freeform 125"/>
            <p:cNvSpPr>
              <a:spLocks/>
            </p:cNvSpPr>
            <p:nvPr userDrawn="1"/>
          </p:nvSpPr>
          <p:spPr bwMode="auto">
            <a:xfrm>
              <a:off x="9385105" y="6483355"/>
              <a:ext cx="160881" cy="144463"/>
            </a:xfrm>
            <a:custGeom>
              <a:avLst/>
              <a:gdLst>
                <a:gd name="T0" fmla="*/ 2147483647 w 603"/>
                <a:gd name="T1" fmla="*/ 182223466 h 735"/>
                <a:gd name="T2" fmla="*/ 2147483647 w 603"/>
                <a:gd name="T3" fmla="*/ 45546137 h 735"/>
                <a:gd name="T4" fmla="*/ 2147483647 w 603"/>
                <a:gd name="T5" fmla="*/ 0 h 735"/>
                <a:gd name="T6" fmla="*/ 2147483647 w 603"/>
                <a:gd name="T7" fmla="*/ 37974507 h 735"/>
                <a:gd name="T8" fmla="*/ 1794246775 w 603"/>
                <a:gd name="T9" fmla="*/ 151859309 h 735"/>
                <a:gd name="T10" fmla="*/ 1321655123 w 603"/>
                <a:gd name="T11" fmla="*/ 356875302 h 735"/>
                <a:gd name="T12" fmla="*/ 929170068 w 603"/>
                <a:gd name="T13" fmla="*/ 645411940 h 735"/>
                <a:gd name="T14" fmla="*/ 632804448 w 603"/>
                <a:gd name="T15" fmla="*/ 1017430896 h 735"/>
                <a:gd name="T16" fmla="*/ 496611607 w 603"/>
                <a:gd name="T17" fmla="*/ 1328759864 h 735"/>
                <a:gd name="T18" fmla="*/ 432518445 w 603"/>
                <a:gd name="T19" fmla="*/ 1670453186 h 735"/>
                <a:gd name="T20" fmla="*/ 448571698 w 603"/>
                <a:gd name="T21" fmla="*/ 2147483647 h 735"/>
                <a:gd name="T22" fmla="*/ 584724523 w 603"/>
                <a:gd name="T23" fmla="*/ 2147483647 h 735"/>
                <a:gd name="T24" fmla="*/ 800983745 w 603"/>
                <a:gd name="T25" fmla="*/ 2147483647 h 735"/>
                <a:gd name="T26" fmla="*/ 1089342647 w 603"/>
                <a:gd name="T27" fmla="*/ 2147483647 h 735"/>
                <a:gd name="T28" fmla="*/ 1417774957 w 603"/>
                <a:gd name="T29" fmla="*/ 2147483647 h 735"/>
                <a:gd name="T30" fmla="*/ 1754173568 w 603"/>
                <a:gd name="T31" fmla="*/ 2147483647 h 735"/>
                <a:gd name="T32" fmla="*/ 2098619114 w 603"/>
                <a:gd name="T33" fmla="*/ 2147483647 h 735"/>
                <a:gd name="T34" fmla="*/ 2147483647 w 603"/>
                <a:gd name="T35" fmla="*/ 2147483647 h 735"/>
                <a:gd name="T36" fmla="*/ 2147483647 w 603"/>
                <a:gd name="T37" fmla="*/ 2147483647 h 735"/>
                <a:gd name="T38" fmla="*/ 2147483647 w 603"/>
                <a:gd name="T39" fmla="*/ 2147483647 h 735"/>
                <a:gd name="T40" fmla="*/ 2147483647 w 603"/>
                <a:gd name="T41" fmla="*/ 2147483647 h 735"/>
                <a:gd name="T42" fmla="*/ 2147483647 w 603"/>
                <a:gd name="T43" fmla="*/ 2147483647 h 735"/>
                <a:gd name="T44" fmla="*/ 2147483647 w 603"/>
                <a:gd name="T45" fmla="*/ 2147483647 h 735"/>
                <a:gd name="T46" fmla="*/ 2147483647 w 603"/>
                <a:gd name="T47" fmla="*/ 2147483647 h 735"/>
                <a:gd name="T48" fmla="*/ 2147483647 w 603"/>
                <a:gd name="T49" fmla="*/ 2147483647 h 735"/>
                <a:gd name="T50" fmla="*/ 1866306638 w 603"/>
                <a:gd name="T51" fmla="*/ 2147483647 h 735"/>
                <a:gd name="T52" fmla="*/ 1449801429 w 603"/>
                <a:gd name="T53" fmla="*/ 2147483647 h 735"/>
                <a:gd name="T54" fmla="*/ 1057316175 w 603"/>
                <a:gd name="T55" fmla="*/ 2147483647 h 735"/>
                <a:gd name="T56" fmla="*/ 712870829 w 603"/>
                <a:gd name="T57" fmla="*/ 2147483647 h 735"/>
                <a:gd name="T58" fmla="*/ 248325712 w 603"/>
                <a:gd name="T59" fmla="*/ 2147483647 h 735"/>
                <a:gd name="T60" fmla="*/ 656824202 w 603"/>
                <a:gd name="T61" fmla="*/ 2147483647 h 735"/>
                <a:gd name="T62" fmla="*/ 1073329411 w 603"/>
                <a:gd name="T63" fmla="*/ 2147483647 h 735"/>
                <a:gd name="T64" fmla="*/ 1497881155 w 603"/>
                <a:gd name="T65" fmla="*/ 2147483647 h 735"/>
                <a:gd name="T66" fmla="*/ 1930399600 w 603"/>
                <a:gd name="T67" fmla="*/ 2147483647 h 735"/>
                <a:gd name="T68" fmla="*/ 2147483647 w 603"/>
                <a:gd name="T69" fmla="*/ 2147483647 h 735"/>
                <a:gd name="T70" fmla="*/ 2147483647 w 603"/>
                <a:gd name="T71" fmla="*/ 2147483647 h 735"/>
                <a:gd name="T72" fmla="*/ 2147483647 w 603"/>
                <a:gd name="T73" fmla="*/ 2147483647 h 735"/>
                <a:gd name="T74" fmla="*/ 2147483647 w 603"/>
                <a:gd name="T75" fmla="*/ 2147483647 h 735"/>
                <a:gd name="T76" fmla="*/ 2147483647 w 603"/>
                <a:gd name="T77" fmla="*/ 2147483647 h 735"/>
                <a:gd name="T78" fmla="*/ 2147483647 w 603"/>
                <a:gd name="T79" fmla="*/ 2147483647 h 735"/>
                <a:gd name="T80" fmla="*/ 2147483647 w 603"/>
                <a:gd name="T81" fmla="*/ 2147483647 h 735"/>
                <a:gd name="T82" fmla="*/ 2147483647 w 603"/>
                <a:gd name="T83" fmla="*/ 2147483647 h 735"/>
                <a:gd name="T84" fmla="*/ 2147483647 w 603"/>
                <a:gd name="T85" fmla="*/ 2147483647 h 735"/>
                <a:gd name="T86" fmla="*/ 2147483647 w 603"/>
                <a:gd name="T87" fmla="*/ 2147483647 h 735"/>
                <a:gd name="T88" fmla="*/ 2147483647 w 603"/>
                <a:gd name="T89" fmla="*/ 2147483647 h 735"/>
                <a:gd name="T90" fmla="*/ 2147483647 w 603"/>
                <a:gd name="T91" fmla="*/ 2147483647 h 735"/>
                <a:gd name="T92" fmla="*/ 2147483647 w 603"/>
                <a:gd name="T93" fmla="*/ 2147483647 h 735"/>
                <a:gd name="T94" fmla="*/ 2147483647 w 603"/>
                <a:gd name="T95" fmla="*/ 2147483647 h 735"/>
                <a:gd name="T96" fmla="*/ 2147483647 w 603"/>
                <a:gd name="T97" fmla="*/ 2133603136 h 735"/>
                <a:gd name="T98" fmla="*/ 2147483647 w 603"/>
                <a:gd name="T99" fmla="*/ 2034900315 h 735"/>
                <a:gd name="T100" fmla="*/ 2147483647 w 603"/>
                <a:gd name="T101" fmla="*/ 1989353981 h 735"/>
                <a:gd name="T102" fmla="*/ 2147483647 w 603"/>
                <a:gd name="T103" fmla="*/ 1905833336 h 735"/>
                <a:gd name="T104" fmla="*/ 2147483647 w 603"/>
                <a:gd name="T105" fmla="*/ 1791909814 h 735"/>
                <a:gd name="T106" fmla="*/ 2147483647 w 603"/>
                <a:gd name="T107" fmla="*/ 1617296698 h 735"/>
                <a:gd name="T108" fmla="*/ 2147483647 w 603"/>
                <a:gd name="T109" fmla="*/ 1488191000 h 735"/>
                <a:gd name="T110" fmla="*/ 2147483647 w 603"/>
                <a:gd name="T111" fmla="*/ 1389488178 h 735"/>
                <a:gd name="T112" fmla="*/ 2147483647 w 603"/>
                <a:gd name="T113" fmla="*/ 1313577884 h 735"/>
                <a:gd name="T114" fmla="*/ 2147483647 w 603"/>
                <a:gd name="T115" fmla="*/ 1268031550 h 735"/>
                <a:gd name="T116" fmla="*/ 2147483647 w 603"/>
                <a:gd name="T117" fmla="*/ 1283213726 h 735"/>
                <a:gd name="T118" fmla="*/ 2147483647 w 603"/>
                <a:gd name="T119" fmla="*/ 1336370214 h 735"/>
                <a:gd name="T120" fmla="*/ 2147483647 w 603"/>
                <a:gd name="T121" fmla="*/ 1412280705 h 735"/>
                <a:gd name="T122" fmla="*/ 2147483647 w 603"/>
                <a:gd name="T123" fmla="*/ 1518593877 h 73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03" h="735">
                  <a:moveTo>
                    <a:pt x="583" y="44"/>
                  </a:moveTo>
                  <a:lnTo>
                    <a:pt x="556" y="33"/>
                  </a:lnTo>
                  <a:lnTo>
                    <a:pt x="528" y="24"/>
                  </a:lnTo>
                  <a:lnTo>
                    <a:pt x="501" y="16"/>
                  </a:lnTo>
                  <a:lnTo>
                    <a:pt x="472" y="10"/>
                  </a:lnTo>
                  <a:lnTo>
                    <a:pt x="443" y="6"/>
                  </a:lnTo>
                  <a:lnTo>
                    <a:pt x="414" y="2"/>
                  </a:lnTo>
                  <a:lnTo>
                    <a:pt x="385" y="0"/>
                  </a:lnTo>
                  <a:lnTo>
                    <a:pt x="356" y="0"/>
                  </a:lnTo>
                  <a:lnTo>
                    <a:pt x="333" y="0"/>
                  </a:lnTo>
                  <a:lnTo>
                    <a:pt x="311" y="2"/>
                  </a:lnTo>
                  <a:lnTo>
                    <a:pt x="288" y="5"/>
                  </a:lnTo>
                  <a:lnTo>
                    <a:pt x="267" y="9"/>
                  </a:lnTo>
                  <a:lnTo>
                    <a:pt x="245" y="14"/>
                  </a:lnTo>
                  <a:lnTo>
                    <a:pt x="224" y="20"/>
                  </a:lnTo>
                  <a:lnTo>
                    <a:pt x="204" y="28"/>
                  </a:lnTo>
                  <a:lnTo>
                    <a:pt x="184" y="37"/>
                  </a:lnTo>
                  <a:lnTo>
                    <a:pt x="165" y="47"/>
                  </a:lnTo>
                  <a:lnTo>
                    <a:pt x="147" y="59"/>
                  </a:lnTo>
                  <a:lnTo>
                    <a:pt x="132" y="71"/>
                  </a:lnTo>
                  <a:lnTo>
                    <a:pt x="116" y="85"/>
                  </a:lnTo>
                  <a:lnTo>
                    <a:pt x="102" y="100"/>
                  </a:lnTo>
                  <a:lnTo>
                    <a:pt x="90" y="117"/>
                  </a:lnTo>
                  <a:lnTo>
                    <a:pt x="79" y="134"/>
                  </a:lnTo>
                  <a:lnTo>
                    <a:pt x="70" y="153"/>
                  </a:lnTo>
                  <a:lnTo>
                    <a:pt x="65" y="163"/>
                  </a:lnTo>
                  <a:lnTo>
                    <a:pt x="62" y="175"/>
                  </a:lnTo>
                  <a:lnTo>
                    <a:pt x="59" y="185"/>
                  </a:lnTo>
                  <a:lnTo>
                    <a:pt x="57" y="196"/>
                  </a:lnTo>
                  <a:lnTo>
                    <a:pt x="54" y="220"/>
                  </a:lnTo>
                  <a:lnTo>
                    <a:pt x="53" y="245"/>
                  </a:lnTo>
                  <a:lnTo>
                    <a:pt x="53" y="266"/>
                  </a:lnTo>
                  <a:lnTo>
                    <a:pt x="56" y="286"/>
                  </a:lnTo>
                  <a:lnTo>
                    <a:pt x="59" y="305"/>
                  </a:lnTo>
                  <a:lnTo>
                    <a:pt x="65" y="322"/>
                  </a:lnTo>
                  <a:lnTo>
                    <a:pt x="73" y="337"/>
                  </a:lnTo>
                  <a:lnTo>
                    <a:pt x="81" y="351"/>
                  </a:lnTo>
                  <a:lnTo>
                    <a:pt x="90" y="363"/>
                  </a:lnTo>
                  <a:lnTo>
                    <a:pt x="100" y="374"/>
                  </a:lnTo>
                  <a:lnTo>
                    <a:pt x="111" y="383"/>
                  </a:lnTo>
                  <a:lnTo>
                    <a:pt x="124" y="392"/>
                  </a:lnTo>
                  <a:lnTo>
                    <a:pt x="136" y="400"/>
                  </a:lnTo>
                  <a:lnTo>
                    <a:pt x="150" y="407"/>
                  </a:lnTo>
                  <a:lnTo>
                    <a:pt x="163" y="413"/>
                  </a:lnTo>
                  <a:lnTo>
                    <a:pt x="177" y="417"/>
                  </a:lnTo>
                  <a:lnTo>
                    <a:pt x="191" y="422"/>
                  </a:lnTo>
                  <a:lnTo>
                    <a:pt x="206" y="426"/>
                  </a:lnTo>
                  <a:lnTo>
                    <a:pt x="219" y="429"/>
                  </a:lnTo>
                  <a:lnTo>
                    <a:pt x="234" y="433"/>
                  </a:lnTo>
                  <a:lnTo>
                    <a:pt x="248" y="436"/>
                  </a:lnTo>
                  <a:lnTo>
                    <a:pt x="262" y="438"/>
                  </a:lnTo>
                  <a:lnTo>
                    <a:pt x="275" y="442"/>
                  </a:lnTo>
                  <a:lnTo>
                    <a:pt x="287" y="445"/>
                  </a:lnTo>
                  <a:lnTo>
                    <a:pt x="299" y="449"/>
                  </a:lnTo>
                  <a:lnTo>
                    <a:pt x="311" y="452"/>
                  </a:lnTo>
                  <a:lnTo>
                    <a:pt x="321" y="455"/>
                  </a:lnTo>
                  <a:lnTo>
                    <a:pt x="330" y="460"/>
                  </a:lnTo>
                  <a:lnTo>
                    <a:pt x="339" y="465"/>
                  </a:lnTo>
                  <a:lnTo>
                    <a:pt x="345" y="471"/>
                  </a:lnTo>
                  <a:lnTo>
                    <a:pt x="351" y="477"/>
                  </a:lnTo>
                  <a:lnTo>
                    <a:pt x="356" y="485"/>
                  </a:lnTo>
                  <a:lnTo>
                    <a:pt x="358" y="492"/>
                  </a:lnTo>
                  <a:lnTo>
                    <a:pt x="359" y="503"/>
                  </a:lnTo>
                  <a:lnTo>
                    <a:pt x="358" y="509"/>
                  </a:lnTo>
                  <a:lnTo>
                    <a:pt x="357" y="515"/>
                  </a:lnTo>
                  <a:lnTo>
                    <a:pt x="354" y="522"/>
                  </a:lnTo>
                  <a:lnTo>
                    <a:pt x="351" y="526"/>
                  </a:lnTo>
                  <a:lnTo>
                    <a:pt x="347" y="531"/>
                  </a:lnTo>
                  <a:lnTo>
                    <a:pt x="342" y="535"/>
                  </a:lnTo>
                  <a:lnTo>
                    <a:pt x="338" y="540"/>
                  </a:lnTo>
                  <a:lnTo>
                    <a:pt x="332" y="543"/>
                  </a:lnTo>
                  <a:lnTo>
                    <a:pt x="320" y="548"/>
                  </a:lnTo>
                  <a:lnTo>
                    <a:pt x="307" y="552"/>
                  </a:lnTo>
                  <a:lnTo>
                    <a:pt x="294" y="554"/>
                  </a:lnTo>
                  <a:lnTo>
                    <a:pt x="282" y="554"/>
                  </a:lnTo>
                  <a:lnTo>
                    <a:pt x="267" y="554"/>
                  </a:lnTo>
                  <a:lnTo>
                    <a:pt x="250" y="552"/>
                  </a:lnTo>
                  <a:lnTo>
                    <a:pt x="233" y="549"/>
                  </a:lnTo>
                  <a:lnTo>
                    <a:pt x="216" y="544"/>
                  </a:lnTo>
                  <a:lnTo>
                    <a:pt x="198" y="539"/>
                  </a:lnTo>
                  <a:lnTo>
                    <a:pt x="181" y="533"/>
                  </a:lnTo>
                  <a:lnTo>
                    <a:pt x="164" y="526"/>
                  </a:lnTo>
                  <a:lnTo>
                    <a:pt x="147" y="518"/>
                  </a:lnTo>
                  <a:lnTo>
                    <a:pt x="132" y="511"/>
                  </a:lnTo>
                  <a:lnTo>
                    <a:pt x="116" y="503"/>
                  </a:lnTo>
                  <a:lnTo>
                    <a:pt x="102" y="494"/>
                  </a:lnTo>
                  <a:lnTo>
                    <a:pt x="89" y="485"/>
                  </a:lnTo>
                  <a:lnTo>
                    <a:pt x="0" y="656"/>
                  </a:lnTo>
                  <a:lnTo>
                    <a:pt x="16" y="665"/>
                  </a:lnTo>
                  <a:lnTo>
                    <a:pt x="31" y="674"/>
                  </a:lnTo>
                  <a:lnTo>
                    <a:pt x="48" y="682"/>
                  </a:lnTo>
                  <a:lnTo>
                    <a:pt x="65" y="690"/>
                  </a:lnTo>
                  <a:lnTo>
                    <a:pt x="82" y="696"/>
                  </a:lnTo>
                  <a:lnTo>
                    <a:pt x="99" y="703"/>
                  </a:lnTo>
                  <a:lnTo>
                    <a:pt x="116" y="709"/>
                  </a:lnTo>
                  <a:lnTo>
                    <a:pt x="134" y="714"/>
                  </a:lnTo>
                  <a:lnTo>
                    <a:pt x="151" y="719"/>
                  </a:lnTo>
                  <a:lnTo>
                    <a:pt x="169" y="723"/>
                  </a:lnTo>
                  <a:lnTo>
                    <a:pt x="187" y="727"/>
                  </a:lnTo>
                  <a:lnTo>
                    <a:pt x="205" y="730"/>
                  </a:lnTo>
                  <a:lnTo>
                    <a:pt x="223" y="732"/>
                  </a:lnTo>
                  <a:lnTo>
                    <a:pt x="241" y="734"/>
                  </a:lnTo>
                  <a:lnTo>
                    <a:pt x="260" y="735"/>
                  </a:lnTo>
                  <a:lnTo>
                    <a:pt x="278" y="735"/>
                  </a:lnTo>
                  <a:lnTo>
                    <a:pt x="302" y="735"/>
                  </a:lnTo>
                  <a:lnTo>
                    <a:pt x="326" y="732"/>
                  </a:lnTo>
                  <a:lnTo>
                    <a:pt x="350" y="730"/>
                  </a:lnTo>
                  <a:lnTo>
                    <a:pt x="374" y="726"/>
                  </a:lnTo>
                  <a:lnTo>
                    <a:pt x="396" y="720"/>
                  </a:lnTo>
                  <a:lnTo>
                    <a:pt x="419" y="713"/>
                  </a:lnTo>
                  <a:lnTo>
                    <a:pt x="440" y="705"/>
                  </a:lnTo>
                  <a:lnTo>
                    <a:pt x="461" y="696"/>
                  </a:lnTo>
                  <a:lnTo>
                    <a:pt x="482" y="686"/>
                  </a:lnTo>
                  <a:lnTo>
                    <a:pt x="501" y="675"/>
                  </a:lnTo>
                  <a:lnTo>
                    <a:pt x="518" y="662"/>
                  </a:lnTo>
                  <a:lnTo>
                    <a:pt x="535" y="647"/>
                  </a:lnTo>
                  <a:lnTo>
                    <a:pt x="549" y="631"/>
                  </a:lnTo>
                  <a:lnTo>
                    <a:pt x="563" y="614"/>
                  </a:lnTo>
                  <a:lnTo>
                    <a:pt x="575" y="595"/>
                  </a:lnTo>
                  <a:lnTo>
                    <a:pt x="584" y="575"/>
                  </a:lnTo>
                  <a:lnTo>
                    <a:pt x="589" y="563"/>
                  </a:lnTo>
                  <a:lnTo>
                    <a:pt x="593" y="553"/>
                  </a:lnTo>
                  <a:lnTo>
                    <a:pt x="595" y="541"/>
                  </a:lnTo>
                  <a:lnTo>
                    <a:pt x="599" y="530"/>
                  </a:lnTo>
                  <a:lnTo>
                    <a:pt x="600" y="517"/>
                  </a:lnTo>
                  <a:lnTo>
                    <a:pt x="602" y="505"/>
                  </a:lnTo>
                  <a:lnTo>
                    <a:pt x="602" y="491"/>
                  </a:lnTo>
                  <a:lnTo>
                    <a:pt x="603" y="478"/>
                  </a:lnTo>
                  <a:lnTo>
                    <a:pt x="602" y="463"/>
                  </a:lnTo>
                  <a:lnTo>
                    <a:pt x="601" y="447"/>
                  </a:lnTo>
                  <a:lnTo>
                    <a:pt x="599" y="434"/>
                  </a:lnTo>
                  <a:lnTo>
                    <a:pt x="597" y="420"/>
                  </a:lnTo>
                  <a:lnTo>
                    <a:pt x="592" y="408"/>
                  </a:lnTo>
                  <a:lnTo>
                    <a:pt x="588" y="396"/>
                  </a:lnTo>
                  <a:lnTo>
                    <a:pt x="583" y="384"/>
                  </a:lnTo>
                  <a:lnTo>
                    <a:pt x="576" y="373"/>
                  </a:lnTo>
                  <a:lnTo>
                    <a:pt x="570" y="364"/>
                  </a:lnTo>
                  <a:lnTo>
                    <a:pt x="563" y="354"/>
                  </a:lnTo>
                  <a:lnTo>
                    <a:pt x="555" y="345"/>
                  </a:lnTo>
                  <a:lnTo>
                    <a:pt x="546" y="337"/>
                  </a:lnTo>
                  <a:lnTo>
                    <a:pt x="537" y="329"/>
                  </a:lnTo>
                  <a:lnTo>
                    <a:pt x="527" y="321"/>
                  </a:lnTo>
                  <a:lnTo>
                    <a:pt x="517" y="314"/>
                  </a:lnTo>
                  <a:lnTo>
                    <a:pt x="505" y="309"/>
                  </a:lnTo>
                  <a:lnTo>
                    <a:pt x="482" y="298"/>
                  </a:lnTo>
                  <a:lnTo>
                    <a:pt x="457" y="289"/>
                  </a:lnTo>
                  <a:lnTo>
                    <a:pt x="431" y="281"/>
                  </a:lnTo>
                  <a:lnTo>
                    <a:pt x="403" y="274"/>
                  </a:lnTo>
                  <a:lnTo>
                    <a:pt x="388" y="272"/>
                  </a:lnTo>
                  <a:lnTo>
                    <a:pt x="371" y="268"/>
                  </a:lnTo>
                  <a:lnTo>
                    <a:pt x="362" y="266"/>
                  </a:lnTo>
                  <a:lnTo>
                    <a:pt x="353" y="264"/>
                  </a:lnTo>
                  <a:lnTo>
                    <a:pt x="344" y="262"/>
                  </a:lnTo>
                  <a:lnTo>
                    <a:pt x="335" y="259"/>
                  </a:lnTo>
                  <a:lnTo>
                    <a:pt x="326" y="256"/>
                  </a:lnTo>
                  <a:lnTo>
                    <a:pt x="318" y="251"/>
                  </a:lnTo>
                  <a:lnTo>
                    <a:pt x="312" y="247"/>
                  </a:lnTo>
                  <a:lnTo>
                    <a:pt x="305" y="241"/>
                  </a:lnTo>
                  <a:lnTo>
                    <a:pt x="300" y="236"/>
                  </a:lnTo>
                  <a:lnTo>
                    <a:pt x="296" y="229"/>
                  </a:lnTo>
                  <a:lnTo>
                    <a:pt x="294" y="222"/>
                  </a:lnTo>
                  <a:lnTo>
                    <a:pt x="293" y="213"/>
                  </a:lnTo>
                  <a:lnTo>
                    <a:pt x="294" y="207"/>
                  </a:lnTo>
                  <a:lnTo>
                    <a:pt x="295" y="202"/>
                  </a:lnTo>
                  <a:lnTo>
                    <a:pt x="297" y="196"/>
                  </a:lnTo>
                  <a:lnTo>
                    <a:pt x="300" y="192"/>
                  </a:lnTo>
                  <a:lnTo>
                    <a:pt x="305" y="187"/>
                  </a:lnTo>
                  <a:lnTo>
                    <a:pt x="309" y="183"/>
                  </a:lnTo>
                  <a:lnTo>
                    <a:pt x="315" y="179"/>
                  </a:lnTo>
                  <a:lnTo>
                    <a:pt x="321" y="177"/>
                  </a:lnTo>
                  <a:lnTo>
                    <a:pt x="333" y="173"/>
                  </a:lnTo>
                  <a:lnTo>
                    <a:pt x="345" y="169"/>
                  </a:lnTo>
                  <a:lnTo>
                    <a:pt x="358" y="167"/>
                  </a:lnTo>
                  <a:lnTo>
                    <a:pt x="369" y="167"/>
                  </a:lnTo>
                  <a:lnTo>
                    <a:pt x="380" y="167"/>
                  </a:lnTo>
                  <a:lnTo>
                    <a:pt x="391" y="168"/>
                  </a:lnTo>
                  <a:lnTo>
                    <a:pt x="402" y="169"/>
                  </a:lnTo>
                  <a:lnTo>
                    <a:pt x="414" y="170"/>
                  </a:lnTo>
                  <a:lnTo>
                    <a:pt x="425" y="173"/>
                  </a:lnTo>
                  <a:lnTo>
                    <a:pt x="437" y="176"/>
                  </a:lnTo>
                  <a:lnTo>
                    <a:pt x="448" y="179"/>
                  </a:lnTo>
                  <a:lnTo>
                    <a:pt x="459" y="183"/>
                  </a:lnTo>
                  <a:lnTo>
                    <a:pt x="470" y="186"/>
                  </a:lnTo>
                  <a:lnTo>
                    <a:pt x="481" y="191"/>
                  </a:lnTo>
                  <a:lnTo>
                    <a:pt x="491" y="195"/>
                  </a:lnTo>
                  <a:lnTo>
                    <a:pt x="501" y="200"/>
                  </a:lnTo>
                  <a:lnTo>
                    <a:pt x="583" y="44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35" name="Freeform 126"/>
            <p:cNvSpPr>
              <a:spLocks/>
            </p:cNvSpPr>
            <p:nvPr userDrawn="1"/>
          </p:nvSpPr>
          <p:spPr bwMode="auto">
            <a:xfrm>
              <a:off x="9567154" y="6483355"/>
              <a:ext cx="160881" cy="144463"/>
            </a:xfrm>
            <a:custGeom>
              <a:avLst/>
              <a:gdLst>
                <a:gd name="T0" fmla="*/ 2147483647 w 603"/>
                <a:gd name="T1" fmla="*/ 182223466 h 735"/>
                <a:gd name="T2" fmla="*/ 2147483647 w 603"/>
                <a:gd name="T3" fmla="*/ 45546137 h 735"/>
                <a:gd name="T4" fmla="*/ 2147483647 w 603"/>
                <a:gd name="T5" fmla="*/ 0 h 735"/>
                <a:gd name="T6" fmla="*/ 2147483647 w 603"/>
                <a:gd name="T7" fmla="*/ 37974507 h 735"/>
                <a:gd name="T8" fmla="*/ 1794246775 w 603"/>
                <a:gd name="T9" fmla="*/ 151859309 h 735"/>
                <a:gd name="T10" fmla="*/ 1321655123 w 603"/>
                <a:gd name="T11" fmla="*/ 356875302 h 735"/>
                <a:gd name="T12" fmla="*/ 929170068 w 603"/>
                <a:gd name="T13" fmla="*/ 645411940 h 735"/>
                <a:gd name="T14" fmla="*/ 632804448 w 603"/>
                <a:gd name="T15" fmla="*/ 1017430896 h 735"/>
                <a:gd name="T16" fmla="*/ 496611607 w 603"/>
                <a:gd name="T17" fmla="*/ 1328759864 h 735"/>
                <a:gd name="T18" fmla="*/ 432518445 w 603"/>
                <a:gd name="T19" fmla="*/ 1670453186 h 735"/>
                <a:gd name="T20" fmla="*/ 448571698 w 603"/>
                <a:gd name="T21" fmla="*/ 2147483647 h 735"/>
                <a:gd name="T22" fmla="*/ 584724523 w 603"/>
                <a:gd name="T23" fmla="*/ 2147483647 h 735"/>
                <a:gd name="T24" fmla="*/ 800983745 w 603"/>
                <a:gd name="T25" fmla="*/ 2147483647 h 735"/>
                <a:gd name="T26" fmla="*/ 1089342647 w 603"/>
                <a:gd name="T27" fmla="*/ 2147483647 h 735"/>
                <a:gd name="T28" fmla="*/ 1417774957 w 603"/>
                <a:gd name="T29" fmla="*/ 2147483647 h 735"/>
                <a:gd name="T30" fmla="*/ 1754173568 w 603"/>
                <a:gd name="T31" fmla="*/ 2147483647 h 735"/>
                <a:gd name="T32" fmla="*/ 2098619114 w 603"/>
                <a:gd name="T33" fmla="*/ 2147483647 h 735"/>
                <a:gd name="T34" fmla="*/ 2147483647 w 603"/>
                <a:gd name="T35" fmla="*/ 2147483647 h 735"/>
                <a:gd name="T36" fmla="*/ 2147483647 w 603"/>
                <a:gd name="T37" fmla="*/ 2147483647 h 735"/>
                <a:gd name="T38" fmla="*/ 2147483647 w 603"/>
                <a:gd name="T39" fmla="*/ 2147483647 h 735"/>
                <a:gd name="T40" fmla="*/ 2147483647 w 603"/>
                <a:gd name="T41" fmla="*/ 2147483647 h 735"/>
                <a:gd name="T42" fmla="*/ 2147483647 w 603"/>
                <a:gd name="T43" fmla="*/ 2147483647 h 735"/>
                <a:gd name="T44" fmla="*/ 2147483647 w 603"/>
                <a:gd name="T45" fmla="*/ 2147483647 h 735"/>
                <a:gd name="T46" fmla="*/ 2147483647 w 603"/>
                <a:gd name="T47" fmla="*/ 2147483647 h 735"/>
                <a:gd name="T48" fmla="*/ 2147483647 w 603"/>
                <a:gd name="T49" fmla="*/ 2147483647 h 735"/>
                <a:gd name="T50" fmla="*/ 1866306638 w 603"/>
                <a:gd name="T51" fmla="*/ 2147483647 h 735"/>
                <a:gd name="T52" fmla="*/ 1449801429 w 603"/>
                <a:gd name="T53" fmla="*/ 2147483647 h 735"/>
                <a:gd name="T54" fmla="*/ 1057316175 w 603"/>
                <a:gd name="T55" fmla="*/ 2147483647 h 735"/>
                <a:gd name="T56" fmla="*/ 712870829 w 603"/>
                <a:gd name="T57" fmla="*/ 2147483647 h 735"/>
                <a:gd name="T58" fmla="*/ 248325712 w 603"/>
                <a:gd name="T59" fmla="*/ 2147483647 h 735"/>
                <a:gd name="T60" fmla="*/ 656824202 w 603"/>
                <a:gd name="T61" fmla="*/ 2147483647 h 735"/>
                <a:gd name="T62" fmla="*/ 1073329411 w 603"/>
                <a:gd name="T63" fmla="*/ 2147483647 h 735"/>
                <a:gd name="T64" fmla="*/ 1497881155 w 603"/>
                <a:gd name="T65" fmla="*/ 2147483647 h 735"/>
                <a:gd name="T66" fmla="*/ 1930399600 w 603"/>
                <a:gd name="T67" fmla="*/ 2147483647 h 735"/>
                <a:gd name="T68" fmla="*/ 2147483647 w 603"/>
                <a:gd name="T69" fmla="*/ 2147483647 h 735"/>
                <a:gd name="T70" fmla="*/ 2147483647 w 603"/>
                <a:gd name="T71" fmla="*/ 2147483647 h 735"/>
                <a:gd name="T72" fmla="*/ 2147483647 w 603"/>
                <a:gd name="T73" fmla="*/ 2147483647 h 735"/>
                <a:gd name="T74" fmla="*/ 2147483647 w 603"/>
                <a:gd name="T75" fmla="*/ 2147483647 h 735"/>
                <a:gd name="T76" fmla="*/ 2147483647 w 603"/>
                <a:gd name="T77" fmla="*/ 2147483647 h 735"/>
                <a:gd name="T78" fmla="*/ 2147483647 w 603"/>
                <a:gd name="T79" fmla="*/ 2147483647 h 735"/>
                <a:gd name="T80" fmla="*/ 2147483647 w 603"/>
                <a:gd name="T81" fmla="*/ 2147483647 h 735"/>
                <a:gd name="T82" fmla="*/ 2147483647 w 603"/>
                <a:gd name="T83" fmla="*/ 2147483647 h 735"/>
                <a:gd name="T84" fmla="*/ 2147483647 w 603"/>
                <a:gd name="T85" fmla="*/ 2147483647 h 735"/>
                <a:gd name="T86" fmla="*/ 2147483647 w 603"/>
                <a:gd name="T87" fmla="*/ 2147483647 h 735"/>
                <a:gd name="T88" fmla="*/ 2147483647 w 603"/>
                <a:gd name="T89" fmla="*/ 2147483647 h 735"/>
                <a:gd name="T90" fmla="*/ 2147483647 w 603"/>
                <a:gd name="T91" fmla="*/ 2147483647 h 735"/>
                <a:gd name="T92" fmla="*/ 2147483647 w 603"/>
                <a:gd name="T93" fmla="*/ 2147483647 h 735"/>
                <a:gd name="T94" fmla="*/ 2147483647 w 603"/>
                <a:gd name="T95" fmla="*/ 2147483647 h 735"/>
                <a:gd name="T96" fmla="*/ 2147483647 w 603"/>
                <a:gd name="T97" fmla="*/ 2133603136 h 735"/>
                <a:gd name="T98" fmla="*/ 2147483647 w 603"/>
                <a:gd name="T99" fmla="*/ 2034900315 h 735"/>
                <a:gd name="T100" fmla="*/ 2147483647 w 603"/>
                <a:gd name="T101" fmla="*/ 1989353981 h 735"/>
                <a:gd name="T102" fmla="*/ 2147483647 w 603"/>
                <a:gd name="T103" fmla="*/ 1905833336 h 735"/>
                <a:gd name="T104" fmla="*/ 2147483647 w 603"/>
                <a:gd name="T105" fmla="*/ 1791909814 h 735"/>
                <a:gd name="T106" fmla="*/ 2147483647 w 603"/>
                <a:gd name="T107" fmla="*/ 1617296698 h 735"/>
                <a:gd name="T108" fmla="*/ 2147483647 w 603"/>
                <a:gd name="T109" fmla="*/ 1488191000 h 735"/>
                <a:gd name="T110" fmla="*/ 2147483647 w 603"/>
                <a:gd name="T111" fmla="*/ 1389488178 h 735"/>
                <a:gd name="T112" fmla="*/ 2147483647 w 603"/>
                <a:gd name="T113" fmla="*/ 1313577884 h 735"/>
                <a:gd name="T114" fmla="*/ 2147483647 w 603"/>
                <a:gd name="T115" fmla="*/ 1268031550 h 735"/>
                <a:gd name="T116" fmla="*/ 2147483647 w 603"/>
                <a:gd name="T117" fmla="*/ 1283213726 h 735"/>
                <a:gd name="T118" fmla="*/ 2147483647 w 603"/>
                <a:gd name="T119" fmla="*/ 1336370214 h 735"/>
                <a:gd name="T120" fmla="*/ 2147483647 w 603"/>
                <a:gd name="T121" fmla="*/ 1412280705 h 735"/>
                <a:gd name="T122" fmla="*/ 2147483647 w 603"/>
                <a:gd name="T123" fmla="*/ 1518593877 h 73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03" h="735">
                  <a:moveTo>
                    <a:pt x="583" y="44"/>
                  </a:moveTo>
                  <a:lnTo>
                    <a:pt x="556" y="33"/>
                  </a:lnTo>
                  <a:lnTo>
                    <a:pt x="528" y="24"/>
                  </a:lnTo>
                  <a:lnTo>
                    <a:pt x="501" y="16"/>
                  </a:lnTo>
                  <a:lnTo>
                    <a:pt x="472" y="10"/>
                  </a:lnTo>
                  <a:lnTo>
                    <a:pt x="444" y="6"/>
                  </a:lnTo>
                  <a:lnTo>
                    <a:pt x="414" y="2"/>
                  </a:lnTo>
                  <a:lnTo>
                    <a:pt x="385" y="0"/>
                  </a:lnTo>
                  <a:lnTo>
                    <a:pt x="356" y="0"/>
                  </a:lnTo>
                  <a:lnTo>
                    <a:pt x="333" y="0"/>
                  </a:lnTo>
                  <a:lnTo>
                    <a:pt x="311" y="2"/>
                  </a:lnTo>
                  <a:lnTo>
                    <a:pt x="289" y="5"/>
                  </a:lnTo>
                  <a:lnTo>
                    <a:pt x="267" y="9"/>
                  </a:lnTo>
                  <a:lnTo>
                    <a:pt x="245" y="14"/>
                  </a:lnTo>
                  <a:lnTo>
                    <a:pt x="224" y="20"/>
                  </a:lnTo>
                  <a:lnTo>
                    <a:pt x="204" y="28"/>
                  </a:lnTo>
                  <a:lnTo>
                    <a:pt x="185" y="37"/>
                  </a:lnTo>
                  <a:lnTo>
                    <a:pt x="165" y="47"/>
                  </a:lnTo>
                  <a:lnTo>
                    <a:pt x="147" y="59"/>
                  </a:lnTo>
                  <a:lnTo>
                    <a:pt x="132" y="71"/>
                  </a:lnTo>
                  <a:lnTo>
                    <a:pt x="116" y="85"/>
                  </a:lnTo>
                  <a:lnTo>
                    <a:pt x="102" y="100"/>
                  </a:lnTo>
                  <a:lnTo>
                    <a:pt x="90" y="117"/>
                  </a:lnTo>
                  <a:lnTo>
                    <a:pt x="79" y="134"/>
                  </a:lnTo>
                  <a:lnTo>
                    <a:pt x="70" y="153"/>
                  </a:lnTo>
                  <a:lnTo>
                    <a:pt x="65" y="163"/>
                  </a:lnTo>
                  <a:lnTo>
                    <a:pt x="62" y="175"/>
                  </a:lnTo>
                  <a:lnTo>
                    <a:pt x="60" y="185"/>
                  </a:lnTo>
                  <a:lnTo>
                    <a:pt x="57" y="196"/>
                  </a:lnTo>
                  <a:lnTo>
                    <a:pt x="54" y="220"/>
                  </a:lnTo>
                  <a:lnTo>
                    <a:pt x="53" y="245"/>
                  </a:lnTo>
                  <a:lnTo>
                    <a:pt x="53" y="266"/>
                  </a:lnTo>
                  <a:lnTo>
                    <a:pt x="56" y="286"/>
                  </a:lnTo>
                  <a:lnTo>
                    <a:pt x="60" y="305"/>
                  </a:lnTo>
                  <a:lnTo>
                    <a:pt x="65" y="322"/>
                  </a:lnTo>
                  <a:lnTo>
                    <a:pt x="73" y="337"/>
                  </a:lnTo>
                  <a:lnTo>
                    <a:pt x="81" y="351"/>
                  </a:lnTo>
                  <a:lnTo>
                    <a:pt x="90" y="363"/>
                  </a:lnTo>
                  <a:lnTo>
                    <a:pt x="100" y="374"/>
                  </a:lnTo>
                  <a:lnTo>
                    <a:pt x="111" y="383"/>
                  </a:lnTo>
                  <a:lnTo>
                    <a:pt x="124" y="392"/>
                  </a:lnTo>
                  <a:lnTo>
                    <a:pt x="136" y="400"/>
                  </a:lnTo>
                  <a:lnTo>
                    <a:pt x="150" y="407"/>
                  </a:lnTo>
                  <a:lnTo>
                    <a:pt x="163" y="413"/>
                  </a:lnTo>
                  <a:lnTo>
                    <a:pt x="177" y="417"/>
                  </a:lnTo>
                  <a:lnTo>
                    <a:pt x="191" y="422"/>
                  </a:lnTo>
                  <a:lnTo>
                    <a:pt x="206" y="426"/>
                  </a:lnTo>
                  <a:lnTo>
                    <a:pt x="219" y="429"/>
                  </a:lnTo>
                  <a:lnTo>
                    <a:pt x="234" y="433"/>
                  </a:lnTo>
                  <a:lnTo>
                    <a:pt x="248" y="436"/>
                  </a:lnTo>
                  <a:lnTo>
                    <a:pt x="262" y="438"/>
                  </a:lnTo>
                  <a:lnTo>
                    <a:pt x="275" y="442"/>
                  </a:lnTo>
                  <a:lnTo>
                    <a:pt x="288" y="445"/>
                  </a:lnTo>
                  <a:lnTo>
                    <a:pt x="299" y="449"/>
                  </a:lnTo>
                  <a:lnTo>
                    <a:pt x="311" y="452"/>
                  </a:lnTo>
                  <a:lnTo>
                    <a:pt x="321" y="455"/>
                  </a:lnTo>
                  <a:lnTo>
                    <a:pt x="331" y="460"/>
                  </a:lnTo>
                  <a:lnTo>
                    <a:pt x="339" y="465"/>
                  </a:lnTo>
                  <a:lnTo>
                    <a:pt x="346" y="471"/>
                  </a:lnTo>
                  <a:lnTo>
                    <a:pt x="351" y="477"/>
                  </a:lnTo>
                  <a:lnTo>
                    <a:pt x="356" y="485"/>
                  </a:lnTo>
                  <a:lnTo>
                    <a:pt x="358" y="492"/>
                  </a:lnTo>
                  <a:lnTo>
                    <a:pt x="359" y="503"/>
                  </a:lnTo>
                  <a:lnTo>
                    <a:pt x="358" y="509"/>
                  </a:lnTo>
                  <a:lnTo>
                    <a:pt x="357" y="515"/>
                  </a:lnTo>
                  <a:lnTo>
                    <a:pt x="355" y="522"/>
                  </a:lnTo>
                  <a:lnTo>
                    <a:pt x="351" y="526"/>
                  </a:lnTo>
                  <a:lnTo>
                    <a:pt x="347" y="531"/>
                  </a:lnTo>
                  <a:lnTo>
                    <a:pt x="342" y="535"/>
                  </a:lnTo>
                  <a:lnTo>
                    <a:pt x="338" y="540"/>
                  </a:lnTo>
                  <a:lnTo>
                    <a:pt x="332" y="543"/>
                  </a:lnTo>
                  <a:lnTo>
                    <a:pt x="320" y="548"/>
                  </a:lnTo>
                  <a:lnTo>
                    <a:pt x="307" y="552"/>
                  </a:lnTo>
                  <a:lnTo>
                    <a:pt x="294" y="554"/>
                  </a:lnTo>
                  <a:lnTo>
                    <a:pt x="283" y="554"/>
                  </a:lnTo>
                  <a:lnTo>
                    <a:pt x="267" y="554"/>
                  </a:lnTo>
                  <a:lnTo>
                    <a:pt x="250" y="552"/>
                  </a:lnTo>
                  <a:lnTo>
                    <a:pt x="233" y="549"/>
                  </a:lnTo>
                  <a:lnTo>
                    <a:pt x="216" y="544"/>
                  </a:lnTo>
                  <a:lnTo>
                    <a:pt x="198" y="539"/>
                  </a:lnTo>
                  <a:lnTo>
                    <a:pt x="181" y="533"/>
                  </a:lnTo>
                  <a:lnTo>
                    <a:pt x="164" y="526"/>
                  </a:lnTo>
                  <a:lnTo>
                    <a:pt x="147" y="518"/>
                  </a:lnTo>
                  <a:lnTo>
                    <a:pt x="132" y="511"/>
                  </a:lnTo>
                  <a:lnTo>
                    <a:pt x="116" y="503"/>
                  </a:lnTo>
                  <a:lnTo>
                    <a:pt x="102" y="494"/>
                  </a:lnTo>
                  <a:lnTo>
                    <a:pt x="89" y="485"/>
                  </a:lnTo>
                  <a:lnTo>
                    <a:pt x="0" y="656"/>
                  </a:lnTo>
                  <a:lnTo>
                    <a:pt x="16" y="665"/>
                  </a:lnTo>
                  <a:lnTo>
                    <a:pt x="31" y="674"/>
                  </a:lnTo>
                  <a:lnTo>
                    <a:pt x="48" y="682"/>
                  </a:lnTo>
                  <a:lnTo>
                    <a:pt x="65" y="690"/>
                  </a:lnTo>
                  <a:lnTo>
                    <a:pt x="82" y="696"/>
                  </a:lnTo>
                  <a:lnTo>
                    <a:pt x="99" y="703"/>
                  </a:lnTo>
                  <a:lnTo>
                    <a:pt x="116" y="709"/>
                  </a:lnTo>
                  <a:lnTo>
                    <a:pt x="134" y="714"/>
                  </a:lnTo>
                  <a:lnTo>
                    <a:pt x="151" y="719"/>
                  </a:lnTo>
                  <a:lnTo>
                    <a:pt x="169" y="723"/>
                  </a:lnTo>
                  <a:lnTo>
                    <a:pt x="187" y="727"/>
                  </a:lnTo>
                  <a:lnTo>
                    <a:pt x="205" y="730"/>
                  </a:lnTo>
                  <a:lnTo>
                    <a:pt x="223" y="732"/>
                  </a:lnTo>
                  <a:lnTo>
                    <a:pt x="241" y="734"/>
                  </a:lnTo>
                  <a:lnTo>
                    <a:pt x="260" y="735"/>
                  </a:lnTo>
                  <a:lnTo>
                    <a:pt x="278" y="735"/>
                  </a:lnTo>
                  <a:lnTo>
                    <a:pt x="302" y="735"/>
                  </a:lnTo>
                  <a:lnTo>
                    <a:pt x="326" y="732"/>
                  </a:lnTo>
                  <a:lnTo>
                    <a:pt x="350" y="730"/>
                  </a:lnTo>
                  <a:lnTo>
                    <a:pt x="374" y="726"/>
                  </a:lnTo>
                  <a:lnTo>
                    <a:pt x="396" y="720"/>
                  </a:lnTo>
                  <a:lnTo>
                    <a:pt x="419" y="713"/>
                  </a:lnTo>
                  <a:lnTo>
                    <a:pt x="440" y="705"/>
                  </a:lnTo>
                  <a:lnTo>
                    <a:pt x="462" y="696"/>
                  </a:lnTo>
                  <a:lnTo>
                    <a:pt x="482" y="686"/>
                  </a:lnTo>
                  <a:lnTo>
                    <a:pt x="501" y="675"/>
                  </a:lnTo>
                  <a:lnTo>
                    <a:pt x="518" y="662"/>
                  </a:lnTo>
                  <a:lnTo>
                    <a:pt x="535" y="647"/>
                  </a:lnTo>
                  <a:lnTo>
                    <a:pt x="549" y="631"/>
                  </a:lnTo>
                  <a:lnTo>
                    <a:pt x="563" y="614"/>
                  </a:lnTo>
                  <a:lnTo>
                    <a:pt x="575" y="595"/>
                  </a:lnTo>
                  <a:lnTo>
                    <a:pt x="585" y="575"/>
                  </a:lnTo>
                  <a:lnTo>
                    <a:pt x="589" y="563"/>
                  </a:lnTo>
                  <a:lnTo>
                    <a:pt x="593" y="553"/>
                  </a:lnTo>
                  <a:lnTo>
                    <a:pt x="596" y="541"/>
                  </a:lnTo>
                  <a:lnTo>
                    <a:pt x="599" y="530"/>
                  </a:lnTo>
                  <a:lnTo>
                    <a:pt x="600" y="517"/>
                  </a:lnTo>
                  <a:lnTo>
                    <a:pt x="602" y="505"/>
                  </a:lnTo>
                  <a:lnTo>
                    <a:pt x="602" y="491"/>
                  </a:lnTo>
                  <a:lnTo>
                    <a:pt x="603" y="478"/>
                  </a:lnTo>
                  <a:lnTo>
                    <a:pt x="602" y="463"/>
                  </a:lnTo>
                  <a:lnTo>
                    <a:pt x="601" y="447"/>
                  </a:lnTo>
                  <a:lnTo>
                    <a:pt x="599" y="434"/>
                  </a:lnTo>
                  <a:lnTo>
                    <a:pt x="597" y="420"/>
                  </a:lnTo>
                  <a:lnTo>
                    <a:pt x="592" y="408"/>
                  </a:lnTo>
                  <a:lnTo>
                    <a:pt x="588" y="396"/>
                  </a:lnTo>
                  <a:lnTo>
                    <a:pt x="583" y="384"/>
                  </a:lnTo>
                  <a:lnTo>
                    <a:pt x="576" y="373"/>
                  </a:lnTo>
                  <a:lnTo>
                    <a:pt x="570" y="364"/>
                  </a:lnTo>
                  <a:lnTo>
                    <a:pt x="563" y="354"/>
                  </a:lnTo>
                  <a:lnTo>
                    <a:pt x="555" y="345"/>
                  </a:lnTo>
                  <a:lnTo>
                    <a:pt x="546" y="337"/>
                  </a:lnTo>
                  <a:lnTo>
                    <a:pt x="537" y="329"/>
                  </a:lnTo>
                  <a:lnTo>
                    <a:pt x="527" y="321"/>
                  </a:lnTo>
                  <a:lnTo>
                    <a:pt x="517" y="314"/>
                  </a:lnTo>
                  <a:lnTo>
                    <a:pt x="505" y="309"/>
                  </a:lnTo>
                  <a:lnTo>
                    <a:pt x="483" y="298"/>
                  </a:lnTo>
                  <a:lnTo>
                    <a:pt x="457" y="289"/>
                  </a:lnTo>
                  <a:lnTo>
                    <a:pt x="431" y="281"/>
                  </a:lnTo>
                  <a:lnTo>
                    <a:pt x="403" y="274"/>
                  </a:lnTo>
                  <a:lnTo>
                    <a:pt x="388" y="272"/>
                  </a:lnTo>
                  <a:lnTo>
                    <a:pt x="371" y="268"/>
                  </a:lnTo>
                  <a:lnTo>
                    <a:pt x="362" y="266"/>
                  </a:lnTo>
                  <a:lnTo>
                    <a:pt x="353" y="264"/>
                  </a:lnTo>
                  <a:lnTo>
                    <a:pt x="344" y="262"/>
                  </a:lnTo>
                  <a:lnTo>
                    <a:pt x="335" y="259"/>
                  </a:lnTo>
                  <a:lnTo>
                    <a:pt x="326" y="256"/>
                  </a:lnTo>
                  <a:lnTo>
                    <a:pt x="319" y="251"/>
                  </a:lnTo>
                  <a:lnTo>
                    <a:pt x="312" y="247"/>
                  </a:lnTo>
                  <a:lnTo>
                    <a:pt x="305" y="241"/>
                  </a:lnTo>
                  <a:lnTo>
                    <a:pt x="301" y="236"/>
                  </a:lnTo>
                  <a:lnTo>
                    <a:pt x="296" y="229"/>
                  </a:lnTo>
                  <a:lnTo>
                    <a:pt x="294" y="222"/>
                  </a:lnTo>
                  <a:lnTo>
                    <a:pt x="293" y="213"/>
                  </a:lnTo>
                  <a:lnTo>
                    <a:pt x="294" y="207"/>
                  </a:lnTo>
                  <a:lnTo>
                    <a:pt x="295" y="202"/>
                  </a:lnTo>
                  <a:lnTo>
                    <a:pt x="297" y="196"/>
                  </a:lnTo>
                  <a:lnTo>
                    <a:pt x="301" y="192"/>
                  </a:lnTo>
                  <a:lnTo>
                    <a:pt x="305" y="187"/>
                  </a:lnTo>
                  <a:lnTo>
                    <a:pt x="310" y="183"/>
                  </a:lnTo>
                  <a:lnTo>
                    <a:pt x="315" y="179"/>
                  </a:lnTo>
                  <a:lnTo>
                    <a:pt x="321" y="177"/>
                  </a:lnTo>
                  <a:lnTo>
                    <a:pt x="333" y="173"/>
                  </a:lnTo>
                  <a:lnTo>
                    <a:pt x="346" y="169"/>
                  </a:lnTo>
                  <a:lnTo>
                    <a:pt x="358" y="167"/>
                  </a:lnTo>
                  <a:lnTo>
                    <a:pt x="369" y="167"/>
                  </a:lnTo>
                  <a:lnTo>
                    <a:pt x="381" y="167"/>
                  </a:lnTo>
                  <a:lnTo>
                    <a:pt x="391" y="168"/>
                  </a:lnTo>
                  <a:lnTo>
                    <a:pt x="402" y="169"/>
                  </a:lnTo>
                  <a:lnTo>
                    <a:pt x="414" y="170"/>
                  </a:lnTo>
                  <a:lnTo>
                    <a:pt x="426" y="173"/>
                  </a:lnTo>
                  <a:lnTo>
                    <a:pt x="437" y="176"/>
                  </a:lnTo>
                  <a:lnTo>
                    <a:pt x="448" y="179"/>
                  </a:lnTo>
                  <a:lnTo>
                    <a:pt x="459" y="183"/>
                  </a:lnTo>
                  <a:lnTo>
                    <a:pt x="471" y="186"/>
                  </a:lnTo>
                  <a:lnTo>
                    <a:pt x="481" y="191"/>
                  </a:lnTo>
                  <a:lnTo>
                    <a:pt x="491" y="195"/>
                  </a:lnTo>
                  <a:lnTo>
                    <a:pt x="501" y="200"/>
                  </a:lnTo>
                  <a:lnTo>
                    <a:pt x="583" y="44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36" name="Freeform 127"/>
            <p:cNvSpPr>
              <a:spLocks noEditPoints="1"/>
            </p:cNvSpPr>
            <p:nvPr userDrawn="1"/>
          </p:nvSpPr>
          <p:spPr bwMode="auto">
            <a:xfrm>
              <a:off x="9749200" y="6483355"/>
              <a:ext cx="201101" cy="144463"/>
            </a:xfrm>
            <a:custGeom>
              <a:avLst/>
              <a:gdLst>
                <a:gd name="T0" fmla="*/ 2047551739 w 759"/>
                <a:gd name="T1" fmla="*/ 1776727637 h 735"/>
                <a:gd name="T2" fmla="*/ 2147483647 w 759"/>
                <a:gd name="T3" fmla="*/ 1488191000 h 735"/>
                <a:gd name="T4" fmla="*/ 2147483647 w 759"/>
                <a:gd name="T5" fmla="*/ 1290785357 h 735"/>
                <a:gd name="T6" fmla="*/ 2147483647 w 759"/>
                <a:gd name="T7" fmla="*/ 1207264712 h 735"/>
                <a:gd name="T8" fmla="*/ 2147483647 w 759"/>
                <a:gd name="T9" fmla="*/ 1230057042 h 735"/>
                <a:gd name="T10" fmla="*/ 2147483647 w 759"/>
                <a:gd name="T11" fmla="*/ 1359124021 h 735"/>
                <a:gd name="T12" fmla="*/ 2147483647 w 759"/>
                <a:gd name="T13" fmla="*/ 1594504171 h 735"/>
                <a:gd name="T14" fmla="*/ 2147483647 w 759"/>
                <a:gd name="T15" fmla="*/ 1905833336 h 735"/>
                <a:gd name="T16" fmla="*/ 2147483647 w 759"/>
                <a:gd name="T17" fmla="*/ 2147483647 h 735"/>
                <a:gd name="T18" fmla="*/ 2147483647 w 759"/>
                <a:gd name="T19" fmla="*/ 2147483647 h 735"/>
                <a:gd name="T20" fmla="*/ 2147483647 w 759"/>
                <a:gd name="T21" fmla="*/ 1700817343 h 735"/>
                <a:gd name="T22" fmla="*/ 2147483647 w 759"/>
                <a:gd name="T23" fmla="*/ 1199692885 h 735"/>
                <a:gd name="T24" fmla="*/ 2147483647 w 759"/>
                <a:gd name="T25" fmla="*/ 782050745 h 735"/>
                <a:gd name="T26" fmla="*/ 2147483647 w 759"/>
                <a:gd name="T27" fmla="*/ 447967774 h 735"/>
                <a:gd name="T28" fmla="*/ 2147483647 w 759"/>
                <a:gd name="T29" fmla="*/ 197405643 h 735"/>
                <a:gd name="T30" fmla="*/ 2147483647 w 759"/>
                <a:gd name="T31" fmla="*/ 53156488 h 735"/>
                <a:gd name="T32" fmla="*/ 2147483647 w 759"/>
                <a:gd name="T33" fmla="*/ 0 h 735"/>
                <a:gd name="T34" fmla="*/ 2147483647 w 759"/>
                <a:gd name="T35" fmla="*/ 30364157 h 735"/>
                <a:gd name="T36" fmla="*/ 2071082740 w 759"/>
                <a:gd name="T37" fmla="*/ 106313172 h 735"/>
                <a:gd name="T38" fmla="*/ 1655302823 w 759"/>
                <a:gd name="T39" fmla="*/ 242990500 h 735"/>
                <a:gd name="T40" fmla="*/ 1278727928 w 759"/>
                <a:gd name="T41" fmla="*/ 417603616 h 735"/>
                <a:gd name="T42" fmla="*/ 949254576 w 759"/>
                <a:gd name="T43" fmla="*/ 652983767 h 735"/>
                <a:gd name="T44" fmla="*/ 658986246 w 759"/>
                <a:gd name="T45" fmla="*/ 933910054 h 735"/>
                <a:gd name="T46" fmla="*/ 415780115 w 759"/>
                <a:gd name="T47" fmla="*/ 1260421199 h 735"/>
                <a:gd name="T48" fmla="*/ 227492568 w 759"/>
                <a:gd name="T49" fmla="*/ 1617296698 h 735"/>
                <a:gd name="T50" fmla="*/ 94124003 w 759"/>
                <a:gd name="T51" fmla="*/ 2027289964 h 735"/>
                <a:gd name="T52" fmla="*/ 23531001 w 759"/>
                <a:gd name="T53" fmla="*/ 2147483647 h 735"/>
                <a:gd name="T54" fmla="*/ 15674220 w 759"/>
                <a:gd name="T55" fmla="*/ 2147483647 h 735"/>
                <a:gd name="T56" fmla="*/ 62775564 w 759"/>
                <a:gd name="T57" fmla="*/ 2147483647 h 735"/>
                <a:gd name="T58" fmla="*/ 188287348 w 759"/>
                <a:gd name="T59" fmla="*/ 2147483647 h 735"/>
                <a:gd name="T60" fmla="*/ 376574895 w 759"/>
                <a:gd name="T61" fmla="*/ 2147483647 h 735"/>
                <a:gd name="T62" fmla="*/ 611924244 w 759"/>
                <a:gd name="T63" fmla="*/ 2147483647 h 735"/>
                <a:gd name="T64" fmla="*/ 902153034 w 759"/>
                <a:gd name="T65" fmla="*/ 2147483647 h 735"/>
                <a:gd name="T66" fmla="*/ 1239522708 w 759"/>
                <a:gd name="T67" fmla="*/ 2147483647 h 735"/>
                <a:gd name="T68" fmla="*/ 1616058062 w 759"/>
                <a:gd name="T69" fmla="*/ 2147483647 h 735"/>
                <a:gd name="T70" fmla="*/ 2031838177 w 759"/>
                <a:gd name="T71" fmla="*/ 2147483647 h 735"/>
                <a:gd name="T72" fmla="*/ 2147483647 w 759"/>
                <a:gd name="T73" fmla="*/ 2147483647 h 735"/>
                <a:gd name="T74" fmla="*/ 2147483647 w 759"/>
                <a:gd name="T75" fmla="*/ 2147483647 h 735"/>
                <a:gd name="T76" fmla="*/ 2147483647 w 759"/>
                <a:gd name="T77" fmla="*/ 2147483647 h 735"/>
                <a:gd name="T78" fmla="*/ 2147483647 w 759"/>
                <a:gd name="T79" fmla="*/ 2147483647 h 735"/>
                <a:gd name="T80" fmla="*/ 2147483647 w 759"/>
                <a:gd name="T81" fmla="*/ 2147483647 h 735"/>
                <a:gd name="T82" fmla="*/ 2147483647 w 759"/>
                <a:gd name="T83" fmla="*/ 2147483647 h 735"/>
                <a:gd name="T84" fmla="*/ 2147483647 w 759"/>
                <a:gd name="T85" fmla="*/ 2147483647 h 735"/>
                <a:gd name="T86" fmla="*/ 2147483647 w 759"/>
                <a:gd name="T87" fmla="*/ 2147483647 h 735"/>
                <a:gd name="T88" fmla="*/ 2147483647 w 759"/>
                <a:gd name="T89" fmla="*/ 2147483647 h 735"/>
                <a:gd name="T90" fmla="*/ 2147483647 w 759"/>
                <a:gd name="T91" fmla="*/ 2147483647 h 735"/>
                <a:gd name="T92" fmla="*/ 2147483647 w 759"/>
                <a:gd name="T93" fmla="*/ 2147483647 h 735"/>
                <a:gd name="T94" fmla="*/ 2147483647 w 759"/>
                <a:gd name="T95" fmla="*/ 2147483647 h 735"/>
                <a:gd name="T96" fmla="*/ 2147483647 w 759"/>
                <a:gd name="T97" fmla="*/ 2147483647 h 735"/>
                <a:gd name="T98" fmla="*/ 2147483647 w 759"/>
                <a:gd name="T99" fmla="*/ 2147483647 h 735"/>
                <a:gd name="T100" fmla="*/ 2147483647 w 759"/>
                <a:gd name="T101" fmla="*/ 2147483647 h 735"/>
                <a:gd name="T102" fmla="*/ 2147483647 w 759"/>
                <a:gd name="T103" fmla="*/ 2147483647 h 735"/>
                <a:gd name="T104" fmla="*/ 2147483647 w 759"/>
                <a:gd name="T105" fmla="*/ 2147483647 h 735"/>
                <a:gd name="T106" fmla="*/ 2094613740 w 759"/>
                <a:gd name="T107" fmla="*/ 2147483647 h 735"/>
                <a:gd name="T108" fmla="*/ 1961245175 w 759"/>
                <a:gd name="T109" fmla="*/ 2147483647 h 735"/>
                <a:gd name="T110" fmla="*/ 1929857393 w 759"/>
                <a:gd name="T111" fmla="*/ 2147483647 h 73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759" h="735">
                  <a:moveTo>
                    <a:pt x="249" y="267"/>
                  </a:moveTo>
                  <a:lnTo>
                    <a:pt x="254" y="250"/>
                  </a:lnTo>
                  <a:lnTo>
                    <a:pt x="261" y="234"/>
                  </a:lnTo>
                  <a:lnTo>
                    <a:pt x="268" y="220"/>
                  </a:lnTo>
                  <a:lnTo>
                    <a:pt x="277" y="207"/>
                  </a:lnTo>
                  <a:lnTo>
                    <a:pt x="289" y="196"/>
                  </a:lnTo>
                  <a:lnTo>
                    <a:pt x="301" y="186"/>
                  </a:lnTo>
                  <a:lnTo>
                    <a:pt x="315" y="178"/>
                  </a:lnTo>
                  <a:lnTo>
                    <a:pt x="328" y="170"/>
                  </a:lnTo>
                  <a:lnTo>
                    <a:pt x="344" y="166"/>
                  </a:lnTo>
                  <a:lnTo>
                    <a:pt x="360" y="161"/>
                  </a:lnTo>
                  <a:lnTo>
                    <a:pt x="376" y="159"/>
                  </a:lnTo>
                  <a:lnTo>
                    <a:pt x="394" y="158"/>
                  </a:lnTo>
                  <a:lnTo>
                    <a:pt x="411" y="159"/>
                  </a:lnTo>
                  <a:lnTo>
                    <a:pt x="427" y="162"/>
                  </a:lnTo>
                  <a:lnTo>
                    <a:pt x="442" y="166"/>
                  </a:lnTo>
                  <a:lnTo>
                    <a:pt x="456" y="173"/>
                  </a:lnTo>
                  <a:lnTo>
                    <a:pt x="471" y="179"/>
                  </a:lnTo>
                  <a:lnTo>
                    <a:pt x="483" y="188"/>
                  </a:lnTo>
                  <a:lnTo>
                    <a:pt x="496" y="198"/>
                  </a:lnTo>
                  <a:lnTo>
                    <a:pt x="506" y="210"/>
                  </a:lnTo>
                  <a:lnTo>
                    <a:pt x="515" y="222"/>
                  </a:lnTo>
                  <a:lnTo>
                    <a:pt x="523" y="237"/>
                  </a:lnTo>
                  <a:lnTo>
                    <a:pt x="528" y="251"/>
                  </a:lnTo>
                  <a:lnTo>
                    <a:pt x="533" y="267"/>
                  </a:lnTo>
                  <a:lnTo>
                    <a:pt x="249" y="267"/>
                  </a:lnTo>
                  <a:close/>
                  <a:moveTo>
                    <a:pt x="759" y="383"/>
                  </a:moveTo>
                  <a:lnTo>
                    <a:pt x="759" y="354"/>
                  </a:lnTo>
                  <a:lnTo>
                    <a:pt x="757" y="326"/>
                  </a:lnTo>
                  <a:lnTo>
                    <a:pt x="754" y="299"/>
                  </a:lnTo>
                  <a:lnTo>
                    <a:pt x="748" y="273"/>
                  </a:lnTo>
                  <a:lnTo>
                    <a:pt x="742" y="248"/>
                  </a:lnTo>
                  <a:lnTo>
                    <a:pt x="735" y="224"/>
                  </a:lnTo>
                  <a:lnTo>
                    <a:pt x="726" y="201"/>
                  </a:lnTo>
                  <a:lnTo>
                    <a:pt x="715" y="179"/>
                  </a:lnTo>
                  <a:lnTo>
                    <a:pt x="703" y="158"/>
                  </a:lnTo>
                  <a:lnTo>
                    <a:pt x="691" y="139"/>
                  </a:lnTo>
                  <a:lnTo>
                    <a:pt x="676" y="121"/>
                  </a:lnTo>
                  <a:lnTo>
                    <a:pt x="661" y="103"/>
                  </a:lnTo>
                  <a:lnTo>
                    <a:pt x="644" y="87"/>
                  </a:lnTo>
                  <a:lnTo>
                    <a:pt x="626" y="72"/>
                  </a:lnTo>
                  <a:lnTo>
                    <a:pt x="607" y="59"/>
                  </a:lnTo>
                  <a:lnTo>
                    <a:pt x="587" y="46"/>
                  </a:lnTo>
                  <a:lnTo>
                    <a:pt x="565" y="36"/>
                  </a:lnTo>
                  <a:lnTo>
                    <a:pt x="542" y="26"/>
                  </a:lnTo>
                  <a:lnTo>
                    <a:pt x="518" y="18"/>
                  </a:lnTo>
                  <a:lnTo>
                    <a:pt x="494" y="11"/>
                  </a:lnTo>
                  <a:lnTo>
                    <a:pt x="468" y="7"/>
                  </a:lnTo>
                  <a:lnTo>
                    <a:pt x="440" y="4"/>
                  </a:lnTo>
                  <a:lnTo>
                    <a:pt x="411" y="0"/>
                  </a:lnTo>
                  <a:lnTo>
                    <a:pt x="382" y="0"/>
                  </a:lnTo>
                  <a:lnTo>
                    <a:pt x="362" y="0"/>
                  </a:lnTo>
                  <a:lnTo>
                    <a:pt x="340" y="1"/>
                  </a:lnTo>
                  <a:lnTo>
                    <a:pt x="321" y="4"/>
                  </a:lnTo>
                  <a:lnTo>
                    <a:pt x="301" y="6"/>
                  </a:lnTo>
                  <a:lnTo>
                    <a:pt x="283" y="10"/>
                  </a:lnTo>
                  <a:lnTo>
                    <a:pt x="264" y="14"/>
                  </a:lnTo>
                  <a:lnTo>
                    <a:pt x="246" y="19"/>
                  </a:lnTo>
                  <a:lnTo>
                    <a:pt x="228" y="25"/>
                  </a:lnTo>
                  <a:lnTo>
                    <a:pt x="211" y="32"/>
                  </a:lnTo>
                  <a:lnTo>
                    <a:pt x="194" y="38"/>
                  </a:lnTo>
                  <a:lnTo>
                    <a:pt x="178" y="47"/>
                  </a:lnTo>
                  <a:lnTo>
                    <a:pt x="163" y="55"/>
                  </a:lnTo>
                  <a:lnTo>
                    <a:pt x="148" y="65"/>
                  </a:lnTo>
                  <a:lnTo>
                    <a:pt x="134" y="76"/>
                  </a:lnTo>
                  <a:lnTo>
                    <a:pt x="121" y="86"/>
                  </a:lnTo>
                  <a:lnTo>
                    <a:pt x="107" y="98"/>
                  </a:lnTo>
                  <a:lnTo>
                    <a:pt x="95" y="109"/>
                  </a:lnTo>
                  <a:lnTo>
                    <a:pt x="84" y="123"/>
                  </a:lnTo>
                  <a:lnTo>
                    <a:pt x="72" y="136"/>
                  </a:lnTo>
                  <a:lnTo>
                    <a:pt x="62" y="150"/>
                  </a:lnTo>
                  <a:lnTo>
                    <a:pt x="53" y="166"/>
                  </a:lnTo>
                  <a:lnTo>
                    <a:pt x="44" y="180"/>
                  </a:lnTo>
                  <a:lnTo>
                    <a:pt x="36" y="197"/>
                  </a:lnTo>
                  <a:lnTo>
                    <a:pt x="29" y="213"/>
                  </a:lnTo>
                  <a:lnTo>
                    <a:pt x="23" y="231"/>
                  </a:lnTo>
                  <a:lnTo>
                    <a:pt x="17" y="249"/>
                  </a:lnTo>
                  <a:lnTo>
                    <a:pt x="12" y="267"/>
                  </a:lnTo>
                  <a:lnTo>
                    <a:pt x="8" y="286"/>
                  </a:lnTo>
                  <a:lnTo>
                    <a:pt x="5" y="305"/>
                  </a:lnTo>
                  <a:lnTo>
                    <a:pt x="3" y="326"/>
                  </a:lnTo>
                  <a:lnTo>
                    <a:pt x="2" y="347"/>
                  </a:lnTo>
                  <a:lnTo>
                    <a:pt x="0" y="369"/>
                  </a:lnTo>
                  <a:lnTo>
                    <a:pt x="2" y="390"/>
                  </a:lnTo>
                  <a:lnTo>
                    <a:pt x="3" y="411"/>
                  </a:lnTo>
                  <a:lnTo>
                    <a:pt x="5" y="432"/>
                  </a:lnTo>
                  <a:lnTo>
                    <a:pt x="8" y="452"/>
                  </a:lnTo>
                  <a:lnTo>
                    <a:pt x="13" y="471"/>
                  </a:lnTo>
                  <a:lnTo>
                    <a:pt x="18" y="490"/>
                  </a:lnTo>
                  <a:lnTo>
                    <a:pt x="24" y="508"/>
                  </a:lnTo>
                  <a:lnTo>
                    <a:pt x="31" y="525"/>
                  </a:lnTo>
                  <a:lnTo>
                    <a:pt x="39" y="542"/>
                  </a:lnTo>
                  <a:lnTo>
                    <a:pt x="48" y="559"/>
                  </a:lnTo>
                  <a:lnTo>
                    <a:pt x="57" y="574"/>
                  </a:lnTo>
                  <a:lnTo>
                    <a:pt x="67" y="588"/>
                  </a:lnTo>
                  <a:lnTo>
                    <a:pt x="78" y="603"/>
                  </a:lnTo>
                  <a:lnTo>
                    <a:pt x="89" y="616"/>
                  </a:lnTo>
                  <a:lnTo>
                    <a:pt x="102" y="629"/>
                  </a:lnTo>
                  <a:lnTo>
                    <a:pt x="115" y="640"/>
                  </a:lnTo>
                  <a:lnTo>
                    <a:pt x="129" y="652"/>
                  </a:lnTo>
                  <a:lnTo>
                    <a:pt x="143" y="663"/>
                  </a:lnTo>
                  <a:lnTo>
                    <a:pt x="158" y="673"/>
                  </a:lnTo>
                  <a:lnTo>
                    <a:pt x="174" y="682"/>
                  </a:lnTo>
                  <a:lnTo>
                    <a:pt x="190" y="690"/>
                  </a:lnTo>
                  <a:lnTo>
                    <a:pt x="206" y="698"/>
                  </a:lnTo>
                  <a:lnTo>
                    <a:pt x="223" y="704"/>
                  </a:lnTo>
                  <a:lnTo>
                    <a:pt x="241" y="711"/>
                  </a:lnTo>
                  <a:lnTo>
                    <a:pt x="259" y="717"/>
                  </a:lnTo>
                  <a:lnTo>
                    <a:pt x="279" y="721"/>
                  </a:lnTo>
                  <a:lnTo>
                    <a:pt x="298" y="726"/>
                  </a:lnTo>
                  <a:lnTo>
                    <a:pt x="317" y="729"/>
                  </a:lnTo>
                  <a:lnTo>
                    <a:pt x="337" y="731"/>
                  </a:lnTo>
                  <a:lnTo>
                    <a:pt x="357" y="734"/>
                  </a:lnTo>
                  <a:lnTo>
                    <a:pt x="379" y="735"/>
                  </a:lnTo>
                  <a:lnTo>
                    <a:pt x="400" y="735"/>
                  </a:lnTo>
                  <a:lnTo>
                    <a:pt x="429" y="734"/>
                  </a:lnTo>
                  <a:lnTo>
                    <a:pt x="459" y="731"/>
                  </a:lnTo>
                  <a:lnTo>
                    <a:pt x="488" y="727"/>
                  </a:lnTo>
                  <a:lnTo>
                    <a:pt x="516" y="720"/>
                  </a:lnTo>
                  <a:lnTo>
                    <a:pt x="544" y="712"/>
                  </a:lnTo>
                  <a:lnTo>
                    <a:pt x="570" y="703"/>
                  </a:lnTo>
                  <a:lnTo>
                    <a:pt x="596" y="691"/>
                  </a:lnTo>
                  <a:lnTo>
                    <a:pt x="620" y="677"/>
                  </a:lnTo>
                  <a:lnTo>
                    <a:pt x="632" y="669"/>
                  </a:lnTo>
                  <a:lnTo>
                    <a:pt x="643" y="662"/>
                  </a:lnTo>
                  <a:lnTo>
                    <a:pt x="653" y="654"/>
                  </a:lnTo>
                  <a:lnTo>
                    <a:pt x="665" y="645"/>
                  </a:lnTo>
                  <a:lnTo>
                    <a:pt x="675" y="634"/>
                  </a:lnTo>
                  <a:lnTo>
                    <a:pt x="684" y="624"/>
                  </a:lnTo>
                  <a:lnTo>
                    <a:pt x="693" y="614"/>
                  </a:lnTo>
                  <a:lnTo>
                    <a:pt x="702" y="603"/>
                  </a:lnTo>
                  <a:lnTo>
                    <a:pt x="710" y="592"/>
                  </a:lnTo>
                  <a:lnTo>
                    <a:pt x="718" y="580"/>
                  </a:lnTo>
                  <a:lnTo>
                    <a:pt x="724" y="568"/>
                  </a:lnTo>
                  <a:lnTo>
                    <a:pt x="731" y="554"/>
                  </a:lnTo>
                  <a:lnTo>
                    <a:pt x="737" y="542"/>
                  </a:lnTo>
                  <a:lnTo>
                    <a:pt x="742" y="527"/>
                  </a:lnTo>
                  <a:lnTo>
                    <a:pt x="747" y="513"/>
                  </a:lnTo>
                  <a:lnTo>
                    <a:pt x="750" y="498"/>
                  </a:lnTo>
                  <a:lnTo>
                    <a:pt x="515" y="498"/>
                  </a:lnTo>
                  <a:lnTo>
                    <a:pt x="510" y="507"/>
                  </a:lnTo>
                  <a:lnTo>
                    <a:pt x="505" y="514"/>
                  </a:lnTo>
                  <a:lnTo>
                    <a:pt x="499" y="521"/>
                  </a:lnTo>
                  <a:lnTo>
                    <a:pt x="494" y="527"/>
                  </a:lnTo>
                  <a:lnTo>
                    <a:pt x="487" y="533"/>
                  </a:lnTo>
                  <a:lnTo>
                    <a:pt x="480" y="539"/>
                  </a:lnTo>
                  <a:lnTo>
                    <a:pt x="473" y="543"/>
                  </a:lnTo>
                  <a:lnTo>
                    <a:pt x="467" y="548"/>
                  </a:lnTo>
                  <a:lnTo>
                    <a:pt x="452" y="553"/>
                  </a:lnTo>
                  <a:lnTo>
                    <a:pt x="435" y="558"/>
                  </a:lnTo>
                  <a:lnTo>
                    <a:pt x="417" y="561"/>
                  </a:lnTo>
                  <a:lnTo>
                    <a:pt x="399" y="561"/>
                  </a:lnTo>
                  <a:lnTo>
                    <a:pt x="380" y="561"/>
                  </a:lnTo>
                  <a:lnTo>
                    <a:pt x="363" y="559"/>
                  </a:lnTo>
                  <a:lnTo>
                    <a:pt x="347" y="556"/>
                  </a:lnTo>
                  <a:lnTo>
                    <a:pt x="333" y="551"/>
                  </a:lnTo>
                  <a:lnTo>
                    <a:pt x="318" y="547"/>
                  </a:lnTo>
                  <a:lnTo>
                    <a:pt x="306" y="540"/>
                  </a:lnTo>
                  <a:lnTo>
                    <a:pt x="294" y="532"/>
                  </a:lnTo>
                  <a:lnTo>
                    <a:pt x="284" y="523"/>
                  </a:lnTo>
                  <a:lnTo>
                    <a:pt x="275" y="512"/>
                  </a:lnTo>
                  <a:lnTo>
                    <a:pt x="267" y="500"/>
                  </a:lnTo>
                  <a:lnTo>
                    <a:pt x="261" y="488"/>
                  </a:lnTo>
                  <a:lnTo>
                    <a:pt x="255" y="474"/>
                  </a:lnTo>
                  <a:lnTo>
                    <a:pt x="250" y="460"/>
                  </a:lnTo>
                  <a:lnTo>
                    <a:pt x="248" y="444"/>
                  </a:lnTo>
                  <a:lnTo>
                    <a:pt x="246" y="426"/>
                  </a:lnTo>
                  <a:lnTo>
                    <a:pt x="246" y="408"/>
                  </a:lnTo>
                  <a:lnTo>
                    <a:pt x="759" y="408"/>
                  </a:lnTo>
                  <a:lnTo>
                    <a:pt x="759" y="383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37" name="Freeform 128"/>
            <p:cNvSpPr>
              <a:spLocks noEditPoints="1"/>
            </p:cNvSpPr>
            <p:nvPr userDrawn="1"/>
          </p:nvSpPr>
          <p:spPr bwMode="auto">
            <a:xfrm>
              <a:off x="9965120" y="6483355"/>
              <a:ext cx="201101" cy="144463"/>
            </a:xfrm>
            <a:custGeom>
              <a:avLst/>
              <a:gdLst>
                <a:gd name="T0" fmla="*/ 2039694958 w 759"/>
                <a:gd name="T1" fmla="*/ 1776727637 h 735"/>
                <a:gd name="T2" fmla="*/ 2147483647 w 759"/>
                <a:gd name="T3" fmla="*/ 1488191000 h 735"/>
                <a:gd name="T4" fmla="*/ 2147483647 w 759"/>
                <a:gd name="T5" fmla="*/ 1290785357 h 735"/>
                <a:gd name="T6" fmla="*/ 2147483647 w 759"/>
                <a:gd name="T7" fmla="*/ 1207264712 h 735"/>
                <a:gd name="T8" fmla="*/ 2147483647 w 759"/>
                <a:gd name="T9" fmla="*/ 1230057042 h 735"/>
                <a:gd name="T10" fmla="*/ 2147483647 w 759"/>
                <a:gd name="T11" fmla="*/ 1359124021 h 735"/>
                <a:gd name="T12" fmla="*/ 2147483647 w 759"/>
                <a:gd name="T13" fmla="*/ 1594504171 h 735"/>
                <a:gd name="T14" fmla="*/ 2147483647 w 759"/>
                <a:gd name="T15" fmla="*/ 1905833336 h 735"/>
                <a:gd name="T16" fmla="*/ 2147483647 w 759"/>
                <a:gd name="T17" fmla="*/ 2147483647 h 735"/>
                <a:gd name="T18" fmla="*/ 2147483647 w 759"/>
                <a:gd name="T19" fmla="*/ 2147483647 h 735"/>
                <a:gd name="T20" fmla="*/ 2147483647 w 759"/>
                <a:gd name="T21" fmla="*/ 1700817343 h 735"/>
                <a:gd name="T22" fmla="*/ 2147483647 w 759"/>
                <a:gd name="T23" fmla="*/ 1199692885 h 735"/>
                <a:gd name="T24" fmla="*/ 2147483647 w 759"/>
                <a:gd name="T25" fmla="*/ 782050745 h 735"/>
                <a:gd name="T26" fmla="*/ 2147483647 w 759"/>
                <a:gd name="T27" fmla="*/ 447967774 h 735"/>
                <a:gd name="T28" fmla="*/ 2147483647 w 759"/>
                <a:gd name="T29" fmla="*/ 197405643 h 735"/>
                <a:gd name="T30" fmla="*/ 2147483647 w 759"/>
                <a:gd name="T31" fmla="*/ 53156488 h 735"/>
                <a:gd name="T32" fmla="*/ 2147483647 w 759"/>
                <a:gd name="T33" fmla="*/ 0 h 735"/>
                <a:gd name="T34" fmla="*/ 2147483647 w 759"/>
                <a:gd name="T35" fmla="*/ 30364157 h 735"/>
                <a:gd name="T36" fmla="*/ 2071082740 w 759"/>
                <a:gd name="T37" fmla="*/ 106313172 h 735"/>
                <a:gd name="T38" fmla="*/ 1655302823 w 759"/>
                <a:gd name="T39" fmla="*/ 242990500 h 735"/>
                <a:gd name="T40" fmla="*/ 1270871147 w 759"/>
                <a:gd name="T41" fmla="*/ 417603616 h 735"/>
                <a:gd name="T42" fmla="*/ 933540815 w 759"/>
                <a:gd name="T43" fmla="*/ 652983767 h 735"/>
                <a:gd name="T44" fmla="*/ 651129465 w 759"/>
                <a:gd name="T45" fmla="*/ 933910054 h 735"/>
                <a:gd name="T46" fmla="*/ 407923135 w 759"/>
                <a:gd name="T47" fmla="*/ 1260421199 h 735"/>
                <a:gd name="T48" fmla="*/ 219675329 w 759"/>
                <a:gd name="T49" fmla="*/ 1617296698 h 735"/>
                <a:gd name="T50" fmla="*/ 86306564 w 759"/>
                <a:gd name="T51" fmla="*/ 2027289964 h 735"/>
                <a:gd name="T52" fmla="*/ 15674220 w 759"/>
                <a:gd name="T53" fmla="*/ 2147483647 h 735"/>
                <a:gd name="T54" fmla="*/ 7856781 w 759"/>
                <a:gd name="T55" fmla="*/ 2147483647 h 735"/>
                <a:gd name="T56" fmla="*/ 62775564 w 759"/>
                <a:gd name="T57" fmla="*/ 2147483647 h 735"/>
                <a:gd name="T58" fmla="*/ 188287348 w 759"/>
                <a:gd name="T59" fmla="*/ 2147483647 h 735"/>
                <a:gd name="T60" fmla="*/ 368718114 w 759"/>
                <a:gd name="T61" fmla="*/ 2147483647 h 735"/>
                <a:gd name="T62" fmla="*/ 604067463 w 759"/>
                <a:gd name="T63" fmla="*/ 2147483647 h 735"/>
                <a:gd name="T64" fmla="*/ 894335595 w 759"/>
                <a:gd name="T65" fmla="*/ 2147483647 h 735"/>
                <a:gd name="T66" fmla="*/ 1239522708 w 759"/>
                <a:gd name="T67" fmla="*/ 2147483647 h 735"/>
                <a:gd name="T68" fmla="*/ 1608201281 w 759"/>
                <a:gd name="T69" fmla="*/ 2147483647 h 735"/>
                <a:gd name="T70" fmla="*/ 2031838177 w 759"/>
                <a:gd name="T71" fmla="*/ 2147483647 h 735"/>
                <a:gd name="T72" fmla="*/ 2147483647 w 759"/>
                <a:gd name="T73" fmla="*/ 2147483647 h 735"/>
                <a:gd name="T74" fmla="*/ 2147483647 w 759"/>
                <a:gd name="T75" fmla="*/ 2147483647 h 735"/>
                <a:gd name="T76" fmla="*/ 2147483647 w 759"/>
                <a:gd name="T77" fmla="*/ 2147483647 h 735"/>
                <a:gd name="T78" fmla="*/ 2147483647 w 759"/>
                <a:gd name="T79" fmla="*/ 2147483647 h 735"/>
                <a:gd name="T80" fmla="*/ 2147483647 w 759"/>
                <a:gd name="T81" fmla="*/ 2147483647 h 735"/>
                <a:gd name="T82" fmla="*/ 2147483647 w 759"/>
                <a:gd name="T83" fmla="*/ 2147483647 h 735"/>
                <a:gd name="T84" fmla="*/ 2147483647 w 759"/>
                <a:gd name="T85" fmla="*/ 2147483647 h 735"/>
                <a:gd name="T86" fmla="*/ 2147483647 w 759"/>
                <a:gd name="T87" fmla="*/ 2147483647 h 735"/>
                <a:gd name="T88" fmla="*/ 2147483647 w 759"/>
                <a:gd name="T89" fmla="*/ 2147483647 h 735"/>
                <a:gd name="T90" fmla="*/ 2147483647 w 759"/>
                <a:gd name="T91" fmla="*/ 2147483647 h 735"/>
                <a:gd name="T92" fmla="*/ 2147483647 w 759"/>
                <a:gd name="T93" fmla="*/ 2147483647 h 735"/>
                <a:gd name="T94" fmla="*/ 2147483647 w 759"/>
                <a:gd name="T95" fmla="*/ 2147483647 h 735"/>
                <a:gd name="T96" fmla="*/ 2147483647 w 759"/>
                <a:gd name="T97" fmla="*/ 2147483647 h 735"/>
                <a:gd name="T98" fmla="*/ 2147483647 w 759"/>
                <a:gd name="T99" fmla="*/ 2147483647 h 735"/>
                <a:gd name="T100" fmla="*/ 2147483647 w 759"/>
                <a:gd name="T101" fmla="*/ 2147483647 h 735"/>
                <a:gd name="T102" fmla="*/ 2147483647 w 759"/>
                <a:gd name="T103" fmla="*/ 2147483647 h 735"/>
                <a:gd name="T104" fmla="*/ 2147483647 w 759"/>
                <a:gd name="T105" fmla="*/ 2147483647 h 735"/>
                <a:gd name="T106" fmla="*/ 2094613740 w 759"/>
                <a:gd name="T107" fmla="*/ 2147483647 h 735"/>
                <a:gd name="T108" fmla="*/ 1961245175 w 759"/>
                <a:gd name="T109" fmla="*/ 2147483647 h 735"/>
                <a:gd name="T110" fmla="*/ 1914183173 w 759"/>
                <a:gd name="T111" fmla="*/ 2147483647 h 73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759" h="735">
                  <a:moveTo>
                    <a:pt x="249" y="267"/>
                  </a:moveTo>
                  <a:lnTo>
                    <a:pt x="253" y="250"/>
                  </a:lnTo>
                  <a:lnTo>
                    <a:pt x="260" y="234"/>
                  </a:lnTo>
                  <a:lnTo>
                    <a:pt x="268" y="220"/>
                  </a:lnTo>
                  <a:lnTo>
                    <a:pt x="277" y="207"/>
                  </a:lnTo>
                  <a:lnTo>
                    <a:pt x="288" y="196"/>
                  </a:lnTo>
                  <a:lnTo>
                    <a:pt x="301" y="186"/>
                  </a:lnTo>
                  <a:lnTo>
                    <a:pt x="313" y="178"/>
                  </a:lnTo>
                  <a:lnTo>
                    <a:pt x="328" y="170"/>
                  </a:lnTo>
                  <a:lnTo>
                    <a:pt x="344" y="166"/>
                  </a:lnTo>
                  <a:lnTo>
                    <a:pt x="359" y="161"/>
                  </a:lnTo>
                  <a:lnTo>
                    <a:pt x="376" y="159"/>
                  </a:lnTo>
                  <a:lnTo>
                    <a:pt x="394" y="158"/>
                  </a:lnTo>
                  <a:lnTo>
                    <a:pt x="410" y="159"/>
                  </a:lnTo>
                  <a:lnTo>
                    <a:pt x="426" y="162"/>
                  </a:lnTo>
                  <a:lnTo>
                    <a:pt x="442" y="166"/>
                  </a:lnTo>
                  <a:lnTo>
                    <a:pt x="456" y="173"/>
                  </a:lnTo>
                  <a:lnTo>
                    <a:pt x="471" y="179"/>
                  </a:lnTo>
                  <a:lnTo>
                    <a:pt x="483" y="188"/>
                  </a:lnTo>
                  <a:lnTo>
                    <a:pt x="496" y="198"/>
                  </a:lnTo>
                  <a:lnTo>
                    <a:pt x="506" y="210"/>
                  </a:lnTo>
                  <a:lnTo>
                    <a:pt x="515" y="222"/>
                  </a:lnTo>
                  <a:lnTo>
                    <a:pt x="523" y="237"/>
                  </a:lnTo>
                  <a:lnTo>
                    <a:pt x="528" y="251"/>
                  </a:lnTo>
                  <a:lnTo>
                    <a:pt x="533" y="267"/>
                  </a:lnTo>
                  <a:lnTo>
                    <a:pt x="249" y="267"/>
                  </a:lnTo>
                  <a:close/>
                  <a:moveTo>
                    <a:pt x="759" y="383"/>
                  </a:moveTo>
                  <a:lnTo>
                    <a:pt x="759" y="354"/>
                  </a:lnTo>
                  <a:lnTo>
                    <a:pt x="757" y="326"/>
                  </a:lnTo>
                  <a:lnTo>
                    <a:pt x="753" y="299"/>
                  </a:lnTo>
                  <a:lnTo>
                    <a:pt x="748" y="273"/>
                  </a:lnTo>
                  <a:lnTo>
                    <a:pt x="742" y="248"/>
                  </a:lnTo>
                  <a:lnTo>
                    <a:pt x="734" y="224"/>
                  </a:lnTo>
                  <a:lnTo>
                    <a:pt x="725" y="201"/>
                  </a:lnTo>
                  <a:lnTo>
                    <a:pt x="714" y="179"/>
                  </a:lnTo>
                  <a:lnTo>
                    <a:pt x="703" y="158"/>
                  </a:lnTo>
                  <a:lnTo>
                    <a:pt x="690" y="139"/>
                  </a:lnTo>
                  <a:lnTo>
                    <a:pt x="676" y="121"/>
                  </a:lnTo>
                  <a:lnTo>
                    <a:pt x="660" y="103"/>
                  </a:lnTo>
                  <a:lnTo>
                    <a:pt x="643" y="87"/>
                  </a:lnTo>
                  <a:lnTo>
                    <a:pt x="626" y="72"/>
                  </a:lnTo>
                  <a:lnTo>
                    <a:pt x="607" y="59"/>
                  </a:lnTo>
                  <a:lnTo>
                    <a:pt x="586" y="46"/>
                  </a:lnTo>
                  <a:lnTo>
                    <a:pt x="564" y="36"/>
                  </a:lnTo>
                  <a:lnTo>
                    <a:pt x="542" y="26"/>
                  </a:lnTo>
                  <a:lnTo>
                    <a:pt x="518" y="18"/>
                  </a:lnTo>
                  <a:lnTo>
                    <a:pt x="493" y="11"/>
                  </a:lnTo>
                  <a:lnTo>
                    <a:pt x="466" y="7"/>
                  </a:lnTo>
                  <a:lnTo>
                    <a:pt x="439" y="4"/>
                  </a:lnTo>
                  <a:lnTo>
                    <a:pt x="411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40" y="1"/>
                  </a:lnTo>
                  <a:lnTo>
                    <a:pt x="321" y="4"/>
                  </a:lnTo>
                  <a:lnTo>
                    <a:pt x="301" y="6"/>
                  </a:lnTo>
                  <a:lnTo>
                    <a:pt x="282" y="10"/>
                  </a:lnTo>
                  <a:lnTo>
                    <a:pt x="264" y="14"/>
                  </a:lnTo>
                  <a:lnTo>
                    <a:pt x="246" y="19"/>
                  </a:lnTo>
                  <a:lnTo>
                    <a:pt x="228" y="25"/>
                  </a:lnTo>
                  <a:lnTo>
                    <a:pt x="211" y="32"/>
                  </a:lnTo>
                  <a:lnTo>
                    <a:pt x="194" y="38"/>
                  </a:lnTo>
                  <a:lnTo>
                    <a:pt x="178" y="47"/>
                  </a:lnTo>
                  <a:lnTo>
                    <a:pt x="162" y="55"/>
                  </a:lnTo>
                  <a:lnTo>
                    <a:pt x="148" y="65"/>
                  </a:lnTo>
                  <a:lnTo>
                    <a:pt x="134" y="76"/>
                  </a:lnTo>
                  <a:lnTo>
                    <a:pt x="119" y="86"/>
                  </a:lnTo>
                  <a:lnTo>
                    <a:pt x="107" y="98"/>
                  </a:lnTo>
                  <a:lnTo>
                    <a:pt x="95" y="109"/>
                  </a:lnTo>
                  <a:lnTo>
                    <a:pt x="83" y="123"/>
                  </a:lnTo>
                  <a:lnTo>
                    <a:pt x="72" y="136"/>
                  </a:lnTo>
                  <a:lnTo>
                    <a:pt x="62" y="150"/>
                  </a:lnTo>
                  <a:lnTo>
                    <a:pt x="52" y="166"/>
                  </a:lnTo>
                  <a:lnTo>
                    <a:pt x="44" y="180"/>
                  </a:lnTo>
                  <a:lnTo>
                    <a:pt x="36" y="197"/>
                  </a:lnTo>
                  <a:lnTo>
                    <a:pt x="28" y="213"/>
                  </a:lnTo>
                  <a:lnTo>
                    <a:pt x="22" y="231"/>
                  </a:lnTo>
                  <a:lnTo>
                    <a:pt x="16" y="249"/>
                  </a:lnTo>
                  <a:lnTo>
                    <a:pt x="11" y="267"/>
                  </a:lnTo>
                  <a:lnTo>
                    <a:pt x="8" y="286"/>
                  </a:lnTo>
                  <a:lnTo>
                    <a:pt x="5" y="305"/>
                  </a:lnTo>
                  <a:lnTo>
                    <a:pt x="2" y="326"/>
                  </a:lnTo>
                  <a:lnTo>
                    <a:pt x="1" y="347"/>
                  </a:lnTo>
                  <a:lnTo>
                    <a:pt x="0" y="369"/>
                  </a:lnTo>
                  <a:lnTo>
                    <a:pt x="1" y="390"/>
                  </a:lnTo>
                  <a:lnTo>
                    <a:pt x="2" y="411"/>
                  </a:lnTo>
                  <a:lnTo>
                    <a:pt x="5" y="432"/>
                  </a:lnTo>
                  <a:lnTo>
                    <a:pt x="8" y="452"/>
                  </a:lnTo>
                  <a:lnTo>
                    <a:pt x="13" y="471"/>
                  </a:lnTo>
                  <a:lnTo>
                    <a:pt x="17" y="490"/>
                  </a:lnTo>
                  <a:lnTo>
                    <a:pt x="24" y="508"/>
                  </a:lnTo>
                  <a:lnTo>
                    <a:pt x="31" y="525"/>
                  </a:lnTo>
                  <a:lnTo>
                    <a:pt x="38" y="542"/>
                  </a:lnTo>
                  <a:lnTo>
                    <a:pt x="47" y="559"/>
                  </a:lnTo>
                  <a:lnTo>
                    <a:pt x="56" y="574"/>
                  </a:lnTo>
                  <a:lnTo>
                    <a:pt x="67" y="588"/>
                  </a:lnTo>
                  <a:lnTo>
                    <a:pt x="77" y="603"/>
                  </a:lnTo>
                  <a:lnTo>
                    <a:pt x="89" y="616"/>
                  </a:lnTo>
                  <a:lnTo>
                    <a:pt x="101" y="629"/>
                  </a:lnTo>
                  <a:lnTo>
                    <a:pt x="114" y="640"/>
                  </a:lnTo>
                  <a:lnTo>
                    <a:pt x="128" y="652"/>
                  </a:lnTo>
                  <a:lnTo>
                    <a:pt x="142" y="663"/>
                  </a:lnTo>
                  <a:lnTo>
                    <a:pt x="158" y="673"/>
                  </a:lnTo>
                  <a:lnTo>
                    <a:pt x="172" y="682"/>
                  </a:lnTo>
                  <a:lnTo>
                    <a:pt x="189" y="690"/>
                  </a:lnTo>
                  <a:lnTo>
                    <a:pt x="205" y="698"/>
                  </a:lnTo>
                  <a:lnTo>
                    <a:pt x="223" y="704"/>
                  </a:lnTo>
                  <a:lnTo>
                    <a:pt x="241" y="711"/>
                  </a:lnTo>
                  <a:lnTo>
                    <a:pt x="259" y="717"/>
                  </a:lnTo>
                  <a:lnTo>
                    <a:pt x="278" y="721"/>
                  </a:lnTo>
                  <a:lnTo>
                    <a:pt x="297" y="726"/>
                  </a:lnTo>
                  <a:lnTo>
                    <a:pt x="317" y="729"/>
                  </a:lnTo>
                  <a:lnTo>
                    <a:pt x="337" y="731"/>
                  </a:lnTo>
                  <a:lnTo>
                    <a:pt x="357" y="734"/>
                  </a:lnTo>
                  <a:lnTo>
                    <a:pt x="378" y="735"/>
                  </a:lnTo>
                  <a:lnTo>
                    <a:pt x="400" y="735"/>
                  </a:lnTo>
                  <a:lnTo>
                    <a:pt x="429" y="734"/>
                  </a:lnTo>
                  <a:lnTo>
                    <a:pt x="458" y="731"/>
                  </a:lnTo>
                  <a:lnTo>
                    <a:pt x="487" y="727"/>
                  </a:lnTo>
                  <a:lnTo>
                    <a:pt x="516" y="720"/>
                  </a:lnTo>
                  <a:lnTo>
                    <a:pt x="543" y="712"/>
                  </a:lnTo>
                  <a:lnTo>
                    <a:pt x="570" y="703"/>
                  </a:lnTo>
                  <a:lnTo>
                    <a:pt x="596" y="691"/>
                  </a:lnTo>
                  <a:lnTo>
                    <a:pt x="619" y="677"/>
                  </a:lnTo>
                  <a:lnTo>
                    <a:pt x="632" y="669"/>
                  </a:lnTo>
                  <a:lnTo>
                    <a:pt x="643" y="662"/>
                  </a:lnTo>
                  <a:lnTo>
                    <a:pt x="653" y="654"/>
                  </a:lnTo>
                  <a:lnTo>
                    <a:pt x="664" y="645"/>
                  </a:lnTo>
                  <a:lnTo>
                    <a:pt x="673" y="634"/>
                  </a:lnTo>
                  <a:lnTo>
                    <a:pt x="684" y="624"/>
                  </a:lnTo>
                  <a:lnTo>
                    <a:pt x="693" y="614"/>
                  </a:lnTo>
                  <a:lnTo>
                    <a:pt x="702" y="603"/>
                  </a:lnTo>
                  <a:lnTo>
                    <a:pt x="710" y="592"/>
                  </a:lnTo>
                  <a:lnTo>
                    <a:pt x="717" y="580"/>
                  </a:lnTo>
                  <a:lnTo>
                    <a:pt x="724" y="568"/>
                  </a:lnTo>
                  <a:lnTo>
                    <a:pt x="731" y="554"/>
                  </a:lnTo>
                  <a:lnTo>
                    <a:pt x="737" y="542"/>
                  </a:lnTo>
                  <a:lnTo>
                    <a:pt x="741" y="527"/>
                  </a:lnTo>
                  <a:lnTo>
                    <a:pt x="746" y="513"/>
                  </a:lnTo>
                  <a:lnTo>
                    <a:pt x="750" y="498"/>
                  </a:lnTo>
                  <a:lnTo>
                    <a:pt x="515" y="498"/>
                  </a:lnTo>
                  <a:lnTo>
                    <a:pt x="510" y="507"/>
                  </a:lnTo>
                  <a:lnTo>
                    <a:pt x="505" y="514"/>
                  </a:lnTo>
                  <a:lnTo>
                    <a:pt x="499" y="521"/>
                  </a:lnTo>
                  <a:lnTo>
                    <a:pt x="492" y="527"/>
                  </a:lnTo>
                  <a:lnTo>
                    <a:pt x="487" y="533"/>
                  </a:lnTo>
                  <a:lnTo>
                    <a:pt x="480" y="539"/>
                  </a:lnTo>
                  <a:lnTo>
                    <a:pt x="473" y="543"/>
                  </a:lnTo>
                  <a:lnTo>
                    <a:pt x="466" y="548"/>
                  </a:lnTo>
                  <a:lnTo>
                    <a:pt x="451" y="553"/>
                  </a:lnTo>
                  <a:lnTo>
                    <a:pt x="435" y="558"/>
                  </a:lnTo>
                  <a:lnTo>
                    <a:pt x="417" y="561"/>
                  </a:lnTo>
                  <a:lnTo>
                    <a:pt x="398" y="561"/>
                  </a:lnTo>
                  <a:lnTo>
                    <a:pt x="380" y="561"/>
                  </a:lnTo>
                  <a:lnTo>
                    <a:pt x="363" y="559"/>
                  </a:lnTo>
                  <a:lnTo>
                    <a:pt x="347" y="556"/>
                  </a:lnTo>
                  <a:lnTo>
                    <a:pt x="331" y="551"/>
                  </a:lnTo>
                  <a:lnTo>
                    <a:pt x="318" y="547"/>
                  </a:lnTo>
                  <a:lnTo>
                    <a:pt x="305" y="540"/>
                  </a:lnTo>
                  <a:lnTo>
                    <a:pt x="294" y="532"/>
                  </a:lnTo>
                  <a:lnTo>
                    <a:pt x="284" y="523"/>
                  </a:lnTo>
                  <a:lnTo>
                    <a:pt x="275" y="512"/>
                  </a:lnTo>
                  <a:lnTo>
                    <a:pt x="267" y="500"/>
                  </a:lnTo>
                  <a:lnTo>
                    <a:pt x="260" y="488"/>
                  </a:lnTo>
                  <a:lnTo>
                    <a:pt x="255" y="474"/>
                  </a:lnTo>
                  <a:lnTo>
                    <a:pt x="250" y="460"/>
                  </a:lnTo>
                  <a:lnTo>
                    <a:pt x="247" y="444"/>
                  </a:lnTo>
                  <a:lnTo>
                    <a:pt x="246" y="426"/>
                  </a:lnTo>
                  <a:lnTo>
                    <a:pt x="244" y="408"/>
                  </a:lnTo>
                  <a:lnTo>
                    <a:pt x="759" y="408"/>
                  </a:lnTo>
                  <a:lnTo>
                    <a:pt x="759" y="383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38" name="Freeform 129"/>
            <p:cNvSpPr>
              <a:spLocks/>
            </p:cNvSpPr>
            <p:nvPr userDrawn="1"/>
          </p:nvSpPr>
          <p:spPr bwMode="auto">
            <a:xfrm>
              <a:off x="10181042" y="6446837"/>
              <a:ext cx="122777" cy="177800"/>
            </a:xfrm>
            <a:custGeom>
              <a:avLst/>
              <a:gdLst>
                <a:gd name="T0" fmla="*/ 2147483647 w 463"/>
                <a:gd name="T1" fmla="*/ 2147483647 h 897"/>
                <a:gd name="T2" fmla="*/ 2147483647 w 463"/>
                <a:gd name="T3" fmla="*/ 2147483647 h 897"/>
                <a:gd name="T4" fmla="*/ 2147483647 w 463"/>
                <a:gd name="T5" fmla="*/ 1619874749 h 897"/>
                <a:gd name="T6" fmla="*/ 2147483647 w 463"/>
                <a:gd name="T7" fmla="*/ 1619874749 h 897"/>
                <a:gd name="T8" fmla="*/ 2147483647 w 463"/>
                <a:gd name="T9" fmla="*/ 0 h 897"/>
                <a:gd name="T10" fmla="*/ 629164782 w 463"/>
                <a:gd name="T11" fmla="*/ 0 h 897"/>
                <a:gd name="T12" fmla="*/ 629164782 w 463"/>
                <a:gd name="T13" fmla="*/ 1619874749 h 897"/>
                <a:gd name="T14" fmla="*/ 0 w 463"/>
                <a:gd name="T15" fmla="*/ 1619874749 h 897"/>
                <a:gd name="T16" fmla="*/ 0 w 463"/>
                <a:gd name="T17" fmla="*/ 2147483647 h 897"/>
                <a:gd name="T18" fmla="*/ 629164782 w 463"/>
                <a:gd name="T19" fmla="*/ 2147483647 h 897"/>
                <a:gd name="T20" fmla="*/ 629164782 w 463"/>
                <a:gd name="T21" fmla="*/ 2147483647 h 897"/>
                <a:gd name="T22" fmla="*/ 2147483647 w 463"/>
                <a:gd name="T23" fmla="*/ 2147483647 h 897"/>
                <a:gd name="T24" fmla="*/ 2147483647 w 463"/>
                <a:gd name="T25" fmla="*/ 2147483647 h 8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3" h="897">
                  <a:moveTo>
                    <a:pt x="325" y="409"/>
                  </a:moveTo>
                  <a:lnTo>
                    <a:pt x="463" y="409"/>
                  </a:lnTo>
                  <a:lnTo>
                    <a:pt x="463" y="208"/>
                  </a:lnTo>
                  <a:lnTo>
                    <a:pt x="325" y="208"/>
                  </a:lnTo>
                  <a:lnTo>
                    <a:pt x="325" y="0"/>
                  </a:lnTo>
                  <a:lnTo>
                    <a:pt x="80" y="0"/>
                  </a:lnTo>
                  <a:lnTo>
                    <a:pt x="80" y="208"/>
                  </a:lnTo>
                  <a:lnTo>
                    <a:pt x="0" y="208"/>
                  </a:lnTo>
                  <a:lnTo>
                    <a:pt x="0" y="409"/>
                  </a:lnTo>
                  <a:lnTo>
                    <a:pt x="80" y="409"/>
                  </a:lnTo>
                  <a:lnTo>
                    <a:pt x="80" y="897"/>
                  </a:lnTo>
                  <a:lnTo>
                    <a:pt x="325" y="897"/>
                  </a:lnTo>
                  <a:lnTo>
                    <a:pt x="325" y="409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39" name="Freeform 130"/>
            <p:cNvSpPr>
              <a:spLocks noEditPoints="1"/>
            </p:cNvSpPr>
            <p:nvPr userDrawn="1"/>
          </p:nvSpPr>
          <p:spPr bwMode="auto">
            <a:xfrm>
              <a:off x="10310169" y="6483355"/>
              <a:ext cx="213803" cy="144463"/>
            </a:xfrm>
            <a:custGeom>
              <a:avLst/>
              <a:gdLst>
                <a:gd name="T0" fmla="*/ 2147483647 w 803"/>
                <a:gd name="T1" fmla="*/ 1617296698 h 735"/>
                <a:gd name="T2" fmla="*/ 2147483647 w 803"/>
                <a:gd name="T3" fmla="*/ 1678024816 h 735"/>
                <a:gd name="T4" fmla="*/ 2147483647 w 803"/>
                <a:gd name="T5" fmla="*/ 1769156007 h 735"/>
                <a:gd name="T6" fmla="*/ 2147483647 w 803"/>
                <a:gd name="T7" fmla="*/ 1905833336 h 735"/>
                <a:gd name="T8" fmla="*/ 2147483647 w 803"/>
                <a:gd name="T9" fmla="*/ 2072874822 h 735"/>
                <a:gd name="T10" fmla="*/ 2147483647 w 803"/>
                <a:gd name="T11" fmla="*/ 2147483647 h 735"/>
                <a:gd name="T12" fmla="*/ 2147483647 w 803"/>
                <a:gd name="T13" fmla="*/ 2147483647 h 735"/>
                <a:gd name="T14" fmla="*/ 2147483647 w 803"/>
                <a:gd name="T15" fmla="*/ 2147483647 h 735"/>
                <a:gd name="T16" fmla="*/ 2147483647 w 803"/>
                <a:gd name="T17" fmla="*/ 2147483647 h 735"/>
                <a:gd name="T18" fmla="*/ 2147483647 w 803"/>
                <a:gd name="T19" fmla="*/ 2147483647 h 735"/>
                <a:gd name="T20" fmla="*/ 2147483647 w 803"/>
                <a:gd name="T21" fmla="*/ 2147483647 h 735"/>
                <a:gd name="T22" fmla="*/ 2147483647 w 803"/>
                <a:gd name="T23" fmla="*/ 2147483647 h 735"/>
                <a:gd name="T24" fmla="*/ 2147483647 w 803"/>
                <a:gd name="T25" fmla="*/ 2147483647 h 735"/>
                <a:gd name="T26" fmla="*/ 2147483647 w 803"/>
                <a:gd name="T27" fmla="*/ 2147483647 h 735"/>
                <a:gd name="T28" fmla="*/ 2147483647 w 803"/>
                <a:gd name="T29" fmla="*/ 2147483647 h 735"/>
                <a:gd name="T30" fmla="*/ 2147483647 w 803"/>
                <a:gd name="T31" fmla="*/ 2147483647 h 735"/>
                <a:gd name="T32" fmla="*/ 2147483647 w 803"/>
                <a:gd name="T33" fmla="*/ 2147483647 h 735"/>
                <a:gd name="T34" fmla="*/ 2147483647 w 803"/>
                <a:gd name="T35" fmla="*/ 2147483647 h 735"/>
                <a:gd name="T36" fmla="*/ 2147483647 w 803"/>
                <a:gd name="T37" fmla="*/ 2147483647 h 735"/>
                <a:gd name="T38" fmla="*/ 2147483647 w 803"/>
                <a:gd name="T39" fmla="*/ 2147483647 h 735"/>
                <a:gd name="T40" fmla="*/ 2147483647 w 803"/>
                <a:gd name="T41" fmla="*/ 2147483647 h 735"/>
                <a:gd name="T42" fmla="*/ 2125567720 w 803"/>
                <a:gd name="T43" fmla="*/ 2147483647 h 735"/>
                <a:gd name="T44" fmla="*/ 2045948222 w 803"/>
                <a:gd name="T45" fmla="*/ 2147483647 h 735"/>
                <a:gd name="T46" fmla="*/ 2006158241 w 803"/>
                <a:gd name="T47" fmla="*/ 2147483647 h 735"/>
                <a:gd name="T48" fmla="*/ 2022066247 w 803"/>
                <a:gd name="T49" fmla="*/ 2147483647 h 735"/>
                <a:gd name="T50" fmla="*/ 2061856228 w 803"/>
                <a:gd name="T51" fmla="*/ 2147483647 h 735"/>
                <a:gd name="T52" fmla="*/ 2147483647 w 803"/>
                <a:gd name="T53" fmla="*/ 2147483647 h 735"/>
                <a:gd name="T54" fmla="*/ 2147483647 w 803"/>
                <a:gd name="T55" fmla="*/ 2019718138 h 735"/>
                <a:gd name="T56" fmla="*/ 2147483647 w 803"/>
                <a:gd name="T57" fmla="*/ 1860248479 h 735"/>
                <a:gd name="T58" fmla="*/ 2147483647 w 803"/>
                <a:gd name="T59" fmla="*/ 1738791850 h 735"/>
                <a:gd name="T60" fmla="*/ 2147483647 w 803"/>
                <a:gd name="T61" fmla="*/ 1655271205 h 735"/>
                <a:gd name="T62" fmla="*/ 2147483647 w 803"/>
                <a:gd name="T63" fmla="*/ 1617296698 h 735"/>
                <a:gd name="T64" fmla="*/ 2147483647 w 803"/>
                <a:gd name="T65" fmla="*/ 174651836 h 735"/>
                <a:gd name="T66" fmla="*/ 2147483647 w 803"/>
                <a:gd name="T67" fmla="*/ 470760301 h 735"/>
                <a:gd name="T68" fmla="*/ 2147483647 w 803"/>
                <a:gd name="T69" fmla="*/ 235380150 h 735"/>
                <a:gd name="T70" fmla="*/ 2147483647 w 803"/>
                <a:gd name="T71" fmla="*/ 68338664 h 735"/>
                <a:gd name="T72" fmla="*/ 2147483647 w 803"/>
                <a:gd name="T73" fmla="*/ 0 h 735"/>
                <a:gd name="T74" fmla="*/ 2147483647 w 803"/>
                <a:gd name="T75" fmla="*/ 15181980 h 735"/>
                <a:gd name="T76" fmla="*/ 2030040217 w 803"/>
                <a:gd name="T77" fmla="*/ 83520645 h 735"/>
                <a:gd name="T78" fmla="*/ 1631982263 w 803"/>
                <a:gd name="T79" fmla="*/ 220197973 h 735"/>
                <a:gd name="T80" fmla="*/ 1273753825 w 803"/>
                <a:gd name="T81" fmla="*/ 410031986 h 735"/>
                <a:gd name="T82" fmla="*/ 955315369 w 803"/>
                <a:gd name="T83" fmla="*/ 645411940 h 735"/>
                <a:gd name="T84" fmla="*/ 676666694 w 803"/>
                <a:gd name="T85" fmla="*/ 926338424 h 735"/>
                <a:gd name="T86" fmla="*/ 437847935 w 803"/>
                <a:gd name="T87" fmla="*/ 1237628869 h 735"/>
                <a:gd name="T88" fmla="*/ 254766699 w 803"/>
                <a:gd name="T89" fmla="*/ 1594504171 h 735"/>
                <a:gd name="T90" fmla="*/ 111435509 w 803"/>
                <a:gd name="T91" fmla="*/ 1966561650 h 735"/>
                <a:gd name="T92" fmla="*/ 31855746 w 803"/>
                <a:gd name="T93" fmla="*/ 2147483647 h 735"/>
                <a:gd name="T94" fmla="*/ 0 w 803"/>
                <a:gd name="T95" fmla="*/ 2147483647 h 735"/>
                <a:gd name="T96" fmla="*/ 71645727 w 803"/>
                <a:gd name="T97" fmla="*/ 2147483647 h 735"/>
                <a:gd name="T98" fmla="*/ 286582710 w 803"/>
                <a:gd name="T99" fmla="*/ 2147483647 h 735"/>
                <a:gd name="T100" fmla="*/ 628902942 w 803"/>
                <a:gd name="T101" fmla="*/ 2147483647 h 735"/>
                <a:gd name="T102" fmla="*/ 1098606624 w 803"/>
                <a:gd name="T103" fmla="*/ 2147483647 h 735"/>
                <a:gd name="T104" fmla="*/ 1353373523 w 803"/>
                <a:gd name="T105" fmla="*/ 2147483647 h 735"/>
                <a:gd name="T106" fmla="*/ 1854893016 w 803"/>
                <a:gd name="T107" fmla="*/ 2147483647 h 735"/>
                <a:gd name="T108" fmla="*/ 2147483647 w 803"/>
                <a:gd name="T109" fmla="*/ 2147483647 h 735"/>
                <a:gd name="T110" fmla="*/ 2147483647 w 803"/>
                <a:gd name="T111" fmla="*/ 2147483647 h 735"/>
                <a:gd name="T112" fmla="*/ 2147483647 w 803"/>
                <a:gd name="T113" fmla="*/ 2147483647 h 735"/>
                <a:gd name="T114" fmla="*/ 2147483647 w 803"/>
                <a:gd name="T115" fmla="*/ 2147483647 h 735"/>
                <a:gd name="T116" fmla="*/ 2147483647 w 803"/>
                <a:gd name="T117" fmla="*/ 2147483647 h 735"/>
                <a:gd name="T118" fmla="*/ 2147483647 w 803"/>
                <a:gd name="T119" fmla="*/ 2147483647 h 735"/>
                <a:gd name="T120" fmla="*/ 2147483647 w 803"/>
                <a:gd name="T121" fmla="*/ 2147483647 h 735"/>
                <a:gd name="T122" fmla="*/ 2147483647 w 803"/>
                <a:gd name="T123" fmla="*/ 174651836 h 73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803" h="735">
                  <a:moveTo>
                    <a:pt x="410" y="212"/>
                  </a:moveTo>
                  <a:lnTo>
                    <a:pt x="421" y="213"/>
                  </a:lnTo>
                  <a:lnTo>
                    <a:pt x="434" y="213"/>
                  </a:lnTo>
                  <a:lnTo>
                    <a:pt x="445" y="215"/>
                  </a:lnTo>
                  <a:lnTo>
                    <a:pt x="456" y="218"/>
                  </a:lnTo>
                  <a:lnTo>
                    <a:pt x="466" y="221"/>
                  </a:lnTo>
                  <a:lnTo>
                    <a:pt x="476" y="224"/>
                  </a:lnTo>
                  <a:lnTo>
                    <a:pt x="485" y="229"/>
                  </a:lnTo>
                  <a:lnTo>
                    <a:pt x="494" y="233"/>
                  </a:lnTo>
                  <a:lnTo>
                    <a:pt x="503" y="239"/>
                  </a:lnTo>
                  <a:lnTo>
                    <a:pt x="511" y="245"/>
                  </a:lnTo>
                  <a:lnTo>
                    <a:pt x="518" y="251"/>
                  </a:lnTo>
                  <a:lnTo>
                    <a:pt x="525" y="258"/>
                  </a:lnTo>
                  <a:lnTo>
                    <a:pt x="532" y="266"/>
                  </a:lnTo>
                  <a:lnTo>
                    <a:pt x="537" y="273"/>
                  </a:lnTo>
                  <a:lnTo>
                    <a:pt x="543" y="282"/>
                  </a:lnTo>
                  <a:lnTo>
                    <a:pt x="549" y="290"/>
                  </a:lnTo>
                  <a:lnTo>
                    <a:pt x="552" y="299"/>
                  </a:lnTo>
                  <a:lnTo>
                    <a:pt x="556" y="308"/>
                  </a:lnTo>
                  <a:lnTo>
                    <a:pt x="560" y="318"/>
                  </a:lnTo>
                  <a:lnTo>
                    <a:pt x="562" y="327"/>
                  </a:lnTo>
                  <a:lnTo>
                    <a:pt x="564" y="337"/>
                  </a:lnTo>
                  <a:lnTo>
                    <a:pt x="565" y="347"/>
                  </a:lnTo>
                  <a:lnTo>
                    <a:pt x="567" y="357"/>
                  </a:lnTo>
                  <a:lnTo>
                    <a:pt x="567" y="369"/>
                  </a:lnTo>
                  <a:lnTo>
                    <a:pt x="567" y="379"/>
                  </a:lnTo>
                  <a:lnTo>
                    <a:pt x="565" y="390"/>
                  </a:lnTo>
                  <a:lnTo>
                    <a:pt x="564" y="400"/>
                  </a:lnTo>
                  <a:lnTo>
                    <a:pt x="562" y="410"/>
                  </a:lnTo>
                  <a:lnTo>
                    <a:pt x="560" y="419"/>
                  </a:lnTo>
                  <a:lnTo>
                    <a:pt x="556" y="429"/>
                  </a:lnTo>
                  <a:lnTo>
                    <a:pt x="552" y="438"/>
                  </a:lnTo>
                  <a:lnTo>
                    <a:pt x="549" y="447"/>
                  </a:lnTo>
                  <a:lnTo>
                    <a:pt x="543" y="455"/>
                  </a:lnTo>
                  <a:lnTo>
                    <a:pt x="537" y="463"/>
                  </a:lnTo>
                  <a:lnTo>
                    <a:pt x="532" y="471"/>
                  </a:lnTo>
                  <a:lnTo>
                    <a:pt x="525" y="478"/>
                  </a:lnTo>
                  <a:lnTo>
                    <a:pt x="518" y="485"/>
                  </a:lnTo>
                  <a:lnTo>
                    <a:pt x="511" y="491"/>
                  </a:lnTo>
                  <a:lnTo>
                    <a:pt x="503" y="497"/>
                  </a:lnTo>
                  <a:lnTo>
                    <a:pt x="494" y="502"/>
                  </a:lnTo>
                  <a:lnTo>
                    <a:pt x="485" y="507"/>
                  </a:lnTo>
                  <a:lnTo>
                    <a:pt x="476" y="511"/>
                  </a:lnTo>
                  <a:lnTo>
                    <a:pt x="466" y="514"/>
                  </a:lnTo>
                  <a:lnTo>
                    <a:pt x="456" y="517"/>
                  </a:lnTo>
                  <a:lnTo>
                    <a:pt x="445" y="520"/>
                  </a:lnTo>
                  <a:lnTo>
                    <a:pt x="434" y="521"/>
                  </a:lnTo>
                  <a:lnTo>
                    <a:pt x="421" y="522"/>
                  </a:lnTo>
                  <a:lnTo>
                    <a:pt x="410" y="523"/>
                  </a:lnTo>
                  <a:lnTo>
                    <a:pt x="398" y="522"/>
                  </a:lnTo>
                  <a:lnTo>
                    <a:pt x="385" y="521"/>
                  </a:lnTo>
                  <a:lnTo>
                    <a:pt x="374" y="520"/>
                  </a:lnTo>
                  <a:lnTo>
                    <a:pt x="364" y="517"/>
                  </a:lnTo>
                  <a:lnTo>
                    <a:pt x="353" y="514"/>
                  </a:lnTo>
                  <a:lnTo>
                    <a:pt x="344" y="511"/>
                  </a:lnTo>
                  <a:lnTo>
                    <a:pt x="333" y="507"/>
                  </a:lnTo>
                  <a:lnTo>
                    <a:pt x="324" y="502"/>
                  </a:lnTo>
                  <a:lnTo>
                    <a:pt x="317" y="497"/>
                  </a:lnTo>
                  <a:lnTo>
                    <a:pt x="308" y="491"/>
                  </a:lnTo>
                  <a:lnTo>
                    <a:pt x="301" y="485"/>
                  </a:lnTo>
                  <a:lnTo>
                    <a:pt x="294" y="478"/>
                  </a:lnTo>
                  <a:lnTo>
                    <a:pt x="287" y="471"/>
                  </a:lnTo>
                  <a:lnTo>
                    <a:pt x="282" y="463"/>
                  </a:lnTo>
                  <a:lnTo>
                    <a:pt x="276" y="455"/>
                  </a:lnTo>
                  <a:lnTo>
                    <a:pt x="270" y="447"/>
                  </a:lnTo>
                  <a:lnTo>
                    <a:pt x="267" y="438"/>
                  </a:lnTo>
                  <a:lnTo>
                    <a:pt x="263" y="429"/>
                  </a:lnTo>
                  <a:lnTo>
                    <a:pt x="259" y="419"/>
                  </a:lnTo>
                  <a:lnTo>
                    <a:pt x="257" y="410"/>
                  </a:lnTo>
                  <a:lnTo>
                    <a:pt x="255" y="400"/>
                  </a:lnTo>
                  <a:lnTo>
                    <a:pt x="254" y="390"/>
                  </a:lnTo>
                  <a:lnTo>
                    <a:pt x="252" y="379"/>
                  </a:lnTo>
                  <a:lnTo>
                    <a:pt x="252" y="369"/>
                  </a:lnTo>
                  <a:lnTo>
                    <a:pt x="252" y="357"/>
                  </a:lnTo>
                  <a:lnTo>
                    <a:pt x="254" y="347"/>
                  </a:lnTo>
                  <a:lnTo>
                    <a:pt x="255" y="337"/>
                  </a:lnTo>
                  <a:lnTo>
                    <a:pt x="257" y="327"/>
                  </a:lnTo>
                  <a:lnTo>
                    <a:pt x="259" y="318"/>
                  </a:lnTo>
                  <a:lnTo>
                    <a:pt x="263" y="308"/>
                  </a:lnTo>
                  <a:lnTo>
                    <a:pt x="267" y="299"/>
                  </a:lnTo>
                  <a:lnTo>
                    <a:pt x="270" y="290"/>
                  </a:lnTo>
                  <a:lnTo>
                    <a:pt x="276" y="282"/>
                  </a:lnTo>
                  <a:lnTo>
                    <a:pt x="282" y="273"/>
                  </a:lnTo>
                  <a:lnTo>
                    <a:pt x="287" y="266"/>
                  </a:lnTo>
                  <a:lnTo>
                    <a:pt x="294" y="258"/>
                  </a:lnTo>
                  <a:lnTo>
                    <a:pt x="301" y="251"/>
                  </a:lnTo>
                  <a:lnTo>
                    <a:pt x="308" y="245"/>
                  </a:lnTo>
                  <a:lnTo>
                    <a:pt x="317" y="239"/>
                  </a:lnTo>
                  <a:lnTo>
                    <a:pt x="324" y="233"/>
                  </a:lnTo>
                  <a:lnTo>
                    <a:pt x="333" y="229"/>
                  </a:lnTo>
                  <a:lnTo>
                    <a:pt x="344" y="224"/>
                  </a:lnTo>
                  <a:lnTo>
                    <a:pt x="353" y="221"/>
                  </a:lnTo>
                  <a:lnTo>
                    <a:pt x="364" y="218"/>
                  </a:lnTo>
                  <a:lnTo>
                    <a:pt x="374" y="215"/>
                  </a:lnTo>
                  <a:lnTo>
                    <a:pt x="385" y="213"/>
                  </a:lnTo>
                  <a:lnTo>
                    <a:pt x="398" y="213"/>
                  </a:lnTo>
                  <a:lnTo>
                    <a:pt x="410" y="212"/>
                  </a:lnTo>
                  <a:close/>
                  <a:moveTo>
                    <a:pt x="803" y="23"/>
                  </a:moveTo>
                  <a:lnTo>
                    <a:pt x="559" y="23"/>
                  </a:lnTo>
                  <a:lnTo>
                    <a:pt x="559" y="90"/>
                  </a:lnTo>
                  <a:lnTo>
                    <a:pt x="545" y="76"/>
                  </a:lnTo>
                  <a:lnTo>
                    <a:pt x="531" y="62"/>
                  </a:lnTo>
                  <a:lnTo>
                    <a:pt x="515" y="50"/>
                  </a:lnTo>
                  <a:lnTo>
                    <a:pt x="498" y="40"/>
                  </a:lnTo>
                  <a:lnTo>
                    <a:pt x="481" y="31"/>
                  </a:lnTo>
                  <a:lnTo>
                    <a:pt x="463" y="23"/>
                  </a:lnTo>
                  <a:lnTo>
                    <a:pt x="444" y="15"/>
                  </a:lnTo>
                  <a:lnTo>
                    <a:pt x="425" y="9"/>
                  </a:lnTo>
                  <a:lnTo>
                    <a:pt x="404" y="6"/>
                  </a:lnTo>
                  <a:lnTo>
                    <a:pt x="385" y="2"/>
                  </a:lnTo>
                  <a:lnTo>
                    <a:pt x="365" y="0"/>
                  </a:lnTo>
                  <a:lnTo>
                    <a:pt x="345" y="0"/>
                  </a:lnTo>
                  <a:lnTo>
                    <a:pt x="326" y="0"/>
                  </a:lnTo>
                  <a:lnTo>
                    <a:pt x="308" y="2"/>
                  </a:lnTo>
                  <a:lnTo>
                    <a:pt x="290" y="5"/>
                  </a:lnTo>
                  <a:lnTo>
                    <a:pt x="272" y="8"/>
                  </a:lnTo>
                  <a:lnTo>
                    <a:pt x="255" y="11"/>
                  </a:lnTo>
                  <a:lnTo>
                    <a:pt x="238" y="17"/>
                  </a:lnTo>
                  <a:lnTo>
                    <a:pt x="221" y="23"/>
                  </a:lnTo>
                  <a:lnTo>
                    <a:pt x="205" y="29"/>
                  </a:lnTo>
                  <a:lnTo>
                    <a:pt x="189" y="37"/>
                  </a:lnTo>
                  <a:lnTo>
                    <a:pt x="175" y="45"/>
                  </a:lnTo>
                  <a:lnTo>
                    <a:pt x="160" y="54"/>
                  </a:lnTo>
                  <a:lnTo>
                    <a:pt x="147" y="63"/>
                  </a:lnTo>
                  <a:lnTo>
                    <a:pt x="133" y="74"/>
                  </a:lnTo>
                  <a:lnTo>
                    <a:pt x="120" y="85"/>
                  </a:lnTo>
                  <a:lnTo>
                    <a:pt x="107" y="97"/>
                  </a:lnTo>
                  <a:lnTo>
                    <a:pt x="96" y="109"/>
                  </a:lnTo>
                  <a:lnTo>
                    <a:pt x="85" y="122"/>
                  </a:lnTo>
                  <a:lnTo>
                    <a:pt x="74" y="135"/>
                  </a:lnTo>
                  <a:lnTo>
                    <a:pt x="64" y="149"/>
                  </a:lnTo>
                  <a:lnTo>
                    <a:pt x="55" y="163"/>
                  </a:lnTo>
                  <a:lnTo>
                    <a:pt x="46" y="178"/>
                  </a:lnTo>
                  <a:lnTo>
                    <a:pt x="38" y="194"/>
                  </a:lnTo>
                  <a:lnTo>
                    <a:pt x="32" y="210"/>
                  </a:lnTo>
                  <a:lnTo>
                    <a:pt x="25" y="225"/>
                  </a:lnTo>
                  <a:lnTo>
                    <a:pt x="19" y="242"/>
                  </a:lnTo>
                  <a:lnTo>
                    <a:pt x="14" y="259"/>
                  </a:lnTo>
                  <a:lnTo>
                    <a:pt x="10" y="276"/>
                  </a:lnTo>
                  <a:lnTo>
                    <a:pt x="6" y="294"/>
                  </a:lnTo>
                  <a:lnTo>
                    <a:pt x="4" y="312"/>
                  </a:lnTo>
                  <a:lnTo>
                    <a:pt x="1" y="330"/>
                  </a:lnTo>
                  <a:lnTo>
                    <a:pt x="0" y="348"/>
                  </a:lnTo>
                  <a:lnTo>
                    <a:pt x="0" y="366"/>
                  </a:lnTo>
                  <a:lnTo>
                    <a:pt x="1" y="396"/>
                  </a:lnTo>
                  <a:lnTo>
                    <a:pt x="4" y="425"/>
                  </a:lnTo>
                  <a:lnTo>
                    <a:pt x="9" y="453"/>
                  </a:lnTo>
                  <a:lnTo>
                    <a:pt x="16" y="481"/>
                  </a:lnTo>
                  <a:lnTo>
                    <a:pt x="25" y="507"/>
                  </a:lnTo>
                  <a:lnTo>
                    <a:pt x="36" y="533"/>
                  </a:lnTo>
                  <a:lnTo>
                    <a:pt x="49" y="558"/>
                  </a:lnTo>
                  <a:lnTo>
                    <a:pt x="63" y="582"/>
                  </a:lnTo>
                  <a:lnTo>
                    <a:pt x="79" y="604"/>
                  </a:lnTo>
                  <a:lnTo>
                    <a:pt x="97" y="624"/>
                  </a:lnTo>
                  <a:lnTo>
                    <a:pt x="116" y="645"/>
                  </a:lnTo>
                  <a:lnTo>
                    <a:pt x="138" y="663"/>
                  </a:lnTo>
                  <a:lnTo>
                    <a:pt x="148" y="671"/>
                  </a:lnTo>
                  <a:lnTo>
                    <a:pt x="159" y="678"/>
                  </a:lnTo>
                  <a:lnTo>
                    <a:pt x="170" y="686"/>
                  </a:lnTo>
                  <a:lnTo>
                    <a:pt x="183" y="693"/>
                  </a:lnTo>
                  <a:lnTo>
                    <a:pt x="207" y="705"/>
                  </a:lnTo>
                  <a:lnTo>
                    <a:pt x="233" y="716"/>
                  </a:lnTo>
                  <a:lnTo>
                    <a:pt x="247" y="720"/>
                  </a:lnTo>
                  <a:lnTo>
                    <a:pt x="260" y="723"/>
                  </a:lnTo>
                  <a:lnTo>
                    <a:pt x="274" y="727"/>
                  </a:lnTo>
                  <a:lnTo>
                    <a:pt x="288" y="730"/>
                  </a:lnTo>
                  <a:lnTo>
                    <a:pt x="303" y="732"/>
                  </a:lnTo>
                  <a:lnTo>
                    <a:pt x="318" y="734"/>
                  </a:lnTo>
                  <a:lnTo>
                    <a:pt x="332" y="735"/>
                  </a:lnTo>
                  <a:lnTo>
                    <a:pt x="348" y="735"/>
                  </a:lnTo>
                  <a:lnTo>
                    <a:pt x="368" y="735"/>
                  </a:lnTo>
                  <a:lnTo>
                    <a:pt x="389" y="732"/>
                  </a:lnTo>
                  <a:lnTo>
                    <a:pt x="408" y="729"/>
                  </a:lnTo>
                  <a:lnTo>
                    <a:pt x="428" y="725"/>
                  </a:lnTo>
                  <a:lnTo>
                    <a:pt x="447" y="718"/>
                  </a:lnTo>
                  <a:lnTo>
                    <a:pt x="466" y="711"/>
                  </a:lnTo>
                  <a:lnTo>
                    <a:pt x="484" y="702"/>
                  </a:lnTo>
                  <a:lnTo>
                    <a:pt x="501" y="692"/>
                  </a:lnTo>
                  <a:lnTo>
                    <a:pt x="517" y="680"/>
                  </a:lnTo>
                  <a:lnTo>
                    <a:pt x="532" y="667"/>
                  </a:lnTo>
                  <a:lnTo>
                    <a:pt x="544" y="651"/>
                  </a:lnTo>
                  <a:lnTo>
                    <a:pt x="556" y="636"/>
                  </a:lnTo>
                  <a:lnTo>
                    <a:pt x="559" y="636"/>
                  </a:lnTo>
                  <a:lnTo>
                    <a:pt x="559" y="712"/>
                  </a:lnTo>
                  <a:lnTo>
                    <a:pt x="803" y="712"/>
                  </a:lnTo>
                  <a:lnTo>
                    <a:pt x="803" y="23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40" name="Rectangle 131"/>
            <p:cNvSpPr>
              <a:spLocks noChangeArrowheads="1"/>
            </p:cNvSpPr>
            <p:nvPr userDrawn="1"/>
          </p:nvSpPr>
          <p:spPr bwMode="auto">
            <a:xfrm>
              <a:off x="10566404" y="6402388"/>
              <a:ext cx="65617" cy="222250"/>
            </a:xfrm>
            <a:prstGeom prst="rect">
              <a:avLst/>
            </a:prstGeom>
            <a:solidFill>
              <a:srgbClr val="CD0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>
                <a:solidFill>
                  <a:srgbClr val="CD0920"/>
                </a:solidFill>
              </a:endParaRPr>
            </a:p>
          </p:txBody>
        </p:sp>
        <p:sp>
          <p:nvSpPr>
            <p:cNvPr id="41" name="Freeform 132"/>
            <p:cNvSpPr>
              <a:spLocks/>
            </p:cNvSpPr>
            <p:nvPr userDrawn="1"/>
          </p:nvSpPr>
          <p:spPr bwMode="auto">
            <a:xfrm>
              <a:off x="10672153" y="6567492"/>
              <a:ext cx="82559" cy="61913"/>
            </a:xfrm>
            <a:custGeom>
              <a:avLst/>
              <a:gdLst>
                <a:gd name="T0" fmla="*/ 1119221019 w 314"/>
                <a:gd name="T1" fmla="*/ 0 h 314"/>
                <a:gd name="T2" fmla="*/ 958227107 w 314"/>
                <a:gd name="T3" fmla="*/ 15317947 h 314"/>
                <a:gd name="T4" fmla="*/ 804892069 w 314"/>
                <a:gd name="T5" fmla="*/ 61310630 h 314"/>
                <a:gd name="T6" fmla="*/ 666914020 w 314"/>
                <a:gd name="T7" fmla="*/ 122660300 h 314"/>
                <a:gd name="T8" fmla="*/ 528935773 w 314"/>
                <a:gd name="T9" fmla="*/ 199327720 h 314"/>
                <a:gd name="T10" fmla="*/ 406275472 w 314"/>
                <a:gd name="T11" fmla="*/ 291313087 h 314"/>
                <a:gd name="T12" fmla="*/ 298972159 w 314"/>
                <a:gd name="T13" fmla="*/ 406275472 h 314"/>
                <a:gd name="T14" fmla="*/ 206986792 w 314"/>
                <a:gd name="T15" fmla="*/ 528935773 h 314"/>
                <a:gd name="T16" fmla="*/ 122660300 w 314"/>
                <a:gd name="T17" fmla="*/ 666914020 h 314"/>
                <a:gd name="T18" fmla="*/ 61310630 w 314"/>
                <a:gd name="T19" fmla="*/ 804892069 h 314"/>
                <a:gd name="T20" fmla="*/ 23015862 w 314"/>
                <a:gd name="T21" fmla="*/ 958227107 h 314"/>
                <a:gd name="T22" fmla="*/ 0 w 314"/>
                <a:gd name="T23" fmla="*/ 1119221019 h 314"/>
                <a:gd name="T24" fmla="*/ 0 w 314"/>
                <a:gd name="T25" fmla="*/ 1287835159 h 314"/>
                <a:gd name="T26" fmla="*/ 23015862 w 314"/>
                <a:gd name="T27" fmla="*/ 1441170196 h 314"/>
                <a:gd name="T28" fmla="*/ 61310630 w 314"/>
                <a:gd name="T29" fmla="*/ 1594466390 h 314"/>
                <a:gd name="T30" fmla="*/ 122660300 w 314"/>
                <a:gd name="T31" fmla="*/ 1732483283 h 314"/>
                <a:gd name="T32" fmla="*/ 206986792 w 314"/>
                <a:gd name="T33" fmla="*/ 1870461530 h 314"/>
                <a:gd name="T34" fmla="*/ 298972159 w 314"/>
                <a:gd name="T35" fmla="*/ 1993121830 h 314"/>
                <a:gd name="T36" fmla="*/ 406275472 w 314"/>
                <a:gd name="T37" fmla="*/ 2108084216 h 314"/>
                <a:gd name="T38" fmla="*/ 528935773 w 314"/>
                <a:gd name="T39" fmla="*/ 2147483647 h 314"/>
                <a:gd name="T40" fmla="*/ 666914020 w 314"/>
                <a:gd name="T41" fmla="*/ 2147483647 h 314"/>
                <a:gd name="T42" fmla="*/ 804892069 w 314"/>
                <a:gd name="T43" fmla="*/ 2147483647 h 314"/>
                <a:gd name="T44" fmla="*/ 958227107 w 314"/>
                <a:gd name="T45" fmla="*/ 2147483647 h 314"/>
                <a:gd name="T46" fmla="*/ 1119221019 w 314"/>
                <a:gd name="T47" fmla="*/ 2147483647 h 314"/>
                <a:gd name="T48" fmla="*/ 1287835159 w 314"/>
                <a:gd name="T49" fmla="*/ 2147483647 h 314"/>
                <a:gd name="T50" fmla="*/ 1448829071 w 314"/>
                <a:gd name="T51" fmla="*/ 2147483647 h 314"/>
                <a:gd name="T52" fmla="*/ 1594466390 w 314"/>
                <a:gd name="T53" fmla="*/ 2147483647 h 314"/>
                <a:gd name="T54" fmla="*/ 1740142355 w 314"/>
                <a:gd name="T55" fmla="*/ 2147483647 h 314"/>
                <a:gd name="T56" fmla="*/ 1878120602 w 314"/>
                <a:gd name="T57" fmla="*/ 2147483647 h 314"/>
                <a:gd name="T58" fmla="*/ 2000780705 w 314"/>
                <a:gd name="T59" fmla="*/ 2108084216 h 314"/>
                <a:gd name="T60" fmla="*/ 2108084216 w 314"/>
                <a:gd name="T61" fmla="*/ 1993121830 h 314"/>
                <a:gd name="T62" fmla="*/ 2147483647 w 314"/>
                <a:gd name="T63" fmla="*/ 1870461530 h 314"/>
                <a:gd name="T64" fmla="*/ 2147483647 w 314"/>
                <a:gd name="T65" fmla="*/ 1732483283 h 314"/>
                <a:gd name="T66" fmla="*/ 2147483647 w 314"/>
                <a:gd name="T67" fmla="*/ 1594466390 h 314"/>
                <a:gd name="T68" fmla="*/ 2147483647 w 314"/>
                <a:gd name="T69" fmla="*/ 1441170196 h 314"/>
                <a:gd name="T70" fmla="*/ 2147483647 w 314"/>
                <a:gd name="T71" fmla="*/ 1287835159 h 314"/>
                <a:gd name="T72" fmla="*/ 2147483647 w 314"/>
                <a:gd name="T73" fmla="*/ 1119221019 h 314"/>
                <a:gd name="T74" fmla="*/ 2147483647 w 314"/>
                <a:gd name="T75" fmla="*/ 958227107 h 314"/>
                <a:gd name="T76" fmla="*/ 2147483647 w 314"/>
                <a:gd name="T77" fmla="*/ 804892069 h 314"/>
                <a:gd name="T78" fmla="*/ 2147483647 w 314"/>
                <a:gd name="T79" fmla="*/ 666914020 h 314"/>
                <a:gd name="T80" fmla="*/ 2147483647 w 314"/>
                <a:gd name="T81" fmla="*/ 528935773 h 314"/>
                <a:gd name="T82" fmla="*/ 2108084216 w 314"/>
                <a:gd name="T83" fmla="*/ 406275472 h 314"/>
                <a:gd name="T84" fmla="*/ 2000780705 w 314"/>
                <a:gd name="T85" fmla="*/ 291313087 h 314"/>
                <a:gd name="T86" fmla="*/ 1878120602 w 314"/>
                <a:gd name="T87" fmla="*/ 199327720 h 314"/>
                <a:gd name="T88" fmla="*/ 1740142355 w 314"/>
                <a:gd name="T89" fmla="*/ 122660300 h 314"/>
                <a:gd name="T90" fmla="*/ 1594466390 w 314"/>
                <a:gd name="T91" fmla="*/ 61310630 h 314"/>
                <a:gd name="T92" fmla="*/ 1448829071 w 314"/>
                <a:gd name="T93" fmla="*/ 15317947 h 314"/>
                <a:gd name="T94" fmla="*/ 1287835159 w 314"/>
                <a:gd name="T95" fmla="*/ 0 h 31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14" h="314">
                  <a:moveTo>
                    <a:pt x="156" y="0"/>
                  </a:moveTo>
                  <a:lnTo>
                    <a:pt x="146" y="0"/>
                  </a:lnTo>
                  <a:lnTo>
                    <a:pt x="135" y="1"/>
                  </a:lnTo>
                  <a:lnTo>
                    <a:pt x="125" y="2"/>
                  </a:lnTo>
                  <a:lnTo>
                    <a:pt x="115" y="6"/>
                  </a:lnTo>
                  <a:lnTo>
                    <a:pt x="105" y="8"/>
                  </a:lnTo>
                  <a:lnTo>
                    <a:pt x="96" y="11"/>
                  </a:lnTo>
                  <a:lnTo>
                    <a:pt x="87" y="16"/>
                  </a:lnTo>
                  <a:lnTo>
                    <a:pt x="78" y="21"/>
                  </a:lnTo>
                  <a:lnTo>
                    <a:pt x="69" y="26"/>
                  </a:lnTo>
                  <a:lnTo>
                    <a:pt x="61" y="33"/>
                  </a:lnTo>
                  <a:lnTo>
                    <a:pt x="53" y="38"/>
                  </a:lnTo>
                  <a:lnTo>
                    <a:pt x="46" y="45"/>
                  </a:lnTo>
                  <a:lnTo>
                    <a:pt x="39" y="53"/>
                  </a:lnTo>
                  <a:lnTo>
                    <a:pt x="33" y="61"/>
                  </a:lnTo>
                  <a:lnTo>
                    <a:pt x="27" y="69"/>
                  </a:lnTo>
                  <a:lnTo>
                    <a:pt x="21" y="78"/>
                  </a:lnTo>
                  <a:lnTo>
                    <a:pt x="16" y="87"/>
                  </a:lnTo>
                  <a:lnTo>
                    <a:pt x="12" y="96"/>
                  </a:lnTo>
                  <a:lnTo>
                    <a:pt x="8" y="105"/>
                  </a:lnTo>
                  <a:lnTo>
                    <a:pt x="5" y="115"/>
                  </a:lnTo>
                  <a:lnTo>
                    <a:pt x="3" y="125"/>
                  </a:lnTo>
                  <a:lnTo>
                    <a:pt x="1" y="135"/>
                  </a:lnTo>
                  <a:lnTo>
                    <a:pt x="0" y="146"/>
                  </a:lnTo>
                  <a:lnTo>
                    <a:pt x="0" y="157"/>
                  </a:lnTo>
                  <a:lnTo>
                    <a:pt x="0" y="168"/>
                  </a:lnTo>
                  <a:lnTo>
                    <a:pt x="1" y="178"/>
                  </a:lnTo>
                  <a:lnTo>
                    <a:pt x="3" y="188"/>
                  </a:lnTo>
                  <a:lnTo>
                    <a:pt x="5" y="198"/>
                  </a:lnTo>
                  <a:lnTo>
                    <a:pt x="8" y="208"/>
                  </a:lnTo>
                  <a:lnTo>
                    <a:pt x="12" y="217"/>
                  </a:lnTo>
                  <a:lnTo>
                    <a:pt x="16" y="226"/>
                  </a:lnTo>
                  <a:lnTo>
                    <a:pt x="21" y="235"/>
                  </a:lnTo>
                  <a:lnTo>
                    <a:pt x="27" y="244"/>
                  </a:lnTo>
                  <a:lnTo>
                    <a:pt x="33" y="252"/>
                  </a:lnTo>
                  <a:lnTo>
                    <a:pt x="39" y="260"/>
                  </a:lnTo>
                  <a:lnTo>
                    <a:pt x="46" y="268"/>
                  </a:lnTo>
                  <a:lnTo>
                    <a:pt x="53" y="275"/>
                  </a:lnTo>
                  <a:lnTo>
                    <a:pt x="61" y="280"/>
                  </a:lnTo>
                  <a:lnTo>
                    <a:pt x="69" y="287"/>
                  </a:lnTo>
                  <a:lnTo>
                    <a:pt x="78" y="292"/>
                  </a:lnTo>
                  <a:lnTo>
                    <a:pt x="87" y="297"/>
                  </a:lnTo>
                  <a:lnTo>
                    <a:pt x="96" y="302"/>
                  </a:lnTo>
                  <a:lnTo>
                    <a:pt x="105" y="305"/>
                  </a:lnTo>
                  <a:lnTo>
                    <a:pt x="115" y="309"/>
                  </a:lnTo>
                  <a:lnTo>
                    <a:pt x="125" y="311"/>
                  </a:lnTo>
                  <a:lnTo>
                    <a:pt x="135" y="312"/>
                  </a:lnTo>
                  <a:lnTo>
                    <a:pt x="146" y="313"/>
                  </a:lnTo>
                  <a:lnTo>
                    <a:pt x="156" y="314"/>
                  </a:lnTo>
                  <a:lnTo>
                    <a:pt x="168" y="313"/>
                  </a:lnTo>
                  <a:lnTo>
                    <a:pt x="178" y="312"/>
                  </a:lnTo>
                  <a:lnTo>
                    <a:pt x="189" y="311"/>
                  </a:lnTo>
                  <a:lnTo>
                    <a:pt x="199" y="309"/>
                  </a:lnTo>
                  <a:lnTo>
                    <a:pt x="208" y="305"/>
                  </a:lnTo>
                  <a:lnTo>
                    <a:pt x="218" y="302"/>
                  </a:lnTo>
                  <a:lnTo>
                    <a:pt x="227" y="297"/>
                  </a:lnTo>
                  <a:lnTo>
                    <a:pt x="236" y="292"/>
                  </a:lnTo>
                  <a:lnTo>
                    <a:pt x="245" y="287"/>
                  </a:lnTo>
                  <a:lnTo>
                    <a:pt x="253" y="280"/>
                  </a:lnTo>
                  <a:lnTo>
                    <a:pt x="261" y="275"/>
                  </a:lnTo>
                  <a:lnTo>
                    <a:pt x="268" y="268"/>
                  </a:lnTo>
                  <a:lnTo>
                    <a:pt x="275" y="260"/>
                  </a:lnTo>
                  <a:lnTo>
                    <a:pt x="281" y="252"/>
                  </a:lnTo>
                  <a:lnTo>
                    <a:pt x="287" y="244"/>
                  </a:lnTo>
                  <a:lnTo>
                    <a:pt x="293" y="235"/>
                  </a:lnTo>
                  <a:lnTo>
                    <a:pt x="297" y="226"/>
                  </a:lnTo>
                  <a:lnTo>
                    <a:pt x="302" y="217"/>
                  </a:lnTo>
                  <a:lnTo>
                    <a:pt x="305" y="208"/>
                  </a:lnTo>
                  <a:lnTo>
                    <a:pt x="308" y="198"/>
                  </a:lnTo>
                  <a:lnTo>
                    <a:pt x="311" y="188"/>
                  </a:lnTo>
                  <a:lnTo>
                    <a:pt x="313" y="178"/>
                  </a:lnTo>
                  <a:lnTo>
                    <a:pt x="314" y="168"/>
                  </a:lnTo>
                  <a:lnTo>
                    <a:pt x="314" y="157"/>
                  </a:lnTo>
                  <a:lnTo>
                    <a:pt x="314" y="146"/>
                  </a:lnTo>
                  <a:lnTo>
                    <a:pt x="313" y="135"/>
                  </a:lnTo>
                  <a:lnTo>
                    <a:pt x="311" y="125"/>
                  </a:lnTo>
                  <a:lnTo>
                    <a:pt x="308" y="115"/>
                  </a:lnTo>
                  <a:lnTo>
                    <a:pt x="305" y="105"/>
                  </a:lnTo>
                  <a:lnTo>
                    <a:pt x="302" y="96"/>
                  </a:lnTo>
                  <a:lnTo>
                    <a:pt x="297" y="87"/>
                  </a:lnTo>
                  <a:lnTo>
                    <a:pt x="293" y="78"/>
                  </a:lnTo>
                  <a:lnTo>
                    <a:pt x="287" y="69"/>
                  </a:lnTo>
                  <a:lnTo>
                    <a:pt x="281" y="61"/>
                  </a:lnTo>
                  <a:lnTo>
                    <a:pt x="275" y="53"/>
                  </a:lnTo>
                  <a:lnTo>
                    <a:pt x="268" y="45"/>
                  </a:lnTo>
                  <a:lnTo>
                    <a:pt x="261" y="38"/>
                  </a:lnTo>
                  <a:lnTo>
                    <a:pt x="253" y="33"/>
                  </a:lnTo>
                  <a:lnTo>
                    <a:pt x="245" y="26"/>
                  </a:lnTo>
                  <a:lnTo>
                    <a:pt x="236" y="21"/>
                  </a:lnTo>
                  <a:lnTo>
                    <a:pt x="227" y="16"/>
                  </a:lnTo>
                  <a:lnTo>
                    <a:pt x="218" y="11"/>
                  </a:lnTo>
                  <a:lnTo>
                    <a:pt x="208" y="8"/>
                  </a:lnTo>
                  <a:lnTo>
                    <a:pt x="199" y="6"/>
                  </a:lnTo>
                  <a:lnTo>
                    <a:pt x="189" y="2"/>
                  </a:lnTo>
                  <a:lnTo>
                    <a:pt x="178" y="1"/>
                  </a:lnTo>
                  <a:lnTo>
                    <a:pt x="168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42" name="Rectangle 133"/>
            <p:cNvSpPr>
              <a:spLocks noChangeArrowheads="1"/>
            </p:cNvSpPr>
            <p:nvPr userDrawn="1"/>
          </p:nvSpPr>
          <p:spPr bwMode="auto">
            <a:xfrm>
              <a:off x="10795004" y="6402388"/>
              <a:ext cx="65617" cy="222250"/>
            </a:xfrm>
            <a:prstGeom prst="rect">
              <a:avLst/>
            </a:prstGeom>
            <a:solidFill>
              <a:srgbClr val="CD0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>
                <a:solidFill>
                  <a:srgbClr val="CD0920"/>
                </a:solidFill>
              </a:endParaRPr>
            </a:p>
          </p:txBody>
        </p:sp>
        <p:sp>
          <p:nvSpPr>
            <p:cNvPr id="43" name="Freeform 134"/>
            <p:cNvSpPr>
              <a:spLocks/>
            </p:cNvSpPr>
            <p:nvPr userDrawn="1"/>
          </p:nvSpPr>
          <p:spPr bwMode="auto">
            <a:xfrm>
              <a:off x="10902889" y="6486525"/>
              <a:ext cx="192635" cy="141288"/>
            </a:xfrm>
            <a:custGeom>
              <a:avLst/>
              <a:gdLst>
                <a:gd name="T0" fmla="*/ 0 w 733"/>
                <a:gd name="T1" fmla="*/ 2147483647 h 712"/>
                <a:gd name="T2" fmla="*/ 7652006 w 733"/>
                <a:gd name="T3" fmla="*/ 2147483647 h 712"/>
                <a:gd name="T4" fmla="*/ 53602474 w 733"/>
                <a:gd name="T5" fmla="*/ 2147483647 h 712"/>
                <a:gd name="T6" fmla="*/ 122469937 w 733"/>
                <a:gd name="T7" fmla="*/ 2147483647 h 712"/>
                <a:gd name="T8" fmla="*/ 214332047 w 733"/>
                <a:gd name="T9" fmla="*/ 2147483647 h 712"/>
                <a:gd name="T10" fmla="*/ 329188804 w 733"/>
                <a:gd name="T11" fmla="*/ 2147483647 h 712"/>
                <a:gd name="T12" fmla="*/ 466962556 w 733"/>
                <a:gd name="T13" fmla="*/ 2147483647 h 712"/>
                <a:gd name="T14" fmla="*/ 627730955 w 733"/>
                <a:gd name="T15" fmla="*/ 2147483647 h 712"/>
                <a:gd name="T16" fmla="*/ 811455175 w 733"/>
                <a:gd name="T17" fmla="*/ 2147483647 h 712"/>
                <a:gd name="T18" fmla="*/ 1010483210 w 733"/>
                <a:gd name="T19" fmla="*/ 2147483647 h 712"/>
                <a:gd name="T20" fmla="*/ 1224854083 w 733"/>
                <a:gd name="T21" fmla="*/ 2147483647 h 712"/>
                <a:gd name="T22" fmla="*/ 1446838136 w 733"/>
                <a:gd name="T23" fmla="*/ 2147483647 h 712"/>
                <a:gd name="T24" fmla="*/ 1699468645 w 733"/>
                <a:gd name="T25" fmla="*/ 2147483647 h 712"/>
                <a:gd name="T26" fmla="*/ 2147483647 w 733"/>
                <a:gd name="T27" fmla="*/ 2147483647 h 712"/>
                <a:gd name="T28" fmla="*/ 2147483647 w 733"/>
                <a:gd name="T29" fmla="*/ 2147483647 h 712"/>
                <a:gd name="T30" fmla="*/ 2147483647 w 733"/>
                <a:gd name="T31" fmla="*/ 2147483647 h 712"/>
                <a:gd name="T32" fmla="*/ 2147483647 w 733"/>
                <a:gd name="T33" fmla="*/ 2147483647 h 712"/>
                <a:gd name="T34" fmla="*/ 2147483647 w 733"/>
                <a:gd name="T35" fmla="*/ 2147483647 h 712"/>
                <a:gd name="T36" fmla="*/ 2147483647 w 733"/>
                <a:gd name="T37" fmla="*/ 2147483647 h 712"/>
                <a:gd name="T38" fmla="*/ 2147483647 w 733"/>
                <a:gd name="T39" fmla="*/ 2147483647 h 712"/>
                <a:gd name="T40" fmla="*/ 2147483647 w 733"/>
                <a:gd name="T41" fmla="*/ 2147483647 h 712"/>
                <a:gd name="T42" fmla="*/ 2147483647 w 733"/>
                <a:gd name="T43" fmla="*/ 2147483647 h 712"/>
                <a:gd name="T44" fmla="*/ 2147483647 w 733"/>
                <a:gd name="T45" fmla="*/ 2147483647 h 712"/>
                <a:gd name="T46" fmla="*/ 2147483647 w 733"/>
                <a:gd name="T47" fmla="*/ 2147483647 h 712"/>
                <a:gd name="T48" fmla="*/ 2147483647 w 733"/>
                <a:gd name="T49" fmla="*/ 2147483647 h 712"/>
                <a:gd name="T50" fmla="*/ 2147483647 w 733"/>
                <a:gd name="T51" fmla="*/ 2147483647 h 712"/>
                <a:gd name="T52" fmla="*/ 2147483647 w 733"/>
                <a:gd name="T53" fmla="*/ 2147483647 h 712"/>
                <a:gd name="T54" fmla="*/ 2147483647 w 733"/>
                <a:gd name="T55" fmla="*/ 2147483647 h 712"/>
                <a:gd name="T56" fmla="*/ 2147483647 w 733"/>
                <a:gd name="T57" fmla="*/ 2147483647 h 712"/>
                <a:gd name="T58" fmla="*/ 2147483647 w 733"/>
                <a:gd name="T59" fmla="*/ 0 h 712"/>
                <a:gd name="T60" fmla="*/ 2147483647 w 733"/>
                <a:gd name="T61" fmla="*/ 2147483647 h 712"/>
                <a:gd name="T62" fmla="*/ 2147483647 w 733"/>
                <a:gd name="T63" fmla="*/ 2147483647 h 712"/>
                <a:gd name="T64" fmla="*/ 2147483647 w 733"/>
                <a:gd name="T65" fmla="*/ 2147483647 h 712"/>
                <a:gd name="T66" fmla="*/ 2147483647 w 733"/>
                <a:gd name="T67" fmla="*/ 2147483647 h 712"/>
                <a:gd name="T68" fmla="*/ 2147483647 w 733"/>
                <a:gd name="T69" fmla="*/ 2147483647 h 712"/>
                <a:gd name="T70" fmla="*/ 2147483647 w 733"/>
                <a:gd name="T71" fmla="*/ 2147483647 h 712"/>
                <a:gd name="T72" fmla="*/ 2147483647 w 733"/>
                <a:gd name="T73" fmla="*/ 2147483647 h 712"/>
                <a:gd name="T74" fmla="*/ 2147483647 w 733"/>
                <a:gd name="T75" fmla="*/ 2147483647 h 712"/>
                <a:gd name="T76" fmla="*/ 2147483647 w 733"/>
                <a:gd name="T77" fmla="*/ 2147483647 h 712"/>
                <a:gd name="T78" fmla="*/ 2147483647 w 733"/>
                <a:gd name="T79" fmla="*/ 2147483647 h 712"/>
                <a:gd name="T80" fmla="*/ 2147483647 w 733"/>
                <a:gd name="T81" fmla="*/ 2147483647 h 712"/>
                <a:gd name="T82" fmla="*/ 2147483647 w 733"/>
                <a:gd name="T83" fmla="*/ 2147483647 h 712"/>
                <a:gd name="T84" fmla="*/ 2147483647 w 733"/>
                <a:gd name="T85" fmla="*/ 2147483647 h 712"/>
                <a:gd name="T86" fmla="*/ 2147483647 w 733"/>
                <a:gd name="T87" fmla="*/ 2147483647 h 712"/>
                <a:gd name="T88" fmla="*/ 2147483647 w 733"/>
                <a:gd name="T89" fmla="*/ 2147483647 h 712"/>
                <a:gd name="T90" fmla="*/ 2089872906 w 733"/>
                <a:gd name="T91" fmla="*/ 2147483647 h 712"/>
                <a:gd name="T92" fmla="*/ 2020966617 w 733"/>
                <a:gd name="T93" fmla="*/ 2147483647 h 712"/>
                <a:gd name="T94" fmla="*/ 1967402968 w 733"/>
                <a:gd name="T95" fmla="*/ 2147483647 h 712"/>
                <a:gd name="T96" fmla="*/ 1906148686 w 733"/>
                <a:gd name="T97" fmla="*/ 2147483647 h 712"/>
                <a:gd name="T98" fmla="*/ 1867889049 w 733"/>
                <a:gd name="T99" fmla="*/ 2147483647 h 712"/>
                <a:gd name="T100" fmla="*/ 1867889049 w 733"/>
                <a:gd name="T101" fmla="*/ 0 h 71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33" h="712">
                  <a:moveTo>
                    <a:pt x="0" y="0"/>
                  </a:moveTo>
                  <a:lnTo>
                    <a:pt x="0" y="415"/>
                  </a:lnTo>
                  <a:lnTo>
                    <a:pt x="0" y="436"/>
                  </a:lnTo>
                  <a:lnTo>
                    <a:pt x="1" y="456"/>
                  </a:lnTo>
                  <a:lnTo>
                    <a:pt x="4" y="475"/>
                  </a:lnTo>
                  <a:lnTo>
                    <a:pt x="7" y="493"/>
                  </a:lnTo>
                  <a:lnTo>
                    <a:pt x="11" y="510"/>
                  </a:lnTo>
                  <a:lnTo>
                    <a:pt x="16" y="527"/>
                  </a:lnTo>
                  <a:lnTo>
                    <a:pt x="22" y="543"/>
                  </a:lnTo>
                  <a:lnTo>
                    <a:pt x="28" y="557"/>
                  </a:lnTo>
                  <a:lnTo>
                    <a:pt x="35" y="571"/>
                  </a:lnTo>
                  <a:lnTo>
                    <a:pt x="43" y="584"/>
                  </a:lnTo>
                  <a:lnTo>
                    <a:pt x="52" y="597"/>
                  </a:lnTo>
                  <a:lnTo>
                    <a:pt x="61" y="609"/>
                  </a:lnTo>
                  <a:lnTo>
                    <a:pt x="71" y="619"/>
                  </a:lnTo>
                  <a:lnTo>
                    <a:pt x="82" y="631"/>
                  </a:lnTo>
                  <a:lnTo>
                    <a:pt x="94" y="640"/>
                  </a:lnTo>
                  <a:lnTo>
                    <a:pt x="106" y="649"/>
                  </a:lnTo>
                  <a:lnTo>
                    <a:pt x="118" y="657"/>
                  </a:lnTo>
                  <a:lnTo>
                    <a:pt x="132" y="664"/>
                  </a:lnTo>
                  <a:lnTo>
                    <a:pt x="145" y="671"/>
                  </a:lnTo>
                  <a:lnTo>
                    <a:pt x="160" y="678"/>
                  </a:lnTo>
                  <a:lnTo>
                    <a:pt x="175" y="684"/>
                  </a:lnTo>
                  <a:lnTo>
                    <a:pt x="189" y="689"/>
                  </a:lnTo>
                  <a:lnTo>
                    <a:pt x="205" y="694"/>
                  </a:lnTo>
                  <a:lnTo>
                    <a:pt x="222" y="697"/>
                  </a:lnTo>
                  <a:lnTo>
                    <a:pt x="256" y="704"/>
                  </a:lnTo>
                  <a:lnTo>
                    <a:pt x="292" y="708"/>
                  </a:lnTo>
                  <a:lnTo>
                    <a:pt x="328" y="711"/>
                  </a:lnTo>
                  <a:lnTo>
                    <a:pt x="366" y="712"/>
                  </a:lnTo>
                  <a:lnTo>
                    <a:pt x="404" y="711"/>
                  </a:lnTo>
                  <a:lnTo>
                    <a:pt x="442" y="708"/>
                  </a:lnTo>
                  <a:lnTo>
                    <a:pt x="478" y="704"/>
                  </a:lnTo>
                  <a:lnTo>
                    <a:pt x="511" y="697"/>
                  </a:lnTo>
                  <a:lnTo>
                    <a:pt x="527" y="694"/>
                  </a:lnTo>
                  <a:lnTo>
                    <a:pt x="543" y="689"/>
                  </a:lnTo>
                  <a:lnTo>
                    <a:pt x="559" y="684"/>
                  </a:lnTo>
                  <a:lnTo>
                    <a:pt x="573" y="678"/>
                  </a:lnTo>
                  <a:lnTo>
                    <a:pt x="588" y="671"/>
                  </a:lnTo>
                  <a:lnTo>
                    <a:pt x="601" y="664"/>
                  </a:lnTo>
                  <a:lnTo>
                    <a:pt x="615" y="657"/>
                  </a:lnTo>
                  <a:lnTo>
                    <a:pt x="627" y="649"/>
                  </a:lnTo>
                  <a:lnTo>
                    <a:pt x="640" y="640"/>
                  </a:lnTo>
                  <a:lnTo>
                    <a:pt x="651" y="631"/>
                  </a:lnTo>
                  <a:lnTo>
                    <a:pt x="662" y="619"/>
                  </a:lnTo>
                  <a:lnTo>
                    <a:pt x="672" y="609"/>
                  </a:lnTo>
                  <a:lnTo>
                    <a:pt x="681" y="597"/>
                  </a:lnTo>
                  <a:lnTo>
                    <a:pt x="690" y="584"/>
                  </a:lnTo>
                  <a:lnTo>
                    <a:pt x="698" y="571"/>
                  </a:lnTo>
                  <a:lnTo>
                    <a:pt x="705" y="557"/>
                  </a:lnTo>
                  <a:lnTo>
                    <a:pt x="712" y="543"/>
                  </a:lnTo>
                  <a:lnTo>
                    <a:pt x="717" y="527"/>
                  </a:lnTo>
                  <a:lnTo>
                    <a:pt x="722" y="510"/>
                  </a:lnTo>
                  <a:lnTo>
                    <a:pt x="726" y="493"/>
                  </a:lnTo>
                  <a:lnTo>
                    <a:pt x="729" y="475"/>
                  </a:lnTo>
                  <a:lnTo>
                    <a:pt x="731" y="456"/>
                  </a:lnTo>
                  <a:lnTo>
                    <a:pt x="733" y="436"/>
                  </a:lnTo>
                  <a:lnTo>
                    <a:pt x="733" y="415"/>
                  </a:lnTo>
                  <a:lnTo>
                    <a:pt x="733" y="0"/>
                  </a:lnTo>
                  <a:lnTo>
                    <a:pt x="489" y="0"/>
                  </a:lnTo>
                  <a:lnTo>
                    <a:pt x="489" y="368"/>
                  </a:lnTo>
                  <a:lnTo>
                    <a:pt x="489" y="390"/>
                  </a:lnTo>
                  <a:lnTo>
                    <a:pt x="487" y="410"/>
                  </a:lnTo>
                  <a:lnTo>
                    <a:pt x="484" y="428"/>
                  </a:lnTo>
                  <a:lnTo>
                    <a:pt x="480" y="446"/>
                  </a:lnTo>
                  <a:lnTo>
                    <a:pt x="476" y="454"/>
                  </a:lnTo>
                  <a:lnTo>
                    <a:pt x="473" y="462"/>
                  </a:lnTo>
                  <a:lnTo>
                    <a:pt x="470" y="468"/>
                  </a:lnTo>
                  <a:lnTo>
                    <a:pt x="465" y="475"/>
                  </a:lnTo>
                  <a:lnTo>
                    <a:pt x="461" y="482"/>
                  </a:lnTo>
                  <a:lnTo>
                    <a:pt x="455" y="488"/>
                  </a:lnTo>
                  <a:lnTo>
                    <a:pt x="449" y="493"/>
                  </a:lnTo>
                  <a:lnTo>
                    <a:pt x="443" y="498"/>
                  </a:lnTo>
                  <a:lnTo>
                    <a:pt x="436" y="502"/>
                  </a:lnTo>
                  <a:lnTo>
                    <a:pt x="428" y="506"/>
                  </a:lnTo>
                  <a:lnTo>
                    <a:pt x="420" y="509"/>
                  </a:lnTo>
                  <a:lnTo>
                    <a:pt x="411" y="512"/>
                  </a:lnTo>
                  <a:lnTo>
                    <a:pt x="401" y="515"/>
                  </a:lnTo>
                  <a:lnTo>
                    <a:pt x="390" y="516"/>
                  </a:lnTo>
                  <a:lnTo>
                    <a:pt x="378" y="517"/>
                  </a:lnTo>
                  <a:lnTo>
                    <a:pt x="366" y="517"/>
                  </a:lnTo>
                  <a:lnTo>
                    <a:pt x="355" y="517"/>
                  </a:lnTo>
                  <a:lnTo>
                    <a:pt x="344" y="516"/>
                  </a:lnTo>
                  <a:lnTo>
                    <a:pt x="332" y="515"/>
                  </a:lnTo>
                  <a:lnTo>
                    <a:pt x="322" y="512"/>
                  </a:lnTo>
                  <a:lnTo>
                    <a:pt x="313" y="509"/>
                  </a:lnTo>
                  <a:lnTo>
                    <a:pt x="305" y="506"/>
                  </a:lnTo>
                  <a:lnTo>
                    <a:pt x="297" y="502"/>
                  </a:lnTo>
                  <a:lnTo>
                    <a:pt x="290" y="498"/>
                  </a:lnTo>
                  <a:lnTo>
                    <a:pt x="284" y="493"/>
                  </a:lnTo>
                  <a:lnTo>
                    <a:pt x="278" y="488"/>
                  </a:lnTo>
                  <a:lnTo>
                    <a:pt x="273" y="482"/>
                  </a:lnTo>
                  <a:lnTo>
                    <a:pt x="268" y="475"/>
                  </a:lnTo>
                  <a:lnTo>
                    <a:pt x="264" y="468"/>
                  </a:lnTo>
                  <a:lnTo>
                    <a:pt x="259" y="462"/>
                  </a:lnTo>
                  <a:lnTo>
                    <a:pt x="257" y="454"/>
                  </a:lnTo>
                  <a:lnTo>
                    <a:pt x="253" y="446"/>
                  </a:lnTo>
                  <a:lnTo>
                    <a:pt x="249" y="428"/>
                  </a:lnTo>
                  <a:lnTo>
                    <a:pt x="247" y="410"/>
                  </a:lnTo>
                  <a:lnTo>
                    <a:pt x="244" y="390"/>
                  </a:lnTo>
                  <a:lnTo>
                    <a:pt x="244" y="368"/>
                  </a:lnTo>
                  <a:lnTo>
                    <a:pt x="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44" name="Freeform 135"/>
            <p:cNvSpPr>
              <a:spLocks/>
            </p:cNvSpPr>
            <p:nvPr userDrawn="1"/>
          </p:nvSpPr>
          <p:spPr bwMode="auto">
            <a:xfrm>
              <a:off x="11135745" y="6567492"/>
              <a:ext cx="82559" cy="61913"/>
            </a:xfrm>
            <a:custGeom>
              <a:avLst/>
              <a:gdLst>
                <a:gd name="T0" fmla="*/ 1119221019 w 314"/>
                <a:gd name="T1" fmla="*/ 0 h 314"/>
                <a:gd name="T2" fmla="*/ 958227107 w 314"/>
                <a:gd name="T3" fmla="*/ 15317947 h 314"/>
                <a:gd name="T4" fmla="*/ 804892069 w 314"/>
                <a:gd name="T5" fmla="*/ 61310630 h 314"/>
                <a:gd name="T6" fmla="*/ 666914020 w 314"/>
                <a:gd name="T7" fmla="*/ 122660300 h 314"/>
                <a:gd name="T8" fmla="*/ 528935773 w 314"/>
                <a:gd name="T9" fmla="*/ 199327720 h 314"/>
                <a:gd name="T10" fmla="*/ 406275472 w 314"/>
                <a:gd name="T11" fmla="*/ 291313087 h 314"/>
                <a:gd name="T12" fmla="*/ 291313087 w 314"/>
                <a:gd name="T13" fmla="*/ 406275472 h 314"/>
                <a:gd name="T14" fmla="*/ 199327720 w 314"/>
                <a:gd name="T15" fmla="*/ 528935773 h 314"/>
                <a:gd name="T16" fmla="*/ 122660300 w 314"/>
                <a:gd name="T17" fmla="*/ 666914020 h 314"/>
                <a:gd name="T18" fmla="*/ 61310630 w 314"/>
                <a:gd name="T19" fmla="*/ 804892069 h 314"/>
                <a:gd name="T20" fmla="*/ 15317947 w 314"/>
                <a:gd name="T21" fmla="*/ 958227107 h 314"/>
                <a:gd name="T22" fmla="*/ 0 w 314"/>
                <a:gd name="T23" fmla="*/ 1119221019 h 314"/>
                <a:gd name="T24" fmla="*/ 0 w 314"/>
                <a:gd name="T25" fmla="*/ 1287835159 h 314"/>
                <a:gd name="T26" fmla="*/ 15317947 w 314"/>
                <a:gd name="T27" fmla="*/ 1441170196 h 314"/>
                <a:gd name="T28" fmla="*/ 61310630 w 314"/>
                <a:gd name="T29" fmla="*/ 1594466390 h 314"/>
                <a:gd name="T30" fmla="*/ 122660300 w 314"/>
                <a:gd name="T31" fmla="*/ 1732483283 h 314"/>
                <a:gd name="T32" fmla="*/ 199327720 w 314"/>
                <a:gd name="T33" fmla="*/ 1870461530 h 314"/>
                <a:gd name="T34" fmla="*/ 291313087 w 314"/>
                <a:gd name="T35" fmla="*/ 1993121830 h 314"/>
                <a:gd name="T36" fmla="*/ 406275472 w 314"/>
                <a:gd name="T37" fmla="*/ 2108084216 h 314"/>
                <a:gd name="T38" fmla="*/ 528935773 w 314"/>
                <a:gd name="T39" fmla="*/ 2147483647 h 314"/>
                <a:gd name="T40" fmla="*/ 666914020 w 314"/>
                <a:gd name="T41" fmla="*/ 2147483647 h 314"/>
                <a:gd name="T42" fmla="*/ 804892069 w 314"/>
                <a:gd name="T43" fmla="*/ 2147483647 h 314"/>
                <a:gd name="T44" fmla="*/ 958227107 w 314"/>
                <a:gd name="T45" fmla="*/ 2147483647 h 314"/>
                <a:gd name="T46" fmla="*/ 1119221019 w 314"/>
                <a:gd name="T47" fmla="*/ 2147483647 h 314"/>
                <a:gd name="T48" fmla="*/ 1287835159 w 314"/>
                <a:gd name="T49" fmla="*/ 2147483647 h 314"/>
                <a:gd name="T50" fmla="*/ 1441170196 w 314"/>
                <a:gd name="T51" fmla="*/ 2147483647 h 314"/>
                <a:gd name="T52" fmla="*/ 1594466390 w 314"/>
                <a:gd name="T53" fmla="*/ 2147483647 h 314"/>
                <a:gd name="T54" fmla="*/ 1740142355 w 314"/>
                <a:gd name="T55" fmla="*/ 2147483647 h 314"/>
                <a:gd name="T56" fmla="*/ 1870461530 w 314"/>
                <a:gd name="T57" fmla="*/ 2147483647 h 314"/>
                <a:gd name="T58" fmla="*/ 2000780705 w 314"/>
                <a:gd name="T59" fmla="*/ 2108084216 h 314"/>
                <a:gd name="T60" fmla="*/ 2108084216 w 314"/>
                <a:gd name="T61" fmla="*/ 1993121830 h 314"/>
                <a:gd name="T62" fmla="*/ 2147483647 w 314"/>
                <a:gd name="T63" fmla="*/ 1870461530 h 314"/>
                <a:gd name="T64" fmla="*/ 2147483647 w 314"/>
                <a:gd name="T65" fmla="*/ 1732483283 h 314"/>
                <a:gd name="T66" fmla="*/ 2147483647 w 314"/>
                <a:gd name="T67" fmla="*/ 1594466390 h 314"/>
                <a:gd name="T68" fmla="*/ 2147483647 w 314"/>
                <a:gd name="T69" fmla="*/ 1441170196 h 314"/>
                <a:gd name="T70" fmla="*/ 2147483647 w 314"/>
                <a:gd name="T71" fmla="*/ 1287835159 h 314"/>
                <a:gd name="T72" fmla="*/ 2147483647 w 314"/>
                <a:gd name="T73" fmla="*/ 1119221019 h 314"/>
                <a:gd name="T74" fmla="*/ 2147483647 w 314"/>
                <a:gd name="T75" fmla="*/ 958227107 h 314"/>
                <a:gd name="T76" fmla="*/ 2147483647 w 314"/>
                <a:gd name="T77" fmla="*/ 804892069 h 314"/>
                <a:gd name="T78" fmla="*/ 2147483647 w 314"/>
                <a:gd name="T79" fmla="*/ 666914020 h 314"/>
                <a:gd name="T80" fmla="*/ 2147483647 w 314"/>
                <a:gd name="T81" fmla="*/ 528935773 h 314"/>
                <a:gd name="T82" fmla="*/ 2108084216 w 314"/>
                <a:gd name="T83" fmla="*/ 406275472 h 314"/>
                <a:gd name="T84" fmla="*/ 2000780705 w 314"/>
                <a:gd name="T85" fmla="*/ 291313087 h 314"/>
                <a:gd name="T86" fmla="*/ 1870461530 w 314"/>
                <a:gd name="T87" fmla="*/ 199327720 h 314"/>
                <a:gd name="T88" fmla="*/ 1740142355 w 314"/>
                <a:gd name="T89" fmla="*/ 122660300 h 314"/>
                <a:gd name="T90" fmla="*/ 1594466390 w 314"/>
                <a:gd name="T91" fmla="*/ 61310630 h 314"/>
                <a:gd name="T92" fmla="*/ 1441170196 w 314"/>
                <a:gd name="T93" fmla="*/ 15317947 h 314"/>
                <a:gd name="T94" fmla="*/ 1287835159 w 314"/>
                <a:gd name="T95" fmla="*/ 0 h 31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14" h="314">
                  <a:moveTo>
                    <a:pt x="156" y="0"/>
                  </a:moveTo>
                  <a:lnTo>
                    <a:pt x="146" y="0"/>
                  </a:lnTo>
                  <a:lnTo>
                    <a:pt x="135" y="1"/>
                  </a:lnTo>
                  <a:lnTo>
                    <a:pt x="125" y="2"/>
                  </a:lnTo>
                  <a:lnTo>
                    <a:pt x="115" y="6"/>
                  </a:lnTo>
                  <a:lnTo>
                    <a:pt x="105" y="8"/>
                  </a:lnTo>
                  <a:lnTo>
                    <a:pt x="96" y="11"/>
                  </a:lnTo>
                  <a:lnTo>
                    <a:pt x="87" y="16"/>
                  </a:lnTo>
                  <a:lnTo>
                    <a:pt x="78" y="21"/>
                  </a:lnTo>
                  <a:lnTo>
                    <a:pt x="69" y="26"/>
                  </a:lnTo>
                  <a:lnTo>
                    <a:pt x="61" y="33"/>
                  </a:lnTo>
                  <a:lnTo>
                    <a:pt x="53" y="38"/>
                  </a:lnTo>
                  <a:lnTo>
                    <a:pt x="45" y="45"/>
                  </a:lnTo>
                  <a:lnTo>
                    <a:pt x="38" y="53"/>
                  </a:lnTo>
                  <a:lnTo>
                    <a:pt x="33" y="61"/>
                  </a:lnTo>
                  <a:lnTo>
                    <a:pt x="26" y="69"/>
                  </a:lnTo>
                  <a:lnTo>
                    <a:pt x="20" y="78"/>
                  </a:lnTo>
                  <a:lnTo>
                    <a:pt x="16" y="87"/>
                  </a:lnTo>
                  <a:lnTo>
                    <a:pt x="11" y="96"/>
                  </a:lnTo>
                  <a:lnTo>
                    <a:pt x="8" y="105"/>
                  </a:lnTo>
                  <a:lnTo>
                    <a:pt x="6" y="115"/>
                  </a:lnTo>
                  <a:lnTo>
                    <a:pt x="2" y="125"/>
                  </a:lnTo>
                  <a:lnTo>
                    <a:pt x="1" y="135"/>
                  </a:lnTo>
                  <a:lnTo>
                    <a:pt x="0" y="146"/>
                  </a:lnTo>
                  <a:lnTo>
                    <a:pt x="0" y="157"/>
                  </a:lnTo>
                  <a:lnTo>
                    <a:pt x="0" y="168"/>
                  </a:lnTo>
                  <a:lnTo>
                    <a:pt x="1" y="178"/>
                  </a:lnTo>
                  <a:lnTo>
                    <a:pt x="2" y="188"/>
                  </a:lnTo>
                  <a:lnTo>
                    <a:pt x="6" y="198"/>
                  </a:lnTo>
                  <a:lnTo>
                    <a:pt x="8" y="208"/>
                  </a:lnTo>
                  <a:lnTo>
                    <a:pt x="11" y="217"/>
                  </a:lnTo>
                  <a:lnTo>
                    <a:pt x="16" y="226"/>
                  </a:lnTo>
                  <a:lnTo>
                    <a:pt x="20" y="235"/>
                  </a:lnTo>
                  <a:lnTo>
                    <a:pt x="26" y="244"/>
                  </a:lnTo>
                  <a:lnTo>
                    <a:pt x="33" y="252"/>
                  </a:lnTo>
                  <a:lnTo>
                    <a:pt x="38" y="260"/>
                  </a:lnTo>
                  <a:lnTo>
                    <a:pt x="45" y="268"/>
                  </a:lnTo>
                  <a:lnTo>
                    <a:pt x="53" y="275"/>
                  </a:lnTo>
                  <a:lnTo>
                    <a:pt x="61" y="280"/>
                  </a:lnTo>
                  <a:lnTo>
                    <a:pt x="69" y="287"/>
                  </a:lnTo>
                  <a:lnTo>
                    <a:pt x="78" y="292"/>
                  </a:lnTo>
                  <a:lnTo>
                    <a:pt x="87" y="297"/>
                  </a:lnTo>
                  <a:lnTo>
                    <a:pt x="96" y="302"/>
                  </a:lnTo>
                  <a:lnTo>
                    <a:pt x="105" y="305"/>
                  </a:lnTo>
                  <a:lnTo>
                    <a:pt x="115" y="309"/>
                  </a:lnTo>
                  <a:lnTo>
                    <a:pt x="125" y="311"/>
                  </a:lnTo>
                  <a:lnTo>
                    <a:pt x="135" y="312"/>
                  </a:lnTo>
                  <a:lnTo>
                    <a:pt x="146" y="313"/>
                  </a:lnTo>
                  <a:lnTo>
                    <a:pt x="156" y="314"/>
                  </a:lnTo>
                  <a:lnTo>
                    <a:pt x="168" y="313"/>
                  </a:lnTo>
                  <a:lnTo>
                    <a:pt x="178" y="312"/>
                  </a:lnTo>
                  <a:lnTo>
                    <a:pt x="188" y="311"/>
                  </a:lnTo>
                  <a:lnTo>
                    <a:pt x="198" y="309"/>
                  </a:lnTo>
                  <a:lnTo>
                    <a:pt x="208" y="305"/>
                  </a:lnTo>
                  <a:lnTo>
                    <a:pt x="218" y="302"/>
                  </a:lnTo>
                  <a:lnTo>
                    <a:pt x="227" y="297"/>
                  </a:lnTo>
                  <a:lnTo>
                    <a:pt x="236" y="292"/>
                  </a:lnTo>
                  <a:lnTo>
                    <a:pt x="244" y="287"/>
                  </a:lnTo>
                  <a:lnTo>
                    <a:pt x="253" y="280"/>
                  </a:lnTo>
                  <a:lnTo>
                    <a:pt x="261" y="275"/>
                  </a:lnTo>
                  <a:lnTo>
                    <a:pt x="268" y="268"/>
                  </a:lnTo>
                  <a:lnTo>
                    <a:pt x="275" y="260"/>
                  </a:lnTo>
                  <a:lnTo>
                    <a:pt x="281" y="252"/>
                  </a:lnTo>
                  <a:lnTo>
                    <a:pt x="287" y="244"/>
                  </a:lnTo>
                  <a:lnTo>
                    <a:pt x="293" y="235"/>
                  </a:lnTo>
                  <a:lnTo>
                    <a:pt x="297" y="226"/>
                  </a:lnTo>
                  <a:lnTo>
                    <a:pt x="302" y="217"/>
                  </a:lnTo>
                  <a:lnTo>
                    <a:pt x="305" y="208"/>
                  </a:lnTo>
                  <a:lnTo>
                    <a:pt x="308" y="198"/>
                  </a:lnTo>
                  <a:lnTo>
                    <a:pt x="311" y="188"/>
                  </a:lnTo>
                  <a:lnTo>
                    <a:pt x="312" y="178"/>
                  </a:lnTo>
                  <a:lnTo>
                    <a:pt x="313" y="168"/>
                  </a:lnTo>
                  <a:lnTo>
                    <a:pt x="314" y="157"/>
                  </a:lnTo>
                  <a:lnTo>
                    <a:pt x="313" y="146"/>
                  </a:lnTo>
                  <a:lnTo>
                    <a:pt x="312" y="135"/>
                  </a:lnTo>
                  <a:lnTo>
                    <a:pt x="311" y="125"/>
                  </a:lnTo>
                  <a:lnTo>
                    <a:pt x="308" y="115"/>
                  </a:lnTo>
                  <a:lnTo>
                    <a:pt x="305" y="105"/>
                  </a:lnTo>
                  <a:lnTo>
                    <a:pt x="302" y="96"/>
                  </a:lnTo>
                  <a:lnTo>
                    <a:pt x="297" y="87"/>
                  </a:lnTo>
                  <a:lnTo>
                    <a:pt x="293" y="78"/>
                  </a:lnTo>
                  <a:lnTo>
                    <a:pt x="287" y="69"/>
                  </a:lnTo>
                  <a:lnTo>
                    <a:pt x="281" y="61"/>
                  </a:lnTo>
                  <a:lnTo>
                    <a:pt x="275" y="53"/>
                  </a:lnTo>
                  <a:lnTo>
                    <a:pt x="268" y="45"/>
                  </a:lnTo>
                  <a:lnTo>
                    <a:pt x="261" y="38"/>
                  </a:lnTo>
                  <a:lnTo>
                    <a:pt x="253" y="33"/>
                  </a:lnTo>
                  <a:lnTo>
                    <a:pt x="244" y="26"/>
                  </a:lnTo>
                  <a:lnTo>
                    <a:pt x="236" y="21"/>
                  </a:lnTo>
                  <a:lnTo>
                    <a:pt x="227" y="16"/>
                  </a:lnTo>
                  <a:lnTo>
                    <a:pt x="218" y="11"/>
                  </a:lnTo>
                  <a:lnTo>
                    <a:pt x="208" y="8"/>
                  </a:lnTo>
                  <a:lnTo>
                    <a:pt x="198" y="6"/>
                  </a:lnTo>
                  <a:lnTo>
                    <a:pt x="188" y="2"/>
                  </a:lnTo>
                  <a:lnTo>
                    <a:pt x="178" y="1"/>
                  </a:lnTo>
                  <a:lnTo>
                    <a:pt x="168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45" name="Freeform 136"/>
            <p:cNvSpPr>
              <a:spLocks/>
            </p:cNvSpPr>
            <p:nvPr userDrawn="1"/>
          </p:nvSpPr>
          <p:spPr bwMode="auto">
            <a:xfrm>
              <a:off x="11250051" y="6483355"/>
              <a:ext cx="167232" cy="144463"/>
            </a:xfrm>
            <a:custGeom>
              <a:avLst/>
              <a:gdLst>
                <a:gd name="T0" fmla="*/ 2147483647 w 637"/>
                <a:gd name="T1" fmla="*/ 2147483647 h 725"/>
                <a:gd name="T2" fmla="*/ 2147483647 w 637"/>
                <a:gd name="T3" fmla="*/ 2147483647 h 725"/>
                <a:gd name="T4" fmla="*/ 2147483647 w 637"/>
                <a:gd name="T5" fmla="*/ 2147483647 h 725"/>
                <a:gd name="T6" fmla="*/ 2147483647 w 637"/>
                <a:gd name="T7" fmla="*/ 2147483647 h 725"/>
                <a:gd name="T8" fmla="*/ 2136833158 w 637"/>
                <a:gd name="T9" fmla="*/ 2147483647 h 725"/>
                <a:gd name="T10" fmla="*/ 1587342891 w 637"/>
                <a:gd name="T11" fmla="*/ 2147483647 h 725"/>
                <a:gd name="T12" fmla="*/ 1213405820 w 637"/>
                <a:gd name="T13" fmla="*/ 2147483647 h 725"/>
                <a:gd name="T14" fmla="*/ 961569034 w 637"/>
                <a:gd name="T15" fmla="*/ 2147483647 h 725"/>
                <a:gd name="T16" fmla="*/ 732640695 w 637"/>
                <a:gd name="T17" fmla="*/ 2147483647 h 725"/>
                <a:gd name="T18" fmla="*/ 534218035 w 637"/>
                <a:gd name="T19" fmla="*/ 2147483647 h 725"/>
                <a:gd name="T20" fmla="*/ 358664839 w 637"/>
                <a:gd name="T21" fmla="*/ 2147483647 h 725"/>
                <a:gd name="T22" fmla="*/ 221331107 w 637"/>
                <a:gd name="T23" fmla="*/ 2147483647 h 725"/>
                <a:gd name="T24" fmla="*/ 122100285 w 637"/>
                <a:gd name="T25" fmla="*/ 2147483647 h 725"/>
                <a:gd name="T26" fmla="*/ 7636018 w 637"/>
                <a:gd name="T27" fmla="*/ 2147483647 h 725"/>
                <a:gd name="T28" fmla="*/ 38141893 w 637"/>
                <a:gd name="T29" fmla="*/ 2147483647 h 725"/>
                <a:gd name="T30" fmla="*/ 198422660 w 637"/>
                <a:gd name="T31" fmla="*/ 2147483647 h 725"/>
                <a:gd name="T32" fmla="*/ 503673571 w 637"/>
                <a:gd name="T33" fmla="*/ 2056959241 h 725"/>
                <a:gd name="T34" fmla="*/ 946296802 w 637"/>
                <a:gd name="T35" fmla="*/ 1424073214 h 725"/>
                <a:gd name="T36" fmla="*/ 1472878623 w 637"/>
                <a:gd name="T37" fmla="*/ 878179020 h 725"/>
                <a:gd name="T38" fmla="*/ 2098652479 w 637"/>
                <a:gd name="T39" fmla="*/ 443060051 h 725"/>
                <a:gd name="T40" fmla="*/ 2147483647 w 637"/>
                <a:gd name="T41" fmla="*/ 142419197 h 725"/>
                <a:gd name="T42" fmla="*/ 2147483647 w 637"/>
                <a:gd name="T43" fmla="*/ 7901229 h 725"/>
                <a:gd name="T44" fmla="*/ 2147483647 w 637"/>
                <a:gd name="T45" fmla="*/ 15841912 h 725"/>
                <a:gd name="T46" fmla="*/ 2147483647 w 637"/>
                <a:gd name="T47" fmla="*/ 110774826 h 725"/>
                <a:gd name="T48" fmla="*/ 2147483647 w 637"/>
                <a:gd name="T49" fmla="*/ 284798742 h 725"/>
                <a:gd name="T50" fmla="*/ 2147483647 w 637"/>
                <a:gd name="T51" fmla="*/ 514249823 h 725"/>
                <a:gd name="T52" fmla="*/ 2147483647 w 637"/>
                <a:gd name="T53" fmla="*/ 775305423 h 725"/>
                <a:gd name="T54" fmla="*/ 2147483647 w 637"/>
                <a:gd name="T55" fmla="*/ 1068044848 h 725"/>
                <a:gd name="T56" fmla="*/ 2147483647 w 637"/>
                <a:gd name="T57" fmla="*/ 1329140300 h 725"/>
                <a:gd name="T58" fmla="*/ 2147483647 w 637"/>
                <a:gd name="T59" fmla="*/ 1558551529 h 725"/>
                <a:gd name="T60" fmla="*/ 2147483647 w 637"/>
                <a:gd name="T61" fmla="*/ 1716772986 h 725"/>
                <a:gd name="T62" fmla="*/ 2147483647 w 637"/>
                <a:gd name="T63" fmla="*/ 1803804870 h 725"/>
                <a:gd name="T64" fmla="*/ 2147483647 w 637"/>
                <a:gd name="T65" fmla="*/ 1835449042 h 725"/>
                <a:gd name="T66" fmla="*/ 2147483647 w 637"/>
                <a:gd name="T67" fmla="*/ 1764259269 h 725"/>
                <a:gd name="T68" fmla="*/ 2147483647 w 637"/>
                <a:gd name="T69" fmla="*/ 1574393441 h 725"/>
                <a:gd name="T70" fmla="*/ 2147483647 w 637"/>
                <a:gd name="T71" fmla="*/ 1344942560 h 725"/>
                <a:gd name="T72" fmla="*/ 2147483647 w 637"/>
                <a:gd name="T73" fmla="*/ 1178819873 h 725"/>
                <a:gd name="T74" fmla="*/ 2147483647 w 637"/>
                <a:gd name="T75" fmla="*/ 1012657534 h 725"/>
                <a:gd name="T76" fmla="*/ 2147483647 w 637"/>
                <a:gd name="T77" fmla="*/ 743661052 h 725"/>
                <a:gd name="T78" fmla="*/ 2147483647 w 637"/>
                <a:gd name="T79" fmla="*/ 561696254 h 725"/>
                <a:gd name="T80" fmla="*/ 2147483647 w 637"/>
                <a:gd name="T81" fmla="*/ 395573767 h 725"/>
                <a:gd name="T82" fmla="*/ 2147483647 w 637"/>
                <a:gd name="T83" fmla="*/ 324383995 h 725"/>
                <a:gd name="T84" fmla="*/ 2147483647 w 637"/>
                <a:gd name="T85" fmla="*/ 276897512 h 725"/>
                <a:gd name="T86" fmla="*/ 2147483647 w 637"/>
                <a:gd name="T87" fmla="*/ 332285025 h 725"/>
                <a:gd name="T88" fmla="*/ 2147483647 w 637"/>
                <a:gd name="T89" fmla="*/ 522150853 h 725"/>
                <a:gd name="T90" fmla="*/ 2147483647 w 637"/>
                <a:gd name="T91" fmla="*/ 814890477 h 725"/>
                <a:gd name="T92" fmla="*/ 1930774283 w 637"/>
                <a:gd name="T93" fmla="*/ 1218365275 h 725"/>
                <a:gd name="T94" fmla="*/ 1587342891 w 637"/>
                <a:gd name="T95" fmla="*/ 1724713868 h 725"/>
                <a:gd name="T96" fmla="*/ 1274455963 w 637"/>
                <a:gd name="T97" fmla="*/ 2147483647 h 725"/>
                <a:gd name="T98" fmla="*/ 1068397088 w 637"/>
                <a:gd name="T99" fmla="*/ 2147483647 h 725"/>
                <a:gd name="T100" fmla="*/ 999710927 w 637"/>
                <a:gd name="T101" fmla="*/ 2147483647 h 725"/>
                <a:gd name="T102" fmla="*/ 1045527624 w 637"/>
                <a:gd name="T103" fmla="*/ 2147483647 h 725"/>
                <a:gd name="T104" fmla="*/ 1198133588 w 637"/>
                <a:gd name="T105" fmla="*/ 2147483647 h 725"/>
                <a:gd name="T106" fmla="*/ 1434736927 w 637"/>
                <a:gd name="T107" fmla="*/ 2147483647 h 725"/>
                <a:gd name="T108" fmla="*/ 1755259872 w 637"/>
                <a:gd name="T109" fmla="*/ 2147483647 h 725"/>
                <a:gd name="T110" fmla="*/ 2136833158 w 637"/>
                <a:gd name="T111" fmla="*/ 2147483647 h 725"/>
                <a:gd name="T112" fmla="*/ 2147483647 w 637"/>
                <a:gd name="T113" fmla="*/ 2147483647 h 725"/>
                <a:gd name="T114" fmla="*/ 2147483647 w 637"/>
                <a:gd name="T115" fmla="*/ 2147483647 h 725"/>
                <a:gd name="T116" fmla="*/ 2147483647 w 637"/>
                <a:gd name="T117" fmla="*/ 2147483647 h 725"/>
                <a:gd name="T118" fmla="*/ 2147483647 w 637"/>
                <a:gd name="T119" fmla="*/ 2147483647 h 725"/>
                <a:gd name="T120" fmla="*/ 2147483647 w 637"/>
                <a:gd name="T121" fmla="*/ 2147483647 h 725"/>
                <a:gd name="T122" fmla="*/ 2147483647 w 637"/>
                <a:gd name="T123" fmla="*/ 2147483647 h 7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37" h="725">
                  <a:moveTo>
                    <a:pt x="574" y="537"/>
                  </a:moveTo>
                  <a:lnTo>
                    <a:pt x="554" y="561"/>
                  </a:lnTo>
                  <a:lnTo>
                    <a:pt x="534" y="582"/>
                  </a:lnTo>
                  <a:lnTo>
                    <a:pt x="512" y="602"/>
                  </a:lnTo>
                  <a:lnTo>
                    <a:pt x="492" y="622"/>
                  </a:lnTo>
                  <a:lnTo>
                    <a:pt x="472" y="638"/>
                  </a:lnTo>
                  <a:lnTo>
                    <a:pt x="452" y="654"/>
                  </a:lnTo>
                  <a:lnTo>
                    <a:pt x="430" y="668"/>
                  </a:lnTo>
                  <a:lnTo>
                    <a:pt x="410" y="680"/>
                  </a:lnTo>
                  <a:lnTo>
                    <a:pt x="390" y="690"/>
                  </a:lnTo>
                  <a:lnTo>
                    <a:pt x="368" y="700"/>
                  </a:lnTo>
                  <a:lnTo>
                    <a:pt x="347" y="708"/>
                  </a:lnTo>
                  <a:lnTo>
                    <a:pt x="324" y="714"/>
                  </a:lnTo>
                  <a:lnTo>
                    <a:pt x="303" y="720"/>
                  </a:lnTo>
                  <a:lnTo>
                    <a:pt x="280" y="723"/>
                  </a:lnTo>
                  <a:lnTo>
                    <a:pt x="258" y="725"/>
                  </a:lnTo>
                  <a:lnTo>
                    <a:pt x="235" y="725"/>
                  </a:lnTo>
                  <a:lnTo>
                    <a:pt x="208" y="725"/>
                  </a:lnTo>
                  <a:lnTo>
                    <a:pt x="182" y="722"/>
                  </a:lnTo>
                  <a:lnTo>
                    <a:pt x="170" y="720"/>
                  </a:lnTo>
                  <a:lnTo>
                    <a:pt x="159" y="717"/>
                  </a:lnTo>
                  <a:lnTo>
                    <a:pt x="148" y="714"/>
                  </a:lnTo>
                  <a:lnTo>
                    <a:pt x="136" y="711"/>
                  </a:lnTo>
                  <a:lnTo>
                    <a:pt x="126" y="706"/>
                  </a:lnTo>
                  <a:lnTo>
                    <a:pt x="116" y="702"/>
                  </a:lnTo>
                  <a:lnTo>
                    <a:pt x="106" y="696"/>
                  </a:lnTo>
                  <a:lnTo>
                    <a:pt x="96" y="690"/>
                  </a:lnTo>
                  <a:lnTo>
                    <a:pt x="87" y="685"/>
                  </a:lnTo>
                  <a:lnTo>
                    <a:pt x="79" y="678"/>
                  </a:lnTo>
                  <a:lnTo>
                    <a:pt x="70" y="671"/>
                  </a:lnTo>
                  <a:lnTo>
                    <a:pt x="62" y="663"/>
                  </a:lnTo>
                  <a:lnTo>
                    <a:pt x="54" y="655"/>
                  </a:lnTo>
                  <a:lnTo>
                    <a:pt x="47" y="647"/>
                  </a:lnTo>
                  <a:lnTo>
                    <a:pt x="41" y="638"/>
                  </a:lnTo>
                  <a:lnTo>
                    <a:pt x="35" y="629"/>
                  </a:lnTo>
                  <a:lnTo>
                    <a:pt x="29" y="620"/>
                  </a:lnTo>
                  <a:lnTo>
                    <a:pt x="25" y="610"/>
                  </a:lnTo>
                  <a:lnTo>
                    <a:pt x="19" y="600"/>
                  </a:lnTo>
                  <a:lnTo>
                    <a:pt x="16" y="590"/>
                  </a:lnTo>
                  <a:lnTo>
                    <a:pt x="9" y="569"/>
                  </a:lnTo>
                  <a:lnTo>
                    <a:pt x="3" y="545"/>
                  </a:lnTo>
                  <a:lnTo>
                    <a:pt x="1" y="521"/>
                  </a:lnTo>
                  <a:lnTo>
                    <a:pt x="0" y="495"/>
                  </a:lnTo>
                  <a:lnTo>
                    <a:pt x="1" y="465"/>
                  </a:lnTo>
                  <a:lnTo>
                    <a:pt x="5" y="436"/>
                  </a:lnTo>
                  <a:lnTo>
                    <a:pt x="9" y="406"/>
                  </a:lnTo>
                  <a:lnTo>
                    <a:pt x="17" y="377"/>
                  </a:lnTo>
                  <a:lnTo>
                    <a:pt x="26" y="348"/>
                  </a:lnTo>
                  <a:lnTo>
                    <a:pt x="37" y="318"/>
                  </a:lnTo>
                  <a:lnTo>
                    <a:pt x="52" y="289"/>
                  </a:lnTo>
                  <a:lnTo>
                    <a:pt x="66" y="260"/>
                  </a:lnTo>
                  <a:lnTo>
                    <a:pt x="85" y="232"/>
                  </a:lnTo>
                  <a:lnTo>
                    <a:pt x="104" y="205"/>
                  </a:lnTo>
                  <a:lnTo>
                    <a:pt x="124" y="180"/>
                  </a:lnTo>
                  <a:lnTo>
                    <a:pt x="145" y="155"/>
                  </a:lnTo>
                  <a:lnTo>
                    <a:pt x="168" y="133"/>
                  </a:lnTo>
                  <a:lnTo>
                    <a:pt x="193" y="111"/>
                  </a:lnTo>
                  <a:lnTo>
                    <a:pt x="219" y="91"/>
                  </a:lnTo>
                  <a:lnTo>
                    <a:pt x="247" y="73"/>
                  </a:lnTo>
                  <a:lnTo>
                    <a:pt x="275" y="56"/>
                  </a:lnTo>
                  <a:lnTo>
                    <a:pt x="303" y="41"/>
                  </a:lnTo>
                  <a:lnTo>
                    <a:pt x="330" y="28"/>
                  </a:lnTo>
                  <a:lnTo>
                    <a:pt x="358" y="18"/>
                  </a:lnTo>
                  <a:lnTo>
                    <a:pt x="386" y="10"/>
                  </a:lnTo>
                  <a:lnTo>
                    <a:pt x="413" y="4"/>
                  </a:lnTo>
                  <a:lnTo>
                    <a:pt x="440" y="1"/>
                  </a:lnTo>
                  <a:lnTo>
                    <a:pt x="467" y="0"/>
                  </a:lnTo>
                  <a:lnTo>
                    <a:pt x="489" y="1"/>
                  </a:lnTo>
                  <a:lnTo>
                    <a:pt x="508" y="2"/>
                  </a:lnTo>
                  <a:lnTo>
                    <a:pt x="526" y="5"/>
                  </a:lnTo>
                  <a:lnTo>
                    <a:pt x="542" y="9"/>
                  </a:lnTo>
                  <a:lnTo>
                    <a:pt x="557" y="14"/>
                  </a:lnTo>
                  <a:lnTo>
                    <a:pt x="571" y="20"/>
                  </a:lnTo>
                  <a:lnTo>
                    <a:pt x="583" y="28"/>
                  </a:lnTo>
                  <a:lnTo>
                    <a:pt x="595" y="36"/>
                  </a:lnTo>
                  <a:lnTo>
                    <a:pt x="605" y="45"/>
                  </a:lnTo>
                  <a:lnTo>
                    <a:pt x="614" y="55"/>
                  </a:lnTo>
                  <a:lnTo>
                    <a:pt x="620" y="65"/>
                  </a:lnTo>
                  <a:lnTo>
                    <a:pt x="627" y="75"/>
                  </a:lnTo>
                  <a:lnTo>
                    <a:pt x="632" y="86"/>
                  </a:lnTo>
                  <a:lnTo>
                    <a:pt x="635" y="98"/>
                  </a:lnTo>
                  <a:lnTo>
                    <a:pt x="636" y="110"/>
                  </a:lnTo>
                  <a:lnTo>
                    <a:pt x="637" y="122"/>
                  </a:lnTo>
                  <a:lnTo>
                    <a:pt x="637" y="135"/>
                  </a:lnTo>
                  <a:lnTo>
                    <a:pt x="635" y="146"/>
                  </a:lnTo>
                  <a:lnTo>
                    <a:pt x="633" y="157"/>
                  </a:lnTo>
                  <a:lnTo>
                    <a:pt x="629" y="168"/>
                  </a:lnTo>
                  <a:lnTo>
                    <a:pt x="626" y="178"/>
                  </a:lnTo>
                  <a:lnTo>
                    <a:pt x="620" y="188"/>
                  </a:lnTo>
                  <a:lnTo>
                    <a:pt x="615" y="197"/>
                  </a:lnTo>
                  <a:lnTo>
                    <a:pt x="607" y="206"/>
                  </a:lnTo>
                  <a:lnTo>
                    <a:pt x="602" y="211"/>
                  </a:lnTo>
                  <a:lnTo>
                    <a:pt x="596" y="217"/>
                  </a:lnTo>
                  <a:lnTo>
                    <a:pt x="590" y="222"/>
                  </a:lnTo>
                  <a:lnTo>
                    <a:pt x="583" y="225"/>
                  </a:lnTo>
                  <a:lnTo>
                    <a:pt x="577" y="228"/>
                  </a:lnTo>
                  <a:lnTo>
                    <a:pt x="569" y="231"/>
                  </a:lnTo>
                  <a:lnTo>
                    <a:pt x="562" y="232"/>
                  </a:lnTo>
                  <a:lnTo>
                    <a:pt x="554" y="232"/>
                  </a:lnTo>
                  <a:lnTo>
                    <a:pt x="542" y="231"/>
                  </a:lnTo>
                  <a:lnTo>
                    <a:pt x="532" y="228"/>
                  </a:lnTo>
                  <a:lnTo>
                    <a:pt x="523" y="223"/>
                  </a:lnTo>
                  <a:lnTo>
                    <a:pt x="514" y="216"/>
                  </a:lnTo>
                  <a:lnTo>
                    <a:pt x="507" y="208"/>
                  </a:lnTo>
                  <a:lnTo>
                    <a:pt x="501" y="199"/>
                  </a:lnTo>
                  <a:lnTo>
                    <a:pt x="499" y="189"/>
                  </a:lnTo>
                  <a:lnTo>
                    <a:pt x="498" y="178"/>
                  </a:lnTo>
                  <a:lnTo>
                    <a:pt x="498" y="170"/>
                  </a:lnTo>
                  <a:lnTo>
                    <a:pt x="499" y="163"/>
                  </a:lnTo>
                  <a:lnTo>
                    <a:pt x="501" y="156"/>
                  </a:lnTo>
                  <a:lnTo>
                    <a:pt x="503" y="149"/>
                  </a:lnTo>
                  <a:lnTo>
                    <a:pt x="507" y="144"/>
                  </a:lnTo>
                  <a:lnTo>
                    <a:pt x="512" y="136"/>
                  </a:lnTo>
                  <a:lnTo>
                    <a:pt x="519" y="128"/>
                  </a:lnTo>
                  <a:lnTo>
                    <a:pt x="527" y="120"/>
                  </a:lnTo>
                  <a:lnTo>
                    <a:pt x="543" y="104"/>
                  </a:lnTo>
                  <a:lnTo>
                    <a:pt x="550" y="94"/>
                  </a:lnTo>
                  <a:lnTo>
                    <a:pt x="553" y="86"/>
                  </a:lnTo>
                  <a:lnTo>
                    <a:pt x="554" y="79"/>
                  </a:lnTo>
                  <a:lnTo>
                    <a:pt x="553" y="71"/>
                  </a:lnTo>
                  <a:lnTo>
                    <a:pt x="550" y="63"/>
                  </a:lnTo>
                  <a:lnTo>
                    <a:pt x="545" y="57"/>
                  </a:lnTo>
                  <a:lnTo>
                    <a:pt x="539" y="50"/>
                  </a:lnTo>
                  <a:lnTo>
                    <a:pt x="533" y="47"/>
                  </a:lnTo>
                  <a:lnTo>
                    <a:pt x="527" y="44"/>
                  </a:lnTo>
                  <a:lnTo>
                    <a:pt x="519" y="41"/>
                  </a:lnTo>
                  <a:lnTo>
                    <a:pt x="511" y="39"/>
                  </a:lnTo>
                  <a:lnTo>
                    <a:pt x="494" y="36"/>
                  </a:lnTo>
                  <a:lnTo>
                    <a:pt x="475" y="35"/>
                  </a:lnTo>
                  <a:lnTo>
                    <a:pt x="456" y="36"/>
                  </a:lnTo>
                  <a:lnTo>
                    <a:pt x="437" y="38"/>
                  </a:lnTo>
                  <a:lnTo>
                    <a:pt x="418" y="42"/>
                  </a:lnTo>
                  <a:lnTo>
                    <a:pt x="399" y="49"/>
                  </a:lnTo>
                  <a:lnTo>
                    <a:pt x="380" y="56"/>
                  </a:lnTo>
                  <a:lnTo>
                    <a:pt x="360" y="66"/>
                  </a:lnTo>
                  <a:lnTo>
                    <a:pt x="342" y="76"/>
                  </a:lnTo>
                  <a:lnTo>
                    <a:pt x="323" y="90"/>
                  </a:lnTo>
                  <a:lnTo>
                    <a:pt x="305" y="103"/>
                  </a:lnTo>
                  <a:lnTo>
                    <a:pt x="287" y="119"/>
                  </a:lnTo>
                  <a:lnTo>
                    <a:pt x="270" y="136"/>
                  </a:lnTo>
                  <a:lnTo>
                    <a:pt x="253" y="154"/>
                  </a:lnTo>
                  <a:lnTo>
                    <a:pt x="238" y="174"/>
                  </a:lnTo>
                  <a:lnTo>
                    <a:pt x="223" y="196"/>
                  </a:lnTo>
                  <a:lnTo>
                    <a:pt x="208" y="218"/>
                  </a:lnTo>
                  <a:lnTo>
                    <a:pt x="195" y="242"/>
                  </a:lnTo>
                  <a:lnTo>
                    <a:pt x="180" y="272"/>
                  </a:lnTo>
                  <a:lnTo>
                    <a:pt x="167" y="303"/>
                  </a:lnTo>
                  <a:lnTo>
                    <a:pt x="157" y="332"/>
                  </a:lnTo>
                  <a:lnTo>
                    <a:pt x="148" y="362"/>
                  </a:lnTo>
                  <a:lnTo>
                    <a:pt x="140" y="393"/>
                  </a:lnTo>
                  <a:lnTo>
                    <a:pt x="135" y="422"/>
                  </a:lnTo>
                  <a:lnTo>
                    <a:pt x="132" y="453"/>
                  </a:lnTo>
                  <a:lnTo>
                    <a:pt x="131" y="483"/>
                  </a:lnTo>
                  <a:lnTo>
                    <a:pt x="132" y="502"/>
                  </a:lnTo>
                  <a:lnTo>
                    <a:pt x="134" y="520"/>
                  </a:lnTo>
                  <a:lnTo>
                    <a:pt x="137" y="538"/>
                  </a:lnTo>
                  <a:lnTo>
                    <a:pt x="143" y="554"/>
                  </a:lnTo>
                  <a:lnTo>
                    <a:pt x="149" y="570"/>
                  </a:lnTo>
                  <a:lnTo>
                    <a:pt x="157" y="583"/>
                  </a:lnTo>
                  <a:lnTo>
                    <a:pt x="166" y="597"/>
                  </a:lnTo>
                  <a:lnTo>
                    <a:pt x="177" y="609"/>
                  </a:lnTo>
                  <a:lnTo>
                    <a:pt x="188" y="620"/>
                  </a:lnTo>
                  <a:lnTo>
                    <a:pt x="202" y="629"/>
                  </a:lnTo>
                  <a:lnTo>
                    <a:pt x="215" y="637"/>
                  </a:lnTo>
                  <a:lnTo>
                    <a:pt x="230" y="644"/>
                  </a:lnTo>
                  <a:lnTo>
                    <a:pt x="246" y="649"/>
                  </a:lnTo>
                  <a:lnTo>
                    <a:pt x="262" y="653"/>
                  </a:lnTo>
                  <a:lnTo>
                    <a:pt x="280" y="655"/>
                  </a:lnTo>
                  <a:lnTo>
                    <a:pt x="300" y="655"/>
                  </a:lnTo>
                  <a:lnTo>
                    <a:pt x="315" y="655"/>
                  </a:lnTo>
                  <a:lnTo>
                    <a:pt x="330" y="654"/>
                  </a:lnTo>
                  <a:lnTo>
                    <a:pt x="345" y="651"/>
                  </a:lnTo>
                  <a:lnTo>
                    <a:pt x="359" y="649"/>
                  </a:lnTo>
                  <a:lnTo>
                    <a:pt x="375" y="644"/>
                  </a:lnTo>
                  <a:lnTo>
                    <a:pt x="390" y="638"/>
                  </a:lnTo>
                  <a:lnTo>
                    <a:pt x="404" y="633"/>
                  </a:lnTo>
                  <a:lnTo>
                    <a:pt x="419" y="625"/>
                  </a:lnTo>
                  <a:lnTo>
                    <a:pt x="434" y="617"/>
                  </a:lnTo>
                  <a:lnTo>
                    <a:pt x="449" y="607"/>
                  </a:lnTo>
                  <a:lnTo>
                    <a:pt x="465" y="596"/>
                  </a:lnTo>
                  <a:lnTo>
                    <a:pt x="482" y="583"/>
                  </a:lnTo>
                  <a:lnTo>
                    <a:pt x="499" y="569"/>
                  </a:lnTo>
                  <a:lnTo>
                    <a:pt x="516" y="553"/>
                  </a:lnTo>
                  <a:lnTo>
                    <a:pt x="533" y="536"/>
                  </a:lnTo>
                  <a:lnTo>
                    <a:pt x="552" y="517"/>
                  </a:lnTo>
                  <a:lnTo>
                    <a:pt x="574" y="537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46" name="Freeform 137"/>
            <p:cNvSpPr>
              <a:spLocks/>
            </p:cNvSpPr>
            <p:nvPr userDrawn="1"/>
          </p:nvSpPr>
          <p:spPr bwMode="auto">
            <a:xfrm>
              <a:off x="11434217" y="6403975"/>
              <a:ext cx="186283" cy="223838"/>
            </a:xfrm>
            <a:custGeom>
              <a:avLst/>
              <a:gdLst>
                <a:gd name="T0" fmla="*/ 1986007438 w 702"/>
                <a:gd name="T1" fmla="*/ 2147483647 h 1129"/>
                <a:gd name="T2" fmla="*/ 2147483647 w 702"/>
                <a:gd name="T3" fmla="*/ 2147483647 h 1129"/>
                <a:gd name="T4" fmla="*/ 2147483647 w 702"/>
                <a:gd name="T5" fmla="*/ 2147483647 h 1129"/>
                <a:gd name="T6" fmla="*/ 2147483647 w 702"/>
                <a:gd name="T7" fmla="*/ 2147483647 h 1129"/>
                <a:gd name="T8" fmla="*/ 2147483647 w 702"/>
                <a:gd name="T9" fmla="*/ 2147483647 h 1129"/>
                <a:gd name="T10" fmla="*/ 2147483647 w 702"/>
                <a:gd name="T11" fmla="*/ 2147483647 h 1129"/>
                <a:gd name="T12" fmla="*/ 2147483647 w 702"/>
                <a:gd name="T13" fmla="*/ 2147483647 h 1129"/>
                <a:gd name="T14" fmla="*/ 2147483647 w 702"/>
                <a:gd name="T15" fmla="*/ 2147483647 h 1129"/>
                <a:gd name="T16" fmla="*/ 2147483647 w 702"/>
                <a:gd name="T17" fmla="*/ 2147483647 h 1129"/>
                <a:gd name="T18" fmla="*/ 2147483647 w 702"/>
                <a:gd name="T19" fmla="*/ 2147483647 h 1129"/>
                <a:gd name="T20" fmla="*/ 2147483647 w 702"/>
                <a:gd name="T21" fmla="*/ 2147483647 h 1129"/>
                <a:gd name="T22" fmla="*/ 2147483647 w 702"/>
                <a:gd name="T23" fmla="*/ 2147483647 h 1129"/>
                <a:gd name="T24" fmla="*/ 2147483647 w 702"/>
                <a:gd name="T25" fmla="*/ 2147483647 h 1129"/>
                <a:gd name="T26" fmla="*/ 2147483647 w 702"/>
                <a:gd name="T27" fmla="*/ 2147483647 h 1129"/>
                <a:gd name="T28" fmla="*/ 2147483647 w 702"/>
                <a:gd name="T29" fmla="*/ 2147483647 h 1129"/>
                <a:gd name="T30" fmla="*/ 2147483647 w 702"/>
                <a:gd name="T31" fmla="*/ 2147483647 h 1129"/>
                <a:gd name="T32" fmla="*/ 2147483647 w 702"/>
                <a:gd name="T33" fmla="*/ 2147483647 h 1129"/>
                <a:gd name="T34" fmla="*/ 2147483647 w 702"/>
                <a:gd name="T35" fmla="*/ 2147483647 h 1129"/>
                <a:gd name="T36" fmla="*/ 2147483647 w 702"/>
                <a:gd name="T37" fmla="*/ 2147483647 h 1129"/>
                <a:gd name="T38" fmla="*/ 2147483647 w 702"/>
                <a:gd name="T39" fmla="*/ 2147483647 h 1129"/>
                <a:gd name="T40" fmla="*/ 2147483647 w 702"/>
                <a:gd name="T41" fmla="*/ 2147483647 h 1129"/>
                <a:gd name="T42" fmla="*/ 2147483647 w 702"/>
                <a:gd name="T43" fmla="*/ 2147483647 h 1129"/>
                <a:gd name="T44" fmla="*/ 2147483647 w 702"/>
                <a:gd name="T45" fmla="*/ 2147483647 h 1129"/>
                <a:gd name="T46" fmla="*/ 2147483647 w 702"/>
                <a:gd name="T47" fmla="*/ 2147483647 h 1129"/>
                <a:gd name="T48" fmla="*/ 2147483647 w 702"/>
                <a:gd name="T49" fmla="*/ 2147483647 h 1129"/>
                <a:gd name="T50" fmla="*/ 2147483647 w 702"/>
                <a:gd name="T51" fmla="*/ 2147483647 h 1129"/>
                <a:gd name="T52" fmla="*/ 2147483647 w 702"/>
                <a:gd name="T53" fmla="*/ 2147483647 h 1129"/>
                <a:gd name="T54" fmla="*/ 2147483647 w 702"/>
                <a:gd name="T55" fmla="*/ 2147483647 h 1129"/>
                <a:gd name="T56" fmla="*/ 2147483647 w 702"/>
                <a:gd name="T57" fmla="*/ 2147483647 h 1129"/>
                <a:gd name="T58" fmla="*/ 2147483647 w 702"/>
                <a:gd name="T59" fmla="*/ 2147483647 h 1129"/>
                <a:gd name="T60" fmla="*/ 2147483647 w 702"/>
                <a:gd name="T61" fmla="*/ 2147483647 h 1129"/>
                <a:gd name="T62" fmla="*/ 2147483647 w 702"/>
                <a:gd name="T63" fmla="*/ 2147483647 h 1129"/>
                <a:gd name="T64" fmla="*/ 2147483647 w 702"/>
                <a:gd name="T65" fmla="*/ 2147483647 h 1129"/>
                <a:gd name="T66" fmla="*/ 2147483647 w 702"/>
                <a:gd name="T67" fmla="*/ 2147483647 h 1129"/>
                <a:gd name="T68" fmla="*/ 2147483647 w 702"/>
                <a:gd name="T69" fmla="*/ 2147483647 h 1129"/>
                <a:gd name="T70" fmla="*/ 2147483647 w 702"/>
                <a:gd name="T71" fmla="*/ 2147483647 h 1129"/>
                <a:gd name="T72" fmla="*/ 2147483647 w 702"/>
                <a:gd name="T73" fmla="*/ 2147483647 h 1129"/>
                <a:gd name="T74" fmla="*/ 2147483647 w 702"/>
                <a:gd name="T75" fmla="*/ 2147483647 h 1129"/>
                <a:gd name="T76" fmla="*/ 2147483647 w 702"/>
                <a:gd name="T77" fmla="*/ 2147483647 h 1129"/>
                <a:gd name="T78" fmla="*/ 2147483647 w 702"/>
                <a:gd name="T79" fmla="*/ 2147483647 h 1129"/>
                <a:gd name="T80" fmla="*/ 2147483647 w 702"/>
                <a:gd name="T81" fmla="*/ 2147483647 h 1129"/>
                <a:gd name="T82" fmla="*/ 2147483647 w 702"/>
                <a:gd name="T83" fmla="*/ 2147483647 h 1129"/>
                <a:gd name="T84" fmla="*/ 2119981529 w 702"/>
                <a:gd name="T85" fmla="*/ 2147483647 h 1129"/>
                <a:gd name="T86" fmla="*/ 1615608610 w 702"/>
                <a:gd name="T87" fmla="*/ 2147483647 h 1129"/>
                <a:gd name="T88" fmla="*/ 1316097780 w 702"/>
                <a:gd name="T89" fmla="*/ 2147483647 h 1129"/>
                <a:gd name="T90" fmla="*/ 2025411595 w 702"/>
                <a:gd name="T91" fmla="*/ 1698926455 h 1129"/>
                <a:gd name="T92" fmla="*/ 2147483647 w 702"/>
                <a:gd name="T93" fmla="*/ 794923483 h 1129"/>
                <a:gd name="T94" fmla="*/ 2041173217 w 702"/>
                <a:gd name="T95" fmla="*/ 607857169 h 1129"/>
                <a:gd name="T96" fmla="*/ 1788986857 w 702"/>
                <a:gd name="T97" fmla="*/ 537732035 h 1129"/>
                <a:gd name="T98" fmla="*/ 1552562119 w 702"/>
                <a:gd name="T99" fmla="*/ 553337251 h 1129"/>
                <a:gd name="T100" fmla="*/ 1316097780 w 702"/>
                <a:gd name="T101" fmla="*/ 350704977 h 112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02" h="1129">
                  <a:moveTo>
                    <a:pt x="437" y="0"/>
                  </a:moveTo>
                  <a:lnTo>
                    <a:pt x="219" y="759"/>
                  </a:lnTo>
                  <a:lnTo>
                    <a:pt x="252" y="708"/>
                  </a:lnTo>
                  <a:lnTo>
                    <a:pt x="285" y="661"/>
                  </a:lnTo>
                  <a:lnTo>
                    <a:pt x="315" y="619"/>
                  </a:lnTo>
                  <a:lnTo>
                    <a:pt x="345" y="581"/>
                  </a:lnTo>
                  <a:lnTo>
                    <a:pt x="372" y="548"/>
                  </a:lnTo>
                  <a:lnTo>
                    <a:pt x="397" y="519"/>
                  </a:lnTo>
                  <a:lnTo>
                    <a:pt x="419" y="494"/>
                  </a:lnTo>
                  <a:lnTo>
                    <a:pt x="440" y="475"/>
                  </a:lnTo>
                  <a:lnTo>
                    <a:pt x="460" y="458"/>
                  </a:lnTo>
                  <a:lnTo>
                    <a:pt x="479" y="444"/>
                  </a:lnTo>
                  <a:lnTo>
                    <a:pt x="499" y="432"/>
                  </a:lnTo>
                  <a:lnTo>
                    <a:pt x="518" y="422"/>
                  </a:lnTo>
                  <a:lnTo>
                    <a:pt x="536" y="414"/>
                  </a:lnTo>
                  <a:lnTo>
                    <a:pt x="555" y="408"/>
                  </a:lnTo>
                  <a:lnTo>
                    <a:pt x="573" y="405"/>
                  </a:lnTo>
                  <a:lnTo>
                    <a:pt x="592" y="404"/>
                  </a:lnTo>
                  <a:lnTo>
                    <a:pt x="601" y="405"/>
                  </a:lnTo>
                  <a:lnTo>
                    <a:pt x="610" y="406"/>
                  </a:lnTo>
                  <a:lnTo>
                    <a:pt x="618" y="408"/>
                  </a:lnTo>
                  <a:lnTo>
                    <a:pt x="626" y="410"/>
                  </a:lnTo>
                  <a:lnTo>
                    <a:pt x="634" y="414"/>
                  </a:lnTo>
                  <a:lnTo>
                    <a:pt x="641" y="418"/>
                  </a:lnTo>
                  <a:lnTo>
                    <a:pt x="648" y="424"/>
                  </a:lnTo>
                  <a:lnTo>
                    <a:pt x="654" y="430"/>
                  </a:lnTo>
                  <a:lnTo>
                    <a:pt x="660" y="436"/>
                  </a:lnTo>
                  <a:lnTo>
                    <a:pt x="666" y="444"/>
                  </a:lnTo>
                  <a:lnTo>
                    <a:pt x="670" y="452"/>
                  </a:lnTo>
                  <a:lnTo>
                    <a:pt x="674" y="460"/>
                  </a:lnTo>
                  <a:lnTo>
                    <a:pt x="676" y="469"/>
                  </a:lnTo>
                  <a:lnTo>
                    <a:pt x="678" y="478"/>
                  </a:lnTo>
                  <a:lnTo>
                    <a:pt x="679" y="488"/>
                  </a:lnTo>
                  <a:lnTo>
                    <a:pt x="679" y="498"/>
                  </a:lnTo>
                  <a:lnTo>
                    <a:pt x="679" y="512"/>
                  </a:lnTo>
                  <a:lnTo>
                    <a:pt x="678" y="525"/>
                  </a:lnTo>
                  <a:lnTo>
                    <a:pt x="677" y="540"/>
                  </a:lnTo>
                  <a:lnTo>
                    <a:pt x="675" y="556"/>
                  </a:lnTo>
                  <a:lnTo>
                    <a:pt x="667" y="588"/>
                  </a:lnTo>
                  <a:lnTo>
                    <a:pt x="658" y="623"/>
                  </a:lnTo>
                  <a:lnTo>
                    <a:pt x="562" y="951"/>
                  </a:lnTo>
                  <a:lnTo>
                    <a:pt x="554" y="977"/>
                  </a:lnTo>
                  <a:lnTo>
                    <a:pt x="549" y="997"/>
                  </a:lnTo>
                  <a:lnTo>
                    <a:pt x="545" y="1010"/>
                  </a:lnTo>
                  <a:lnTo>
                    <a:pt x="544" y="1017"/>
                  </a:lnTo>
                  <a:lnTo>
                    <a:pt x="545" y="1022"/>
                  </a:lnTo>
                  <a:lnTo>
                    <a:pt x="546" y="1027"/>
                  </a:lnTo>
                  <a:lnTo>
                    <a:pt x="549" y="1031"/>
                  </a:lnTo>
                  <a:lnTo>
                    <a:pt x="551" y="1035"/>
                  </a:lnTo>
                  <a:lnTo>
                    <a:pt x="554" y="1038"/>
                  </a:lnTo>
                  <a:lnTo>
                    <a:pt x="559" y="1040"/>
                  </a:lnTo>
                  <a:lnTo>
                    <a:pt x="562" y="1041"/>
                  </a:lnTo>
                  <a:lnTo>
                    <a:pt x="567" y="1041"/>
                  </a:lnTo>
                  <a:lnTo>
                    <a:pt x="572" y="1041"/>
                  </a:lnTo>
                  <a:lnTo>
                    <a:pt x="578" y="1039"/>
                  </a:lnTo>
                  <a:lnTo>
                    <a:pt x="583" y="1036"/>
                  </a:lnTo>
                  <a:lnTo>
                    <a:pt x="590" y="1031"/>
                  </a:lnTo>
                  <a:lnTo>
                    <a:pt x="600" y="1022"/>
                  </a:lnTo>
                  <a:lnTo>
                    <a:pt x="612" y="1012"/>
                  </a:lnTo>
                  <a:lnTo>
                    <a:pt x="623" y="1002"/>
                  </a:lnTo>
                  <a:lnTo>
                    <a:pt x="634" y="991"/>
                  </a:lnTo>
                  <a:lnTo>
                    <a:pt x="657" y="965"/>
                  </a:lnTo>
                  <a:lnTo>
                    <a:pt x="678" y="937"/>
                  </a:lnTo>
                  <a:lnTo>
                    <a:pt x="702" y="951"/>
                  </a:lnTo>
                  <a:lnTo>
                    <a:pt x="688" y="973"/>
                  </a:lnTo>
                  <a:lnTo>
                    <a:pt x="670" y="994"/>
                  </a:lnTo>
                  <a:lnTo>
                    <a:pt x="651" y="1018"/>
                  </a:lnTo>
                  <a:lnTo>
                    <a:pt x="628" y="1042"/>
                  </a:lnTo>
                  <a:lnTo>
                    <a:pt x="606" y="1065"/>
                  </a:lnTo>
                  <a:lnTo>
                    <a:pt x="585" y="1084"/>
                  </a:lnTo>
                  <a:lnTo>
                    <a:pt x="565" y="1099"/>
                  </a:lnTo>
                  <a:lnTo>
                    <a:pt x="547" y="1111"/>
                  </a:lnTo>
                  <a:lnTo>
                    <a:pt x="531" y="1119"/>
                  </a:lnTo>
                  <a:lnTo>
                    <a:pt x="515" y="1125"/>
                  </a:lnTo>
                  <a:lnTo>
                    <a:pt x="500" y="1128"/>
                  </a:lnTo>
                  <a:lnTo>
                    <a:pt x="487" y="1129"/>
                  </a:lnTo>
                  <a:lnTo>
                    <a:pt x="480" y="1129"/>
                  </a:lnTo>
                  <a:lnTo>
                    <a:pt x="473" y="1128"/>
                  </a:lnTo>
                  <a:lnTo>
                    <a:pt x="466" y="1127"/>
                  </a:lnTo>
                  <a:lnTo>
                    <a:pt x="461" y="1125"/>
                  </a:lnTo>
                  <a:lnTo>
                    <a:pt x="455" y="1122"/>
                  </a:lnTo>
                  <a:lnTo>
                    <a:pt x="449" y="1119"/>
                  </a:lnTo>
                  <a:lnTo>
                    <a:pt x="444" y="1116"/>
                  </a:lnTo>
                  <a:lnTo>
                    <a:pt x="439" y="1111"/>
                  </a:lnTo>
                  <a:lnTo>
                    <a:pt x="435" y="1107"/>
                  </a:lnTo>
                  <a:lnTo>
                    <a:pt x="431" y="1101"/>
                  </a:lnTo>
                  <a:lnTo>
                    <a:pt x="428" y="1097"/>
                  </a:lnTo>
                  <a:lnTo>
                    <a:pt x="426" y="1091"/>
                  </a:lnTo>
                  <a:lnTo>
                    <a:pt x="424" y="1084"/>
                  </a:lnTo>
                  <a:lnTo>
                    <a:pt x="422" y="1077"/>
                  </a:lnTo>
                  <a:lnTo>
                    <a:pt x="421" y="1071"/>
                  </a:lnTo>
                  <a:lnTo>
                    <a:pt x="421" y="1064"/>
                  </a:lnTo>
                  <a:lnTo>
                    <a:pt x="421" y="1055"/>
                  </a:lnTo>
                  <a:lnTo>
                    <a:pt x="422" y="1044"/>
                  </a:lnTo>
                  <a:lnTo>
                    <a:pt x="425" y="1030"/>
                  </a:lnTo>
                  <a:lnTo>
                    <a:pt x="428" y="1015"/>
                  </a:lnTo>
                  <a:lnTo>
                    <a:pt x="436" y="979"/>
                  </a:lnTo>
                  <a:lnTo>
                    <a:pt x="448" y="937"/>
                  </a:lnTo>
                  <a:lnTo>
                    <a:pt x="538" y="623"/>
                  </a:lnTo>
                  <a:lnTo>
                    <a:pt x="546" y="596"/>
                  </a:lnTo>
                  <a:lnTo>
                    <a:pt x="551" y="572"/>
                  </a:lnTo>
                  <a:lnTo>
                    <a:pt x="554" y="550"/>
                  </a:lnTo>
                  <a:lnTo>
                    <a:pt x="555" y="531"/>
                  </a:lnTo>
                  <a:lnTo>
                    <a:pt x="555" y="524"/>
                  </a:lnTo>
                  <a:lnTo>
                    <a:pt x="553" y="517"/>
                  </a:lnTo>
                  <a:lnTo>
                    <a:pt x="550" y="512"/>
                  </a:lnTo>
                  <a:lnTo>
                    <a:pt x="546" y="506"/>
                  </a:lnTo>
                  <a:lnTo>
                    <a:pt x="541" y="503"/>
                  </a:lnTo>
                  <a:lnTo>
                    <a:pt x="534" y="499"/>
                  </a:lnTo>
                  <a:lnTo>
                    <a:pt x="527" y="497"/>
                  </a:lnTo>
                  <a:lnTo>
                    <a:pt x="520" y="497"/>
                  </a:lnTo>
                  <a:lnTo>
                    <a:pt x="508" y="498"/>
                  </a:lnTo>
                  <a:lnTo>
                    <a:pt x="496" y="502"/>
                  </a:lnTo>
                  <a:lnTo>
                    <a:pt x="483" y="507"/>
                  </a:lnTo>
                  <a:lnTo>
                    <a:pt x="469" y="514"/>
                  </a:lnTo>
                  <a:lnTo>
                    <a:pt x="455" y="523"/>
                  </a:lnTo>
                  <a:lnTo>
                    <a:pt x="442" y="534"/>
                  </a:lnTo>
                  <a:lnTo>
                    <a:pt x="427" y="547"/>
                  </a:lnTo>
                  <a:lnTo>
                    <a:pt x="411" y="561"/>
                  </a:lnTo>
                  <a:lnTo>
                    <a:pt x="395" y="577"/>
                  </a:lnTo>
                  <a:lnTo>
                    <a:pt x="380" y="595"/>
                  </a:lnTo>
                  <a:lnTo>
                    <a:pt x="363" y="614"/>
                  </a:lnTo>
                  <a:lnTo>
                    <a:pt x="346" y="636"/>
                  </a:lnTo>
                  <a:lnTo>
                    <a:pt x="340" y="645"/>
                  </a:lnTo>
                  <a:lnTo>
                    <a:pt x="331" y="657"/>
                  </a:lnTo>
                  <a:lnTo>
                    <a:pt x="320" y="675"/>
                  </a:lnTo>
                  <a:lnTo>
                    <a:pt x="305" y="697"/>
                  </a:lnTo>
                  <a:lnTo>
                    <a:pt x="288" y="724"/>
                  </a:lnTo>
                  <a:lnTo>
                    <a:pt x="269" y="755"/>
                  </a:lnTo>
                  <a:lnTo>
                    <a:pt x="247" y="791"/>
                  </a:lnTo>
                  <a:lnTo>
                    <a:pt x="221" y="832"/>
                  </a:lnTo>
                  <a:lnTo>
                    <a:pt x="205" y="859"/>
                  </a:lnTo>
                  <a:lnTo>
                    <a:pt x="192" y="888"/>
                  </a:lnTo>
                  <a:lnTo>
                    <a:pt x="178" y="919"/>
                  </a:lnTo>
                  <a:lnTo>
                    <a:pt x="167" y="951"/>
                  </a:lnTo>
                  <a:lnTo>
                    <a:pt x="117" y="1111"/>
                  </a:lnTo>
                  <a:lnTo>
                    <a:pt x="0" y="1111"/>
                  </a:lnTo>
                  <a:lnTo>
                    <a:pt x="257" y="218"/>
                  </a:lnTo>
                  <a:lnTo>
                    <a:pt x="285" y="121"/>
                  </a:lnTo>
                  <a:lnTo>
                    <a:pt x="284" y="111"/>
                  </a:lnTo>
                  <a:lnTo>
                    <a:pt x="281" y="102"/>
                  </a:lnTo>
                  <a:lnTo>
                    <a:pt x="275" y="93"/>
                  </a:lnTo>
                  <a:lnTo>
                    <a:pt x="268" y="85"/>
                  </a:lnTo>
                  <a:lnTo>
                    <a:pt x="259" y="78"/>
                  </a:lnTo>
                  <a:lnTo>
                    <a:pt x="249" y="72"/>
                  </a:lnTo>
                  <a:lnTo>
                    <a:pt x="238" y="70"/>
                  </a:lnTo>
                  <a:lnTo>
                    <a:pt x="227" y="69"/>
                  </a:lnTo>
                  <a:lnTo>
                    <a:pt x="219" y="69"/>
                  </a:lnTo>
                  <a:lnTo>
                    <a:pt x="208" y="70"/>
                  </a:lnTo>
                  <a:lnTo>
                    <a:pt x="197" y="71"/>
                  </a:lnTo>
                  <a:lnTo>
                    <a:pt x="184" y="74"/>
                  </a:lnTo>
                  <a:lnTo>
                    <a:pt x="167" y="76"/>
                  </a:lnTo>
                  <a:lnTo>
                    <a:pt x="167" y="45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grpSp>
          <p:nvGrpSpPr>
            <p:cNvPr id="48" name="Gruppieren 1058"/>
            <p:cNvGrpSpPr>
              <a:grpSpLocks/>
            </p:cNvGrpSpPr>
            <p:nvPr userDrawn="1"/>
          </p:nvGrpSpPr>
          <p:grpSpPr bwMode="auto">
            <a:xfrm>
              <a:off x="7006169" y="6261105"/>
              <a:ext cx="2040467" cy="365125"/>
              <a:chOff x="5253850" y="6223013"/>
              <a:chExt cx="1530351" cy="365125"/>
            </a:xfrm>
          </p:grpSpPr>
          <p:sp>
            <p:nvSpPr>
              <p:cNvPr id="49" name="Freeform 104"/>
              <p:cNvSpPr>
                <a:spLocks/>
              </p:cNvSpPr>
              <p:nvPr/>
            </p:nvSpPr>
            <p:spPr bwMode="auto">
              <a:xfrm>
                <a:off x="5253850" y="6484950"/>
                <a:ext cx="93663" cy="101600"/>
              </a:xfrm>
              <a:custGeom>
                <a:avLst/>
                <a:gdLst>
                  <a:gd name="T0" fmla="*/ 1032714179 w 473"/>
                  <a:gd name="T1" fmla="*/ 1681895017 h 507"/>
                  <a:gd name="T2" fmla="*/ 1024950249 w 473"/>
                  <a:gd name="T3" fmla="*/ 1681895017 h 507"/>
                  <a:gd name="T4" fmla="*/ 1024950249 w 473"/>
                  <a:gd name="T5" fmla="*/ 0 h 507"/>
                  <a:gd name="T6" fmla="*/ 0 w 473"/>
                  <a:gd name="T7" fmla="*/ 0 h 507"/>
                  <a:gd name="T8" fmla="*/ 0 w 473"/>
                  <a:gd name="T9" fmla="*/ 2147483647 h 507"/>
                  <a:gd name="T10" fmla="*/ 1024950249 w 473"/>
                  <a:gd name="T11" fmla="*/ 2147483647 h 507"/>
                  <a:gd name="T12" fmla="*/ 1024950249 w 473"/>
                  <a:gd name="T13" fmla="*/ 2147483647 h 507"/>
                  <a:gd name="T14" fmla="*/ 1032714179 w 473"/>
                  <a:gd name="T15" fmla="*/ 2147483647 h 507"/>
                  <a:gd name="T16" fmla="*/ 2147483647 w 473"/>
                  <a:gd name="T17" fmla="*/ 2147483647 h 507"/>
                  <a:gd name="T18" fmla="*/ 2147483647 w 473"/>
                  <a:gd name="T19" fmla="*/ 2147483647 h 507"/>
                  <a:gd name="T20" fmla="*/ 1972222583 w 473"/>
                  <a:gd name="T21" fmla="*/ 1931396361 h 507"/>
                  <a:gd name="T22" fmla="*/ 2147483647 w 473"/>
                  <a:gd name="T23" fmla="*/ 0 h 507"/>
                  <a:gd name="T24" fmla="*/ 2147483647 w 473"/>
                  <a:gd name="T25" fmla="*/ 0 h 507"/>
                  <a:gd name="T26" fmla="*/ 1032714179 w 473"/>
                  <a:gd name="T27" fmla="*/ 1681895017 h 50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73" h="507">
                    <a:moveTo>
                      <a:pt x="133" y="209"/>
                    </a:moveTo>
                    <a:lnTo>
                      <a:pt x="132" y="209"/>
                    </a:lnTo>
                    <a:lnTo>
                      <a:pt x="132" y="0"/>
                    </a:lnTo>
                    <a:lnTo>
                      <a:pt x="0" y="0"/>
                    </a:lnTo>
                    <a:lnTo>
                      <a:pt x="0" y="507"/>
                    </a:lnTo>
                    <a:lnTo>
                      <a:pt x="132" y="507"/>
                    </a:lnTo>
                    <a:lnTo>
                      <a:pt x="132" y="288"/>
                    </a:lnTo>
                    <a:lnTo>
                      <a:pt x="133" y="288"/>
                    </a:lnTo>
                    <a:lnTo>
                      <a:pt x="303" y="507"/>
                    </a:lnTo>
                    <a:lnTo>
                      <a:pt x="473" y="507"/>
                    </a:lnTo>
                    <a:lnTo>
                      <a:pt x="254" y="240"/>
                    </a:lnTo>
                    <a:lnTo>
                      <a:pt x="455" y="0"/>
                    </a:lnTo>
                    <a:lnTo>
                      <a:pt x="292" y="0"/>
                    </a:lnTo>
                    <a:lnTo>
                      <a:pt x="133" y="2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50" name="Freeform 105"/>
              <p:cNvSpPr>
                <a:spLocks noEditPoints="1"/>
              </p:cNvSpPr>
              <p:nvPr/>
            </p:nvSpPr>
            <p:spPr bwMode="auto">
              <a:xfrm>
                <a:off x="5349100" y="6515113"/>
                <a:ext cx="79375" cy="73025"/>
              </a:xfrm>
              <a:custGeom>
                <a:avLst/>
                <a:gdLst>
                  <a:gd name="T0" fmla="*/ 1682993074 w 401"/>
                  <a:gd name="T1" fmla="*/ 829304158 h 369"/>
                  <a:gd name="T2" fmla="*/ 1845830589 w 401"/>
                  <a:gd name="T3" fmla="*/ 875831373 h 369"/>
                  <a:gd name="T4" fmla="*/ 1985433597 w 401"/>
                  <a:gd name="T5" fmla="*/ 953337417 h 369"/>
                  <a:gd name="T6" fmla="*/ 2086286166 w 401"/>
                  <a:gd name="T7" fmla="*/ 1069577187 h 369"/>
                  <a:gd name="T8" fmla="*/ 2147483647 w 401"/>
                  <a:gd name="T9" fmla="*/ 1201325765 h 369"/>
                  <a:gd name="T10" fmla="*/ 2147483647 w 401"/>
                  <a:gd name="T11" fmla="*/ 1356338050 h 369"/>
                  <a:gd name="T12" fmla="*/ 2147483647 w 401"/>
                  <a:gd name="T13" fmla="*/ 1511350533 h 369"/>
                  <a:gd name="T14" fmla="*/ 2147483647 w 401"/>
                  <a:gd name="T15" fmla="*/ 1666362818 h 369"/>
                  <a:gd name="T16" fmla="*/ 2086286166 w 401"/>
                  <a:gd name="T17" fmla="*/ 1798150581 h 369"/>
                  <a:gd name="T18" fmla="*/ 1985433597 w 401"/>
                  <a:gd name="T19" fmla="*/ 1906635848 h 369"/>
                  <a:gd name="T20" fmla="*/ 1845830589 w 401"/>
                  <a:gd name="T21" fmla="*/ 1984141891 h 369"/>
                  <a:gd name="T22" fmla="*/ 1682993074 w 401"/>
                  <a:gd name="T23" fmla="*/ 2030669107 h 369"/>
                  <a:gd name="T24" fmla="*/ 1496842863 w 401"/>
                  <a:gd name="T25" fmla="*/ 2030669107 h 369"/>
                  <a:gd name="T26" fmla="*/ 1333966155 w 401"/>
                  <a:gd name="T27" fmla="*/ 1984141891 h 369"/>
                  <a:gd name="T28" fmla="*/ 1202121113 w 401"/>
                  <a:gd name="T29" fmla="*/ 1906635848 h 369"/>
                  <a:gd name="T30" fmla="*/ 1093549771 w 401"/>
                  <a:gd name="T31" fmla="*/ 1798150581 h 369"/>
                  <a:gd name="T32" fmla="*/ 1015970902 w 401"/>
                  <a:gd name="T33" fmla="*/ 1666362818 h 369"/>
                  <a:gd name="T34" fmla="*/ 977220463 w 401"/>
                  <a:gd name="T35" fmla="*/ 1511350533 h 369"/>
                  <a:gd name="T36" fmla="*/ 977220463 w 401"/>
                  <a:gd name="T37" fmla="*/ 1356338050 h 369"/>
                  <a:gd name="T38" fmla="*/ 1015970902 w 401"/>
                  <a:gd name="T39" fmla="*/ 1201325765 h 369"/>
                  <a:gd name="T40" fmla="*/ 1093549771 w 401"/>
                  <a:gd name="T41" fmla="*/ 1069577187 h 369"/>
                  <a:gd name="T42" fmla="*/ 1202121113 w 401"/>
                  <a:gd name="T43" fmla="*/ 953337417 h 369"/>
                  <a:gd name="T44" fmla="*/ 1333966155 w 401"/>
                  <a:gd name="T45" fmla="*/ 875831373 h 369"/>
                  <a:gd name="T46" fmla="*/ 1496842863 w 401"/>
                  <a:gd name="T47" fmla="*/ 829304158 h 369"/>
                  <a:gd name="T48" fmla="*/ 2147483647 w 401"/>
                  <a:gd name="T49" fmla="*/ 100769750 h 369"/>
                  <a:gd name="T50" fmla="*/ 2147483647 w 401"/>
                  <a:gd name="T51" fmla="*/ 348758099 h 369"/>
                  <a:gd name="T52" fmla="*/ 2055254500 w 401"/>
                  <a:gd name="T53" fmla="*/ 248027532 h 369"/>
                  <a:gd name="T54" fmla="*/ 1931167424 w 401"/>
                  <a:gd name="T55" fmla="*/ 155012285 h 369"/>
                  <a:gd name="T56" fmla="*/ 1791564416 w 401"/>
                  <a:gd name="T57" fmla="*/ 85260744 h 369"/>
                  <a:gd name="T58" fmla="*/ 1644203639 w 401"/>
                  <a:gd name="T59" fmla="*/ 46488032 h 369"/>
                  <a:gd name="T60" fmla="*/ 1496842863 w 401"/>
                  <a:gd name="T61" fmla="*/ 15509006 h 369"/>
                  <a:gd name="T62" fmla="*/ 1341724121 w 401"/>
                  <a:gd name="T63" fmla="*/ 0 h 369"/>
                  <a:gd name="T64" fmla="*/ 1047002371 w 401"/>
                  <a:gd name="T65" fmla="*/ 38733529 h 369"/>
                  <a:gd name="T66" fmla="*/ 798828219 w 401"/>
                  <a:gd name="T67" fmla="*/ 123994273 h 369"/>
                  <a:gd name="T68" fmla="*/ 573927569 w 401"/>
                  <a:gd name="T69" fmla="*/ 255782035 h 369"/>
                  <a:gd name="T70" fmla="*/ 372261426 w 401"/>
                  <a:gd name="T71" fmla="*/ 426264340 h 369"/>
                  <a:gd name="T72" fmla="*/ 209384718 w 401"/>
                  <a:gd name="T73" fmla="*/ 635558344 h 369"/>
                  <a:gd name="T74" fmla="*/ 100813376 w 401"/>
                  <a:gd name="T75" fmla="*/ 883585876 h 369"/>
                  <a:gd name="T76" fmla="*/ 31031666 w 401"/>
                  <a:gd name="T77" fmla="*/ 1147083231 h 369"/>
                  <a:gd name="T78" fmla="*/ 0 w 401"/>
                  <a:gd name="T79" fmla="*/ 1426128973 h 369"/>
                  <a:gd name="T80" fmla="*/ 7757966 w 401"/>
                  <a:gd name="T81" fmla="*/ 1650892799 h 369"/>
                  <a:gd name="T82" fmla="*/ 62063134 w 401"/>
                  <a:gd name="T83" fmla="*/ 1867902319 h 369"/>
                  <a:gd name="T84" fmla="*/ 139603008 w 401"/>
                  <a:gd name="T85" fmla="*/ 2069402636 h 369"/>
                  <a:gd name="T86" fmla="*/ 248174350 w 401"/>
                  <a:gd name="T87" fmla="*/ 2147483647 h 369"/>
                  <a:gd name="T88" fmla="*/ 380019392 w 401"/>
                  <a:gd name="T89" fmla="*/ 2147483647 h 369"/>
                  <a:gd name="T90" fmla="*/ 535138134 w 401"/>
                  <a:gd name="T91" fmla="*/ 2147483647 h 369"/>
                  <a:gd name="T92" fmla="*/ 713530379 w 401"/>
                  <a:gd name="T93" fmla="*/ 2147483647 h 369"/>
                  <a:gd name="T94" fmla="*/ 899641594 w 401"/>
                  <a:gd name="T95" fmla="*/ 2147483647 h 369"/>
                  <a:gd name="T96" fmla="*/ 1116823471 w 401"/>
                  <a:gd name="T97" fmla="*/ 2147483647 h 369"/>
                  <a:gd name="T98" fmla="*/ 1349482087 w 401"/>
                  <a:gd name="T99" fmla="*/ 2147483647 h 369"/>
                  <a:gd name="T100" fmla="*/ 1504600631 w 401"/>
                  <a:gd name="T101" fmla="*/ 2147483647 h 369"/>
                  <a:gd name="T102" fmla="*/ 1659719373 w 401"/>
                  <a:gd name="T103" fmla="*/ 2147483647 h 369"/>
                  <a:gd name="T104" fmla="*/ 1807080348 w 401"/>
                  <a:gd name="T105" fmla="*/ 2147483647 h 369"/>
                  <a:gd name="T106" fmla="*/ 1938925390 w 401"/>
                  <a:gd name="T107" fmla="*/ 2147483647 h 369"/>
                  <a:gd name="T108" fmla="*/ 2063012466 w 401"/>
                  <a:gd name="T109" fmla="*/ 2147483647 h 369"/>
                  <a:gd name="T110" fmla="*/ 2147483647 w 401"/>
                  <a:gd name="T111" fmla="*/ 2147483647 h 369"/>
                  <a:gd name="T112" fmla="*/ 2147483647 w 401"/>
                  <a:gd name="T113" fmla="*/ 2147483647 h 369"/>
                  <a:gd name="T114" fmla="*/ 2147483647 w 401"/>
                  <a:gd name="T115" fmla="*/ 100769750 h 36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01" h="369">
                    <a:moveTo>
                      <a:pt x="205" y="107"/>
                    </a:moveTo>
                    <a:lnTo>
                      <a:pt x="217" y="107"/>
                    </a:lnTo>
                    <a:lnTo>
                      <a:pt x="228" y="109"/>
                    </a:lnTo>
                    <a:lnTo>
                      <a:pt x="238" y="113"/>
                    </a:lnTo>
                    <a:lnTo>
                      <a:pt x="247" y="117"/>
                    </a:lnTo>
                    <a:lnTo>
                      <a:pt x="256" y="123"/>
                    </a:lnTo>
                    <a:lnTo>
                      <a:pt x="263" y="130"/>
                    </a:lnTo>
                    <a:lnTo>
                      <a:pt x="269" y="138"/>
                    </a:lnTo>
                    <a:lnTo>
                      <a:pt x="274" y="146"/>
                    </a:lnTo>
                    <a:lnTo>
                      <a:pt x="278" y="155"/>
                    </a:lnTo>
                    <a:lnTo>
                      <a:pt x="281" y="165"/>
                    </a:lnTo>
                    <a:lnTo>
                      <a:pt x="283" y="175"/>
                    </a:lnTo>
                    <a:lnTo>
                      <a:pt x="283" y="185"/>
                    </a:lnTo>
                    <a:lnTo>
                      <a:pt x="283" y="195"/>
                    </a:lnTo>
                    <a:lnTo>
                      <a:pt x="281" y="205"/>
                    </a:lnTo>
                    <a:lnTo>
                      <a:pt x="278" y="215"/>
                    </a:lnTo>
                    <a:lnTo>
                      <a:pt x="274" y="224"/>
                    </a:lnTo>
                    <a:lnTo>
                      <a:pt x="269" y="232"/>
                    </a:lnTo>
                    <a:lnTo>
                      <a:pt x="263" y="240"/>
                    </a:lnTo>
                    <a:lnTo>
                      <a:pt x="256" y="246"/>
                    </a:lnTo>
                    <a:lnTo>
                      <a:pt x="247" y="251"/>
                    </a:lnTo>
                    <a:lnTo>
                      <a:pt x="238" y="256"/>
                    </a:lnTo>
                    <a:lnTo>
                      <a:pt x="228" y="259"/>
                    </a:lnTo>
                    <a:lnTo>
                      <a:pt x="217" y="262"/>
                    </a:lnTo>
                    <a:lnTo>
                      <a:pt x="205" y="262"/>
                    </a:lnTo>
                    <a:lnTo>
                      <a:pt x="193" y="262"/>
                    </a:lnTo>
                    <a:lnTo>
                      <a:pt x="182" y="259"/>
                    </a:lnTo>
                    <a:lnTo>
                      <a:pt x="172" y="256"/>
                    </a:lnTo>
                    <a:lnTo>
                      <a:pt x="163" y="251"/>
                    </a:lnTo>
                    <a:lnTo>
                      <a:pt x="155" y="246"/>
                    </a:lnTo>
                    <a:lnTo>
                      <a:pt x="147" y="240"/>
                    </a:lnTo>
                    <a:lnTo>
                      <a:pt x="141" y="232"/>
                    </a:lnTo>
                    <a:lnTo>
                      <a:pt x="135" y="224"/>
                    </a:lnTo>
                    <a:lnTo>
                      <a:pt x="131" y="215"/>
                    </a:lnTo>
                    <a:lnTo>
                      <a:pt x="129" y="205"/>
                    </a:lnTo>
                    <a:lnTo>
                      <a:pt x="126" y="195"/>
                    </a:lnTo>
                    <a:lnTo>
                      <a:pt x="126" y="185"/>
                    </a:lnTo>
                    <a:lnTo>
                      <a:pt x="126" y="175"/>
                    </a:lnTo>
                    <a:lnTo>
                      <a:pt x="129" y="165"/>
                    </a:lnTo>
                    <a:lnTo>
                      <a:pt x="131" y="155"/>
                    </a:lnTo>
                    <a:lnTo>
                      <a:pt x="135" y="146"/>
                    </a:lnTo>
                    <a:lnTo>
                      <a:pt x="141" y="138"/>
                    </a:lnTo>
                    <a:lnTo>
                      <a:pt x="147" y="130"/>
                    </a:lnTo>
                    <a:lnTo>
                      <a:pt x="155" y="123"/>
                    </a:lnTo>
                    <a:lnTo>
                      <a:pt x="163" y="117"/>
                    </a:lnTo>
                    <a:lnTo>
                      <a:pt x="172" y="113"/>
                    </a:lnTo>
                    <a:lnTo>
                      <a:pt x="182" y="109"/>
                    </a:lnTo>
                    <a:lnTo>
                      <a:pt x="193" y="107"/>
                    </a:lnTo>
                    <a:lnTo>
                      <a:pt x="205" y="107"/>
                    </a:lnTo>
                    <a:close/>
                    <a:moveTo>
                      <a:pt x="401" y="13"/>
                    </a:moveTo>
                    <a:lnTo>
                      <a:pt x="280" y="13"/>
                    </a:lnTo>
                    <a:lnTo>
                      <a:pt x="280" y="45"/>
                    </a:lnTo>
                    <a:lnTo>
                      <a:pt x="273" y="38"/>
                    </a:lnTo>
                    <a:lnTo>
                      <a:pt x="265" y="32"/>
                    </a:lnTo>
                    <a:lnTo>
                      <a:pt x="257" y="26"/>
                    </a:lnTo>
                    <a:lnTo>
                      <a:pt x="249" y="20"/>
                    </a:lnTo>
                    <a:lnTo>
                      <a:pt x="240" y="16"/>
                    </a:lnTo>
                    <a:lnTo>
                      <a:pt x="231" y="11"/>
                    </a:lnTo>
                    <a:lnTo>
                      <a:pt x="222" y="8"/>
                    </a:lnTo>
                    <a:lnTo>
                      <a:pt x="212" y="6"/>
                    </a:lnTo>
                    <a:lnTo>
                      <a:pt x="202" y="4"/>
                    </a:lnTo>
                    <a:lnTo>
                      <a:pt x="193" y="2"/>
                    </a:lnTo>
                    <a:lnTo>
                      <a:pt x="183" y="1"/>
                    </a:lnTo>
                    <a:lnTo>
                      <a:pt x="173" y="0"/>
                    </a:lnTo>
                    <a:lnTo>
                      <a:pt x="154" y="1"/>
                    </a:lnTo>
                    <a:lnTo>
                      <a:pt x="135" y="5"/>
                    </a:lnTo>
                    <a:lnTo>
                      <a:pt x="119" y="9"/>
                    </a:lnTo>
                    <a:lnTo>
                      <a:pt x="103" y="16"/>
                    </a:lnTo>
                    <a:lnTo>
                      <a:pt x="87" y="24"/>
                    </a:lnTo>
                    <a:lnTo>
                      <a:pt x="74" y="33"/>
                    </a:lnTo>
                    <a:lnTo>
                      <a:pt x="60" y="43"/>
                    </a:lnTo>
                    <a:lnTo>
                      <a:pt x="48" y="55"/>
                    </a:lnTo>
                    <a:lnTo>
                      <a:pt x="38" y="69"/>
                    </a:lnTo>
                    <a:lnTo>
                      <a:pt x="27" y="82"/>
                    </a:lnTo>
                    <a:lnTo>
                      <a:pt x="20" y="98"/>
                    </a:lnTo>
                    <a:lnTo>
                      <a:pt x="13" y="114"/>
                    </a:lnTo>
                    <a:lnTo>
                      <a:pt x="7" y="131"/>
                    </a:lnTo>
                    <a:lnTo>
                      <a:pt x="4" y="148"/>
                    </a:lnTo>
                    <a:lnTo>
                      <a:pt x="0" y="166"/>
                    </a:lnTo>
                    <a:lnTo>
                      <a:pt x="0" y="184"/>
                    </a:lnTo>
                    <a:lnTo>
                      <a:pt x="0" y="198"/>
                    </a:lnTo>
                    <a:lnTo>
                      <a:pt x="1" y="213"/>
                    </a:lnTo>
                    <a:lnTo>
                      <a:pt x="5" y="228"/>
                    </a:lnTo>
                    <a:lnTo>
                      <a:pt x="8" y="241"/>
                    </a:lnTo>
                    <a:lnTo>
                      <a:pt x="13" y="255"/>
                    </a:lnTo>
                    <a:lnTo>
                      <a:pt x="18" y="267"/>
                    </a:lnTo>
                    <a:lnTo>
                      <a:pt x="24" y="280"/>
                    </a:lnTo>
                    <a:lnTo>
                      <a:pt x="32" y="292"/>
                    </a:lnTo>
                    <a:lnTo>
                      <a:pt x="40" y="303"/>
                    </a:lnTo>
                    <a:lnTo>
                      <a:pt x="49" y="313"/>
                    </a:lnTo>
                    <a:lnTo>
                      <a:pt x="58" y="322"/>
                    </a:lnTo>
                    <a:lnTo>
                      <a:pt x="69" y="331"/>
                    </a:lnTo>
                    <a:lnTo>
                      <a:pt x="79" y="340"/>
                    </a:lnTo>
                    <a:lnTo>
                      <a:pt x="92" y="347"/>
                    </a:lnTo>
                    <a:lnTo>
                      <a:pt x="104" y="353"/>
                    </a:lnTo>
                    <a:lnTo>
                      <a:pt x="116" y="358"/>
                    </a:lnTo>
                    <a:lnTo>
                      <a:pt x="130" y="363"/>
                    </a:lnTo>
                    <a:lnTo>
                      <a:pt x="144" y="365"/>
                    </a:lnTo>
                    <a:lnTo>
                      <a:pt x="159" y="367"/>
                    </a:lnTo>
                    <a:lnTo>
                      <a:pt x="174" y="369"/>
                    </a:lnTo>
                    <a:lnTo>
                      <a:pt x="184" y="367"/>
                    </a:lnTo>
                    <a:lnTo>
                      <a:pt x="194" y="367"/>
                    </a:lnTo>
                    <a:lnTo>
                      <a:pt x="204" y="365"/>
                    </a:lnTo>
                    <a:lnTo>
                      <a:pt x="214" y="363"/>
                    </a:lnTo>
                    <a:lnTo>
                      <a:pt x="223" y="360"/>
                    </a:lnTo>
                    <a:lnTo>
                      <a:pt x="233" y="356"/>
                    </a:lnTo>
                    <a:lnTo>
                      <a:pt x="242" y="352"/>
                    </a:lnTo>
                    <a:lnTo>
                      <a:pt x="250" y="347"/>
                    </a:lnTo>
                    <a:lnTo>
                      <a:pt x="258" y="340"/>
                    </a:lnTo>
                    <a:lnTo>
                      <a:pt x="266" y="334"/>
                    </a:lnTo>
                    <a:lnTo>
                      <a:pt x="272" y="327"/>
                    </a:lnTo>
                    <a:lnTo>
                      <a:pt x="278" y="319"/>
                    </a:lnTo>
                    <a:lnTo>
                      <a:pt x="280" y="319"/>
                    </a:lnTo>
                    <a:lnTo>
                      <a:pt x="280" y="357"/>
                    </a:lnTo>
                    <a:lnTo>
                      <a:pt x="401" y="357"/>
                    </a:lnTo>
                    <a:lnTo>
                      <a:pt x="401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51" name="Freeform 106"/>
              <p:cNvSpPr>
                <a:spLocks/>
              </p:cNvSpPr>
              <p:nvPr/>
            </p:nvSpPr>
            <p:spPr bwMode="auto">
              <a:xfrm>
                <a:off x="5445938" y="6515113"/>
                <a:ext cx="71438" cy="71438"/>
              </a:xfrm>
              <a:custGeom>
                <a:avLst/>
                <a:gdLst>
                  <a:gd name="T0" fmla="*/ 0 w 363"/>
                  <a:gd name="T1" fmla="*/ 104150801 h 357"/>
                  <a:gd name="T2" fmla="*/ 929863969 w 363"/>
                  <a:gd name="T3" fmla="*/ 2147483647 h 357"/>
                  <a:gd name="T4" fmla="*/ 937493666 w 363"/>
                  <a:gd name="T5" fmla="*/ 1298060677 h 357"/>
                  <a:gd name="T6" fmla="*/ 967974076 w 363"/>
                  <a:gd name="T7" fmla="*/ 1129801575 h 357"/>
                  <a:gd name="T8" fmla="*/ 1006084183 w 363"/>
                  <a:gd name="T9" fmla="*/ 1017642314 h 357"/>
                  <a:gd name="T10" fmla="*/ 1059453879 w 363"/>
                  <a:gd name="T11" fmla="*/ 929468612 h 357"/>
                  <a:gd name="T12" fmla="*/ 1135674092 w 363"/>
                  <a:gd name="T13" fmla="*/ 865360311 h 357"/>
                  <a:gd name="T14" fmla="*/ 1227153895 w 363"/>
                  <a:gd name="T15" fmla="*/ 817309351 h 357"/>
                  <a:gd name="T16" fmla="*/ 1349075339 w 363"/>
                  <a:gd name="T17" fmla="*/ 785235090 h 357"/>
                  <a:gd name="T18" fmla="*/ 1478665249 w 363"/>
                  <a:gd name="T19" fmla="*/ 785235090 h 357"/>
                  <a:gd name="T20" fmla="*/ 1592995568 w 363"/>
                  <a:gd name="T21" fmla="*/ 817309351 h 357"/>
                  <a:gd name="T22" fmla="*/ 1676845675 w 363"/>
                  <a:gd name="T23" fmla="*/ 857351851 h 357"/>
                  <a:gd name="T24" fmla="*/ 1737806495 w 363"/>
                  <a:gd name="T25" fmla="*/ 929468612 h 357"/>
                  <a:gd name="T26" fmla="*/ 1798805888 w 363"/>
                  <a:gd name="T27" fmla="*/ 1049676354 h 357"/>
                  <a:gd name="T28" fmla="*/ 1829286298 w 363"/>
                  <a:gd name="T29" fmla="*/ 1241960836 h 357"/>
                  <a:gd name="T30" fmla="*/ 1836915995 w 363"/>
                  <a:gd name="T31" fmla="*/ 1426276879 h 357"/>
                  <a:gd name="T32" fmla="*/ 1836915995 w 363"/>
                  <a:gd name="T33" fmla="*/ 2147483647 h 357"/>
                  <a:gd name="T34" fmla="*/ 2147483647 w 363"/>
                  <a:gd name="T35" fmla="*/ 1145818695 h 357"/>
                  <a:gd name="T36" fmla="*/ 2147483647 w 363"/>
                  <a:gd name="T37" fmla="*/ 905443032 h 357"/>
                  <a:gd name="T38" fmla="*/ 2147483647 w 363"/>
                  <a:gd name="T39" fmla="*/ 689092949 h 357"/>
                  <a:gd name="T40" fmla="*/ 2147483647 w 363"/>
                  <a:gd name="T41" fmla="*/ 488759786 h 357"/>
                  <a:gd name="T42" fmla="*/ 2147483647 w 363"/>
                  <a:gd name="T43" fmla="*/ 328509344 h 357"/>
                  <a:gd name="T44" fmla="*/ 2147483647 w 363"/>
                  <a:gd name="T45" fmla="*/ 192324503 h 357"/>
                  <a:gd name="T46" fmla="*/ 2147483647 w 363"/>
                  <a:gd name="T47" fmla="*/ 88133681 h 357"/>
                  <a:gd name="T48" fmla="*/ 2027466724 w 363"/>
                  <a:gd name="T49" fmla="*/ 32034040 h 357"/>
                  <a:gd name="T50" fmla="*/ 1783546298 w 363"/>
                  <a:gd name="T51" fmla="*/ 0 h 357"/>
                  <a:gd name="T52" fmla="*/ 1608255158 w 363"/>
                  <a:gd name="T53" fmla="*/ 16017120 h 357"/>
                  <a:gd name="T54" fmla="*/ 1455814732 w 363"/>
                  <a:gd name="T55" fmla="*/ 48091181 h 357"/>
                  <a:gd name="T56" fmla="*/ 1310965232 w 363"/>
                  <a:gd name="T57" fmla="*/ 104150801 h 357"/>
                  <a:gd name="T58" fmla="*/ 1173784199 w 363"/>
                  <a:gd name="T59" fmla="*/ 192324503 h 357"/>
                  <a:gd name="T60" fmla="*/ 1051823986 w 363"/>
                  <a:gd name="T61" fmla="*/ 296475304 h 357"/>
                  <a:gd name="T62" fmla="*/ 937493666 w 363"/>
                  <a:gd name="T63" fmla="*/ 456725746 h 357"/>
                  <a:gd name="T64" fmla="*/ 929863969 w 363"/>
                  <a:gd name="T65" fmla="*/ 104150801 h 35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63" h="357">
                    <a:moveTo>
                      <a:pt x="122" y="13"/>
                    </a:moveTo>
                    <a:lnTo>
                      <a:pt x="0" y="13"/>
                    </a:lnTo>
                    <a:lnTo>
                      <a:pt x="0" y="357"/>
                    </a:lnTo>
                    <a:lnTo>
                      <a:pt x="122" y="357"/>
                    </a:lnTo>
                    <a:lnTo>
                      <a:pt x="122" y="178"/>
                    </a:lnTo>
                    <a:lnTo>
                      <a:pt x="123" y="162"/>
                    </a:lnTo>
                    <a:lnTo>
                      <a:pt x="125" y="148"/>
                    </a:lnTo>
                    <a:lnTo>
                      <a:pt x="127" y="141"/>
                    </a:lnTo>
                    <a:lnTo>
                      <a:pt x="129" y="134"/>
                    </a:lnTo>
                    <a:lnTo>
                      <a:pt x="132" y="127"/>
                    </a:lnTo>
                    <a:lnTo>
                      <a:pt x="136" y="122"/>
                    </a:lnTo>
                    <a:lnTo>
                      <a:pt x="139" y="116"/>
                    </a:lnTo>
                    <a:lnTo>
                      <a:pt x="143" y="112"/>
                    </a:lnTo>
                    <a:lnTo>
                      <a:pt x="149" y="108"/>
                    </a:lnTo>
                    <a:lnTo>
                      <a:pt x="155" y="105"/>
                    </a:lnTo>
                    <a:lnTo>
                      <a:pt x="161" y="102"/>
                    </a:lnTo>
                    <a:lnTo>
                      <a:pt x="169" y="99"/>
                    </a:lnTo>
                    <a:lnTo>
                      <a:pt x="177" y="98"/>
                    </a:lnTo>
                    <a:lnTo>
                      <a:pt x="186" y="98"/>
                    </a:lnTo>
                    <a:lnTo>
                      <a:pt x="194" y="98"/>
                    </a:lnTo>
                    <a:lnTo>
                      <a:pt x="202" y="99"/>
                    </a:lnTo>
                    <a:lnTo>
                      <a:pt x="209" y="102"/>
                    </a:lnTo>
                    <a:lnTo>
                      <a:pt x="215" y="105"/>
                    </a:lnTo>
                    <a:lnTo>
                      <a:pt x="220" y="107"/>
                    </a:lnTo>
                    <a:lnTo>
                      <a:pt x="224" y="112"/>
                    </a:lnTo>
                    <a:lnTo>
                      <a:pt x="228" y="116"/>
                    </a:lnTo>
                    <a:lnTo>
                      <a:pt x="231" y="121"/>
                    </a:lnTo>
                    <a:lnTo>
                      <a:pt x="236" y="131"/>
                    </a:lnTo>
                    <a:lnTo>
                      <a:pt x="239" y="143"/>
                    </a:lnTo>
                    <a:lnTo>
                      <a:pt x="240" y="155"/>
                    </a:lnTo>
                    <a:lnTo>
                      <a:pt x="241" y="167"/>
                    </a:lnTo>
                    <a:lnTo>
                      <a:pt x="241" y="178"/>
                    </a:lnTo>
                    <a:lnTo>
                      <a:pt x="241" y="188"/>
                    </a:lnTo>
                    <a:lnTo>
                      <a:pt x="241" y="357"/>
                    </a:lnTo>
                    <a:lnTo>
                      <a:pt x="363" y="357"/>
                    </a:lnTo>
                    <a:lnTo>
                      <a:pt x="363" y="143"/>
                    </a:lnTo>
                    <a:lnTo>
                      <a:pt x="363" y="129"/>
                    </a:lnTo>
                    <a:lnTo>
                      <a:pt x="362" y="113"/>
                    </a:lnTo>
                    <a:lnTo>
                      <a:pt x="360" y="99"/>
                    </a:lnTo>
                    <a:lnTo>
                      <a:pt x="356" y="86"/>
                    </a:lnTo>
                    <a:lnTo>
                      <a:pt x="352" y="73"/>
                    </a:lnTo>
                    <a:lnTo>
                      <a:pt x="347" y="61"/>
                    </a:lnTo>
                    <a:lnTo>
                      <a:pt x="340" y="51"/>
                    </a:lnTo>
                    <a:lnTo>
                      <a:pt x="334" y="41"/>
                    </a:lnTo>
                    <a:lnTo>
                      <a:pt x="325" y="32"/>
                    </a:lnTo>
                    <a:lnTo>
                      <a:pt x="316" y="24"/>
                    </a:lnTo>
                    <a:lnTo>
                      <a:pt x="304" y="17"/>
                    </a:lnTo>
                    <a:lnTo>
                      <a:pt x="293" y="11"/>
                    </a:lnTo>
                    <a:lnTo>
                      <a:pt x="280" y="7"/>
                    </a:lnTo>
                    <a:lnTo>
                      <a:pt x="266" y="4"/>
                    </a:lnTo>
                    <a:lnTo>
                      <a:pt x="250" y="1"/>
                    </a:lnTo>
                    <a:lnTo>
                      <a:pt x="234" y="0"/>
                    </a:lnTo>
                    <a:lnTo>
                      <a:pt x="222" y="1"/>
                    </a:lnTo>
                    <a:lnTo>
                      <a:pt x="211" y="2"/>
                    </a:lnTo>
                    <a:lnTo>
                      <a:pt x="201" y="4"/>
                    </a:lnTo>
                    <a:lnTo>
                      <a:pt x="191" y="6"/>
                    </a:lnTo>
                    <a:lnTo>
                      <a:pt x="181" y="9"/>
                    </a:lnTo>
                    <a:lnTo>
                      <a:pt x="172" y="13"/>
                    </a:lnTo>
                    <a:lnTo>
                      <a:pt x="163" y="18"/>
                    </a:lnTo>
                    <a:lnTo>
                      <a:pt x="154" y="24"/>
                    </a:lnTo>
                    <a:lnTo>
                      <a:pt x="146" y="31"/>
                    </a:lnTo>
                    <a:lnTo>
                      <a:pt x="138" y="37"/>
                    </a:lnTo>
                    <a:lnTo>
                      <a:pt x="131" y="46"/>
                    </a:lnTo>
                    <a:lnTo>
                      <a:pt x="123" y="57"/>
                    </a:lnTo>
                    <a:lnTo>
                      <a:pt x="122" y="57"/>
                    </a:lnTo>
                    <a:lnTo>
                      <a:pt x="122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52" name="Freeform 107"/>
              <p:cNvSpPr>
                <a:spLocks/>
              </p:cNvSpPr>
              <p:nvPr/>
            </p:nvSpPr>
            <p:spPr bwMode="auto">
              <a:xfrm>
                <a:off x="5528488" y="6497650"/>
                <a:ext cx="44450" cy="88900"/>
              </a:xfrm>
              <a:custGeom>
                <a:avLst/>
                <a:gdLst>
                  <a:gd name="T0" fmla="*/ 1154245465 w 231"/>
                  <a:gd name="T1" fmla="*/ 1594038119 h 448"/>
                  <a:gd name="T2" fmla="*/ 1645854191 w 231"/>
                  <a:gd name="T3" fmla="*/ 1594038119 h 448"/>
                  <a:gd name="T4" fmla="*/ 1645854191 w 231"/>
                  <a:gd name="T5" fmla="*/ 812671611 h 448"/>
                  <a:gd name="T6" fmla="*/ 1154245465 w 231"/>
                  <a:gd name="T7" fmla="*/ 812671611 h 448"/>
                  <a:gd name="T8" fmla="*/ 1154245465 w 231"/>
                  <a:gd name="T9" fmla="*/ 0 h 448"/>
                  <a:gd name="T10" fmla="*/ 277888315 w 231"/>
                  <a:gd name="T11" fmla="*/ 0 h 448"/>
                  <a:gd name="T12" fmla="*/ 277888315 w 231"/>
                  <a:gd name="T13" fmla="*/ 812671611 h 448"/>
                  <a:gd name="T14" fmla="*/ 0 w 231"/>
                  <a:gd name="T15" fmla="*/ 812671611 h 448"/>
                  <a:gd name="T16" fmla="*/ 0 w 231"/>
                  <a:gd name="T17" fmla="*/ 1594038119 h 448"/>
                  <a:gd name="T18" fmla="*/ 277888315 w 231"/>
                  <a:gd name="T19" fmla="*/ 1594038119 h 448"/>
                  <a:gd name="T20" fmla="*/ 277888315 w 231"/>
                  <a:gd name="T21" fmla="*/ 2147483647 h 448"/>
                  <a:gd name="T22" fmla="*/ 1154245465 w 231"/>
                  <a:gd name="T23" fmla="*/ 2147483647 h 448"/>
                  <a:gd name="T24" fmla="*/ 1154245465 w 231"/>
                  <a:gd name="T25" fmla="*/ 1594038119 h 4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1" h="448">
                    <a:moveTo>
                      <a:pt x="162" y="204"/>
                    </a:moveTo>
                    <a:lnTo>
                      <a:pt x="231" y="204"/>
                    </a:lnTo>
                    <a:lnTo>
                      <a:pt x="231" y="104"/>
                    </a:lnTo>
                    <a:lnTo>
                      <a:pt x="162" y="104"/>
                    </a:lnTo>
                    <a:lnTo>
                      <a:pt x="162" y="0"/>
                    </a:lnTo>
                    <a:lnTo>
                      <a:pt x="39" y="0"/>
                    </a:lnTo>
                    <a:lnTo>
                      <a:pt x="39" y="104"/>
                    </a:lnTo>
                    <a:lnTo>
                      <a:pt x="0" y="104"/>
                    </a:lnTo>
                    <a:lnTo>
                      <a:pt x="0" y="204"/>
                    </a:lnTo>
                    <a:lnTo>
                      <a:pt x="39" y="204"/>
                    </a:lnTo>
                    <a:lnTo>
                      <a:pt x="39" y="448"/>
                    </a:lnTo>
                    <a:lnTo>
                      <a:pt x="162" y="448"/>
                    </a:lnTo>
                    <a:lnTo>
                      <a:pt x="162" y="2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53" name="Freeform 108"/>
              <p:cNvSpPr>
                <a:spLocks noEditPoints="1"/>
              </p:cNvSpPr>
              <p:nvPr/>
            </p:nvSpPr>
            <p:spPr bwMode="auto">
              <a:xfrm>
                <a:off x="5576113" y="6515113"/>
                <a:ext cx="82550" cy="73025"/>
              </a:xfrm>
              <a:custGeom>
                <a:avLst/>
                <a:gdLst>
                  <a:gd name="T0" fmla="*/ 1367460395 w 416"/>
                  <a:gd name="T1" fmla="*/ 15509006 h 369"/>
                  <a:gd name="T2" fmla="*/ 1007983720 w 416"/>
                  <a:gd name="T3" fmla="*/ 100769750 h 369"/>
                  <a:gd name="T4" fmla="*/ 679812148 w 416"/>
                  <a:gd name="T5" fmla="*/ 248027532 h 369"/>
                  <a:gd name="T6" fmla="*/ 398499806 w 416"/>
                  <a:gd name="T7" fmla="*/ 457282352 h 369"/>
                  <a:gd name="T8" fmla="*/ 187554791 w 416"/>
                  <a:gd name="T9" fmla="*/ 728573591 h 369"/>
                  <a:gd name="T10" fmla="*/ 46898520 w 416"/>
                  <a:gd name="T11" fmla="*/ 1046313480 h 369"/>
                  <a:gd name="T12" fmla="*/ 0 w 416"/>
                  <a:gd name="T13" fmla="*/ 1433844292 h 369"/>
                  <a:gd name="T14" fmla="*/ 46898520 w 416"/>
                  <a:gd name="T15" fmla="*/ 1821375103 h 369"/>
                  <a:gd name="T16" fmla="*/ 187554791 w 416"/>
                  <a:gd name="T17" fmla="*/ 2139154176 h 369"/>
                  <a:gd name="T18" fmla="*/ 406335905 w 416"/>
                  <a:gd name="T19" fmla="*/ 2147483647 h 369"/>
                  <a:gd name="T20" fmla="*/ 679812148 w 416"/>
                  <a:gd name="T21" fmla="*/ 2147483647 h 369"/>
                  <a:gd name="T22" fmla="*/ 1007983720 w 416"/>
                  <a:gd name="T23" fmla="*/ 2147483647 h 369"/>
                  <a:gd name="T24" fmla="*/ 1367460395 w 416"/>
                  <a:gd name="T25" fmla="*/ 2147483647 h 369"/>
                  <a:gd name="T26" fmla="*/ 1750327295 w 416"/>
                  <a:gd name="T27" fmla="*/ 2147483647 h 369"/>
                  <a:gd name="T28" fmla="*/ 2125397388 w 416"/>
                  <a:gd name="T29" fmla="*/ 2147483647 h 369"/>
                  <a:gd name="T30" fmla="*/ 2147483647 w 416"/>
                  <a:gd name="T31" fmla="*/ 2147483647 h 369"/>
                  <a:gd name="T32" fmla="*/ 2147483647 w 416"/>
                  <a:gd name="T33" fmla="*/ 2147483647 h 369"/>
                  <a:gd name="T34" fmla="*/ 2147483647 w 416"/>
                  <a:gd name="T35" fmla="*/ 2147483647 h 369"/>
                  <a:gd name="T36" fmla="*/ 2147483647 w 416"/>
                  <a:gd name="T37" fmla="*/ 1929899357 h 369"/>
                  <a:gd name="T38" fmla="*/ 2147483647 w 416"/>
                  <a:gd name="T39" fmla="*/ 1565632252 h 369"/>
                  <a:gd name="T40" fmla="*/ 2147483647 w 416"/>
                  <a:gd name="T41" fmla="*/ 1170346938 h 369"/>
                  <a:gd name="T42" fmla="*/ 2147483647 w 416"/>
                  <a:gd name="T43" fmla="*/ 821549655 h 369"/>
                  <a:gd name="T44" fmla="*/ 2147483647 w 416"/>
                  <a:gd name="T45" fmla="*/ 534788594 h 369"/>
                  <a:gd name="T46" fmla="*/ 2147483647 w 416"/>
                  <a:gd name="T47" fmla="*/ 310024570 h 369"/>
                  <a:gd name="T48" fmla="*/ 2147483647 w 416"/>
                  <a:gd name="T49" fmla="*/ 139503279 h 369"/>
                  <a:gd name="T50" fmla="*/ 2000374023 w 416"/>
                  <a:gd name="T51" fmla="*/ 38733529 h 369"/>
                  <a:gd name="T52" fmla="*/ 1617507123 w 416"/>
                  <a:gd name="T53" fmla="*/ 0 h 369"/>
                  <a:gd name="T54" fmla="*/ 1805022623 w 416"/>
                  <a:gd name="T55" fmla="*/ 844813164 h 369"/>
                  <a:gd name="T56" fmla="*/ 2016006930 w 416"/>
                  <a:gd name="T57" fmla="*/ 953337417 h 369"/>
                  <a:gd name="T58" fmla="*/ 2147483647 w 416"/>
                  <a:gd name="T59" fmla="*/ 1131574225 h 369"/>
                  <a:gd name="T60" fmla="*/ 2147483647 w 416"/>
                  <a:gd name="T61" fmla="*/ 1356338050 h 369"/>
                  <a:gd name="T62" fmla="*/ 2147483647 w 416"/>
                  <a:gd name="T63" fmla="*/ 1588856577 h 369"/>
                  <a:gd name="T64" fmla="*/ 2125397388 w 416"/>
                  <a:gd name="T65" fmla="*/ 1798150581 h 369"/>
                  <a:gd name="T66" fmla="*/ 1953475503 w 416"/>
                  <a:gd name="T67" fmla="*/ 1945408363 h 369"/>
                  <a:gd name="T68" fmla="*/ 1719061681 w 416"/>
                  <a:gd name="T69" fmla="*/ 2030669107 h 369"/>
                  <a:gd name="T70" fmla="*/ 1445585239 w 416"/>
                  <a:gd name="T71" fmla="*/ 2007405598 h 369"/>
                  <a:gd name="T72" fmla="*/ 1226804125 w 416"/>
                  <a:gd name="T73" fmla="*/ 1906635848 h 369"/>
                  <a:gd name="T74" fmla="*/ 1086148053 w 416"/>
                  <a:gd name="T75" fmla="*/ 1736153543 h 369"/>
                  <a:gd name="T76" fmla="*/ 1015819819 w 416"/>
                  <a:gd name="T77" fmla="*/ 1511350533 h 369"/>
                  <a:gd name="T78" fmla="*/ 1031452725 w 416"/>
                  <a:gd name="T79" fmla="*/ 1278832007 h 369"/>
                  <a:gd name="T80" fmla="*/ 1117413667 w 416"/>
                  <a:gd name="T81" fmla="*/ 1069577187 h 369"/>
                  <a:gd name="T82" fmla="*/ 1297132359 w 416"/>
                  <a:gd name="T83" fmla="*/ 906810201 h 369"/>
                  <a:gd name="T84" fmla="*/ 1531546181 w 416"/>
                  <a:gd name="T85" fmla="*/ 829304158 h 36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16" h="369">
                    <a:moveTo>
                      <a:pt x="207" y="0"/>
                    </a:moveTo>
                    <a:lnTo>
                      <a:pt x="192" y="1"/>
                    </a:lnTo>
                    <a:lnTo>
                      <a:pt x="175" y="2"/>
                    </a:lnTo>
                    <a:lnTo>
                      <a:pt x="159" y="5"/>
                    </a:lnTo>
                    <a:lnTo>
                      <a:pt x="143" y="8"/>
                    </a:lnTo>
                    <a:lnTo>
                      <a:pt x="129" y="13"/>
                    </a:lnTo>
                    <a:lnTo>
                      <a:pt x="114" y="18"/>
                    </a:lnTo>
                    <a:lnTo>
                      <a:pt x="100" y="25"/>
                    </a:lnTo>
                    <a:lnTo>
                      <a:pt x="87" y="32"/>
                    </a:lnTo>
                    <a:lnTo>
                      <a:pt x="75" y="40"/>
                    </a:lnTo>
                    <a:lnTo>
                      <a:pt x="62" y="49"/>
                    </a:lnTo>
                    <a:lnTo>
                      <a:pt x="51" y="59"/>
                    </a:lnTo>
                    <a:lnTo>
                      <a:pt x="42" y="69"/>
                    </a:lnTo>
                    <a:lnTo>
                      <a:pt x="32" y="81"/>
                    </a:lnTo>
                    <a:lnTo>
                      <a:pt x="24" y="94"/>
                    </a:lnTo>
                    <a:lnTo>
                      <a:pt x="17" y="106"/>
                    </a:lnTo>
                    <a:lnTo>
                      <a:pt x="12" y="121"/>
                    </a:lnTo>
                    <a:lnTo>
                      <a:pt x="6" y="135"/>
                    </a:lnTo>
                    <a:lnTo>
                      <a:pt x="3" y="151"/>
                    </a:lnTo>
                    <a:lnTo>
                      <a:pt x="1" y="168"/>
                    </a:lnTo>
                    <a:lnTo>
                      <a:pt x="0" y="185"/>
                    </a:lnTo>
                    <a:lnTo>
                      <a:pt x="1" y="202"/>
                    </a:lnTo>
                    <a:lnTo>
                      <a:pt x="3" y="219"/>
                    </a:lnTo>
                    <a:lnTo>
                      <a:pt x="6" y="235"/>
                    </a:lnTo>
                    <a:lnTo>
                      <a:pt x="12" y="249"/>
                    </a:lnTo>
                    <a:lnTo>
                      <a:pt x="17" y="263"/>
                    </a:lnTo>
                    <a:lnTo>
                      <a:pt x="24" y="276"/>
                    </a:lnTo>
                    <a:lnTo>
                      <a:pt x="32" y="289"/>
                    </a:lnTo>
                    <a:lnTo>
                      <a:pt x="42" y="300"/>
                    </a:lnTo>
                    <a:lnTo>
                      <a:pt x="52" y="311"/>
                    </a:lnTo>
                    <a:lnTo>
                      <a:pt x="62" y="320"/>
                    </a:lnTo>
                    <a:lnTo>
                      <a:pt x="75" y="329"/>
                    </a:lnTo>
                    <a:lnTo>
                      <a:pt x="87" y="337"/>
                    </a:lnTo>
                    <a:lnTo>
                      <a:pt x="100" y="345"/>
                    </a:lnTo>
                    <a:lnTo>
                      <a:pt x="114" y="351"/>
                    </a:lnTo>
                    <a:lnTo>
                      <a:pt x="129" y="356"/>
                    </a:lnTo>
                    <a:lnTo>
                      <a:pt x="144" y="361"/>
                    </a:lnTo>
                    <a:lnTo>
                      <a:pt x="159" y="364"/>
                    </a:lnTo>
                    <a:lnTo>
                      <a:pt x="175" y="366"/>
                    </a:lnTo>
                    <a:lnTo>
                      <a:pt x="192" y="367"/>
                    </a:lnTo>
                    <a:lnTo>
                      <a:pt x="207" y="369"/>
                    </a:lnTo>
                    <a:lnTo>
                      <a:pt x="224" y="367"/>
                    </a:lnTo>
                    <a:lnTo>
                      <a:pt x="240" y="366"/>
                    </a:lnTo>
                    <a:lnTo>
                      <a:pt x="256" y="364"/>
                    </a:lnTo>
                    <a:lnTo>
                      <a:pt x="272" y="361"/>
                    </a:lnTo>
                    <a:lnTo>
                      <a:pt x="287" y="356"/>
                    </a:lnTo>
                    <a:lnTo>
                      <a:pt x="301" y="351"/>
                    </a:lnTo>
                    <a:lnTo>
                      <a:pt x="316" y="345"/>
                    </a:lnTo>
                    <a:lnTo>
                      <a:pt x="329" y="337"/>
                    </a:lnTo>
                    <a:lnTo>
                      <a:pt x="341" y="329"/>
                    </a:lnTo>
                    <a:lnTo>
                      <a:pt x="353" y="320"/>
                    </a:lnTo>
                    <a:lnTo>
                      <a:pt x="364" y="311"/>
                    </a:lnTo>
                    <a:lnTo>
                      <a:pt x="374" y="300"/>
                    </a:lnTo>
                    <a:lnTo>
                      <a:pt x="383" y="289"/>
                    </a:lnTo>
                    <a:lnTo>
                      <a:pt x="391" y="276"/>
                    </a:lnTo>
                    <a:lnTo>
                      <a:pt x="399" y="263"/>
                    </a:lnTo>
                    <a:lnTo>
                      <a:pt x="404" y="249"/>
                    </a:lnTo>
                    <a:lnTo>
                      <a:pt x="409" y="233"/>
                    </a:lnTo>
                    <a:lnTo>
                      <a:pt x="412" y="219"/>
                    </a:lnTo>
                    <a:lnTo>
                      <a:pt x="415" y="202"/>
                    </a:lnTo>
                    <a:lnTo>
                      <a:pt x="416" y="185"/>
                    </a:lnTo>
                    <a:lnTo>
                      <a:pt x="415" y="168"/>
                    </a:lnTo>
                    <a:lnTo>
                      <a:pt x="412" y="151"/>
                    </a:lnTo>
                    <a:lnTo>
                      <a:pt x="409" y="135"/>
                    </a:lnTo>
                    <a:lnTo>
                      <a:pt x="404" y="121"/>
                    </a:lnTo>
                    <a:lnTo>
                      <a:pt x="399" y="106"/>
                    </a:lnTo>
                    <a:lnTo>
                      <a:pt x="391" y="94"/>
                    </a:lnTo>
                    <a:lnTo>
                      <a:pt x="383" y="81"/>
                    </a:lnTo>
                    <a:lnTo>
                      <a:pt x="374" y="69"/>
                    </a:lnTo>
                    <a:lnTo>
                      <a:pt x="364" y="59"/>
                    </a:lnTo>
                    <a:lnTo>
                      <a:pt x="353" y="49"/>
                    </a:lnTo>
                    <a:lnTo>
                      <a:pt x="341" y="40"/>
                    </a:lnTo>
                    <a:lnTo>
                      <a:pt x="329" y="32"/>
                    </a:lnTo>
                    <a:lnTo>
                      <a:pt x="316" y="25"/>
                    </a:lnTo>
                    <a:lnTo>
                      <a:pt x="301" y="18"/>
                    </a:lnTo>
                    <a:lnTo>
                      <a:pt x="287" y="13"/>
                    </a:lnTo>
                    <a:lnTo>
                      <a:pt x="272" y="8"/>
                    </a:lnTo>
                    <a:lnTo>
                      <a:pt x="256" y="5"/>
                    </a:lnTo>
                    <a:lnTo>
                      <a:pt x="240" y="2"/>
                    </a:lnTo>
                    <a:lnTo>
                      <a:pt x="224" y="1"/>
                    </a:lnTo>
                    <a:lnTo>
                      <a:pt x="207" y="0"/>
                    </a:lnTo>
                    <a:close/>
                    <a:moveTo>
                      <a:pt x="207" y="107"/>
                    </a:moveTo>
                    <a:lnTo>
                      <a:pt x="220" y="107"/>
                    </a:lnTo>
                    <a:lnTo>
                      <a:pt x="231" y="109"/>
                    </a:lnTo>
                    <a:lnTo>
                      <a:pt x="241" y="113"/>
                    </a:lnTo>
                    <a:lnTo>
                      <a:pt x="250" y="117"/>
                    </a:lnTo>
                    <a:lnTo>
                      <a:pt x="258" y="123"/>
                    </a:lnTo>
                    <a:lnTo>
                      <a:pt x="266" y="130"/>
                    </a:lnTo>
                    <a:lnTo>
                      <a:pt x="272" y="138"/>
                    </a:lnTo>
                    <a:lnTo>
                      <a:pt x="277" y="146"/>
                    </a:lnTo>
                    <a:lnTo>
                      <a:pt x="281" y="155"/>
                    </a:lnTo>
                    <a:lnTo>
                      <a:pt x="284" y="165"/>
                    </a:lnTo>
                    <a:lnTo>
                      <a:pt x="286" y="175"/>
                    </a:lnTo>
                    <a:lnTo>
                      <a:pt x="286" y="185"/>
                    </a:lnTo>
                    <a:lnTo>
                      <a:pt x="286" y="195"/>
                    </a:lnTo>
                    <a:lnTo>
                      <a:pt x="284" y="205"/>
                    </a:lnTo>
                    <a:lnTo>
                      <a:pt x="281" y="215"/>
                    </a:lnTo>
                    <a:lnTo>
                      <a:pt x="277" y="224"/>
                    </a:lnTo>
                    <a:lnTo>
                      <a:pt x="272" y="232"/>
                    </a:lnTo>
                    <a:lnTo>
                      <a:pt x="266" y="240"/>
                    </a:lnTo>
                    <a:lnTo>
                      <a:pt x="258" y="246"/>
                    </a:lnTo>
                    <a:lnTo>
                      <a:pt x="250" y="251"/>
                    </a:lnTo>
                    <a:lnTo>
                      <a:pt x="241" y="256"/>
                    </a:lnTo>
                    <a:lnTo>
                      <a:pt x="231" y="259"/>
                    </a:lnTo>
                    <a:lnTo>
                      <a:pt x="220" y="262"/>
                    </a:lnTo>
                    <a:lnTo>
                      <a:pt x="207" y="262"/>
                    </a:lnTo>
                    <a:lnTo>
                      <a:pt x="196" y="262"/>
                    </a:lnTo>
                    <a:lnTo>
                      <a:pt x="185" y="259"/>
                    </a:lnTo>
                    <a:lnTo>
                      <a:pt x="175" y="256"/>
                    </a:lnTo>
                    <a:lnTo>
                      <a:pt x="166" y="251"/>
                    </a:lnTo>
                    <a:lnTo>
                      <a:pt x="157" y="246"/>
                    </a:lnTo>
                    <a:lnTo>
                      <a:pt x="150" y="240"/>
                    </a:lnTo>
                    <a:lnTo>
                      <a:pt x="143" y="232"/>
                    </a:lnTo>
                    <a:lnTo>
                      <a:pt x="139" y="224"/>
                    </a:lnTo>
                    <a:lnTo>
                      <a:pt x="134" y="215"/>
                    </a:lnTo>
                    <a:lnTo>
                      <a:pt x="132" y="205"/>
                    </a:lnTo>
                    <a:lnTo>
                      <a:pt x="130" y="195"/>
                    </a:lnTo>
                    <a:lnTo>
                      <a:pt x="129" y="185"/>
                    </a:lnTo>
                    <a:lnTo>
                      <a:pt x="130" y="175"/>
                    </a:lnTo>
                    <a:lnTo>
                      <a:pt x="132" y="165"/>
                    </a:lnTo>
                    <a:lnTo>
                      <a:pt x="134" y="155"/>
                    </a:lnTo>
                    <a:lnTo>
                      <a:pt x="139" y="146"/>
                    </a:lnTo>
                    <a:lnTo>
                      <a:pt x="143" y="138"/>
                    </a:lnTo>
                    <a:lnTo>
                      <a:pt x="150" y="130"/>
                    </a:lnTo>
                    <a:lnTo>
                      <a:pt x="157" y="123"/>
                    </a:lnTo>
                    <a:lnTo>
                      <a:pt x="166" y="117"/>
                    </a:lnTo>
                    <a:lnTo>
                      <a:pt x="175" y="113"/>
                    </a:lnTo>
                    <a:lnTo>
                      <a:pt x="185" y="109"/>
                    </a:lnTo>
                    <a:lnTo>
                      <a:pt x="196" y="107"/>
                    </a:lnTo>
                    <a:lnTo>
                      <a:pt x="207" y="10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54" name="Freeform 109"/>
              <p:cNvSpPr>
                <a:spLocks/>
              </p:cNvSpPr>
              <p:nvPr/>
            </p:nvSpPr>
            <p:spPr bwMode="auto">
              <a:xfrm>
                <a:off x="5669775" y="6515113"/>
                <a:ext cx="71438" cy="71438"/>
              </a:xfrm>
              <a:custGeom>
                <a:avLst/>
                <a:gdLst>
                  <a:gd name="T0" fmla="*/ 0 w 362"/>
                  <a:gd name="T1" fmla="*/ 104150801 h 357"/>
                  <a:gd name="T2" fmla="*/ 937617632 w 362"/>
                  <a:gd name="T3" fmla="*/ 2147483647 h 357"/>
                  <a:gd name="T4" fmla="*/ 945289718 w 362"/>
                  <a:gd name="T5" fmla="*/ 1298060677 h 357"/>
                  <a:gd name="T6" fmla="*/ 968344458 w 362"/>
                  <a:gd name="T7" fmla="*/ 1129801575 h 357"/>
                  <a:gd name="T8" fmla="*/ 1014454332 w 362"/>
                  <a:gd name="T9" fmla="*/ 1017642314 h 357"/>
                  <a:gd name="T10" fmla="*/ 1060564009 w 362"/>
                  <a:gd name="T11" fmla="*/ 929468612 h 357"/>
                  <a:gd name="T12" fmla="*/ 1145111671 w 362"/>
                  <a:gd name="T13" fmla="*/ 865360311 h 357"/>
                  <a:gd name="T14" fmla="*/ 1237331223 w 362"/>
                  <a:gd name="T15" fmla="*/ 817309351 h 357"/>
                  <a:gd name="T16" fmla="*/ 1360316673 w 362"/>
                  <a:gd name="T17" fmla="*/ 785235090 h 357"/>
                  <a:gd name="T18" fmla="*/ 1490935136 w 362"/>
                  <a:gd name="T19" fmla="*/ 785235090 h 357"/>
                  <a:gd name="T20" fmla="*/ 1598537538 w 362"/>
                  <a:gd name="T21" fmla="*/ 817309351 h 357"/>
                  <a:gd name="T22" fmla="*/ 1683085200 w 362"/>
                  <a:gd name="T23" fmla="*/ 857351851 h 357"/>
                  <a:gd name="T24" fmla="*/ 1744577926 w 362"/>
                  <a:gd name="T25" fmla="*/ 929468612 h 357"/>
                  <a:gd name="T26" fmla="*/ 1806031577 w 362"/>
                  <a:gd name="T27" fmla="*/ 1049676354 h 357"/>
                  <a:gd name="T28" fmla="*/ 1844469365 w 362"/>
                  <a:gd name="T29" fmla="*/ 1241960836 h 357"/>
                  <a:gd name="T30" fmla="*/ 1852180328 w 362"/>
                  <a:gd name="T31" fmla="*/ 1426276879 h 357"/>
                  <a:gd name="T32" fmla="*/ 1852180328 w 362"/>
                  <a:gd name="T33" fmla="*/ 2147483647 h 357"/>
                  <a:gd name="T34" fmla="*/ 2147483647 w 362"/>
                  <a:gd name="T35" fmla="*/ 1145818695 h 357"/>
                  <a:gd name="T36" fmla="*/ 2147483647 w 362"/>
                  <a:gd name="T37" fmla="*/ 905443032 h 357"/>
                  <a:gd name="T38" fmla="*/ 2147483647 w 362"/>
                  <a:gd name="T39" fmla="*/ 689092949 h 357"/>
                  <a:gd name="T40" fmla="*/ 2147483647 w 362"/>
                  <a:gd name="T41" fmla="*/ 488759786 h 357"/>
                  <a:gd name="T42" fmla="*/ 2147483647 w 362"/>
                  <a:gd name="T43" fmla="*/ 328509344 h 357"/>
                  <a:gd name="T44" fmla="*/ 2147483647 w 362"/>
                  <a:gd name="T45" fmla="*/ 192324503 h 357"/>
                  <a:gd name="T46" fmla="*/ 2147483647 w 362"/>
                  <a:gd name="T47" fmla="*/ 88133681 h 357"/>
                  <a:gd name="T48" fmla="*/ 2044291516 w 362"/>
                  <a:gd name="T49" fmla="*/ 32034040 h 357"/>
                  <a:gd name="T50" fmla="*/ 1790687602 w 362"/>
                  <a:gd name="T51" fmla="*/ 0 h 357"/>
                  <a:gd name="T52" fmla="*/ 1613920586 w 362"/>
                  <a:gd name="T53" fmla="*/ 16017120 h 357"/>
                  <a:gd name="T54" fmla="*/ 1460208310 w 362"/>
                  <a:gd name="T55" fmla="*/ 48091181 h 357"/>
                  <a:gd name="T56" fmla="*/ 1314206799 w 362"/>
                  <a:gd name="T57" fmla="*/ 104150801 h 357"/>
                  <a:gd name="T58" fmla="*/ 1175838497 w 362"/>
                  <a:gd name="T59" fmla="*/ 192324503 h 357"/>
                  <a:gd name="T60" fmla="*/ 1052892120 w 362"/>
                  <a:gd name="T61" fmla="*/ 296475304 h 357"/>
                  <a:gd name="T62" fmla="*/ 945289718 w 362"/>
                  <a:gd name="T63" fmla="*/ 456725746 h 357"/>
                  <a:gd name="T64" fmla="*/ 937617632 w 362"/>
                  <a:gd name="T65" fmla="*/ 104150801 h 35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62" h="357">
                    <a:moveTo>
                      <a:pt x="122" y="13"/>
                    </a:moveTo>
                    <a:lnTo>
                      <a:pt x="0" y="13"/>
                    </a:lnTo>
                    <a:lnTo>
                      <a:pt x="0" y="357"/>
                    </a:lnTo>
                    <a:lnTo>
                      <a:pt x="122" y="357"/>
                    </a:lnTo>
                    <a:lnTo>
                      <a:pt x="122" y="178"/>
                    </a:lnTo>
                    <a:lnTo>
                      <a:pt x="123" y="162"/>
                    </a:lnTo>
                    <a:lnTo>
                      <a:pt x="125" y="148"/>
                    </a:lnTo>
                    <a:lnTo>
                      <a:pt x="126" y="141"/>
                    </a:lnTo>
                    <a:lnTo>
                      <a:pt x="128" y="134"/>
                    </a:lnTo>
                    <a:lnTo>
                      <a:pt x="132" y="127"/>
                    </a:lnTo>
                    <a:lnTo>
                      <a:pt x="135" y="122"/>
                    </a:lnTo>
                    <a:lnTo>
                      <a:pt x="138" y="116"/>
                    </a:lnTo>
                    <a:lnTo>
                      <a:pt x="143" y="112"/>
                    </a:lnTo>
                    <a:lnTo>
                      <a:pt x="149" y="108"/>
                    </a:lnTo>
                    <a:lnTo>
                      <a:pt x="154" y="105"/>
                    </a:lnTo>
                    <a:lnTo>
                      <a:pt x="161" y="102"/>
                    </a:lnTo>
                    <a:lnTo>
                      <a:pt x="169" y="99"/>
                    </a:lnTo>
                    <a:lnTo>
                      <a:pt x="177" y="98"/>
                    </a:lnTo>
                    <a:lnTo>
                      <a:pt x="186" y="98"/>
                    </a:lnTo>
                    <a:lnTo>
                      <a:pt x="194" y="98"/>
                    </a:lnTo>
                    <a:lnTo>
                      <a:pt x="201" y="99"/>
                    </a:lnTo>
                    <a:lnTo>
                      <a:pt x="208" y="102"/>
                    </a:lnTo>
                    <a:lnTo>
                      <a:pt x="215" y="105"/>
                    </a:lnTo>
                    <a:lnTo>
                      <a:pt x="219" y="107"/>
                    </a:lnTo>
                    <a:lnTo>
                      <a:pt x="224" y="112"/>
                    </a:lnTo>
                    <a:lnTo>
                      <a:pt x="227" y="116"/>
                    </a:lnTo>
                    <a:lnTo>
                      <a:pt x="231" y="121"/>
                    </a:lnTo>
                    <a:lnTo>
                      <a:pt x="235" y="131"/>
                    </a:lnTo>
                    <a:lnTo>
                      <a:pt x="239" y="143"/>
                    </a:lnTo>
                    <a:lnTo>
                      <a:pt x="240" y="155"/>
                    </a:lnTo>
                    <a:lnTo>
                      <a:pt x="241" y="167"/>
                    </a:lnTo>
                    <a:lnTo>
                      <a:pt x="241" y="178"/>
                    </a:lnTo>
                    <a:lnTo>
                      <a:pt x="241" y="188"/>
                    </a:lnTo>
                    <a:lnTo>
                      <a:pt x="241" y="357"/>
                    </a:lnTo>
                    <a:lnTo>
                      <a:pt x="362" y="357"/>
                    </a:lnTo>
                    <a:lnTo>
                      <a:pt x="362" y="143"/>
                    </a:lnTo>
                    <a:lnTo>
                      <a:pt x="362" y="129"/>
                    </a:lnTo>
                    <a:lnTo>
                      <a:pt x="361" y="113"/>
                    </a:lnTo>
                    <a:lnTo>
                      <a:pt x="359" y="99"/>
                    </a:lnTo>
                    <a:lnTo>
                      <a:pt x="356" y="86"/>
                    </a:lnTo>
                    <a:lnTo>
                      <a:pt x="351" y="73"/>
                    </a:lnTo>
                    <a:lnTo>
                      <a:pt x="347" y="61"/>
                    </a:lnTo>
                    <a:lnTo>
                      <a:pt x="340" y="51"/>
                    </a:lnTo>
                    <a:lnTo>
                      <a:pt x="333" y="41"/>
                    </a:lnTo>
                    <a:lnTo>
                      <a:pt x="324" y="32"/>
                    </a:lnTo>
                    <a:lnTo>
                      <a:pt x="315" y="24"/>
                    </a:lnTo>
                    <a:lnTo>
                      <a:pt x="304" y="17"/>
                    </a:lnTo>
                    <a:lnTo>
                      <a:pt x="293" y="11"/>
                    </a:lnTo>
                    <a:lnTo>
                      <a:pt x="279" y="7"/>
                    </a:lnTo>
                    <a:lnTo>
                      <a:pt x="266" y="4"/>
                    </a:lnTo>
                    <a:lnTo>
                      <a:pt x="250" y="1"/>
                    </a:lnTo>
                    <a:lnTo>
                      <a:pt x="233" y="0"/>
                    </a:lnTo>
                    <a:lnTo>
                      <a:pt x="222" y="1"/>
                    </a:lnTo>
                    <a:lnTo>
                      <a:pt x="210" y="2"/>
                    </a:lnTo>
                    <a:lnTo>
                      <a:pt x="199" y="4"/>
                    </a:lnTo>
                    <a:lnTo>
                      <a:pt x="190" y="6"/>
                    </a:lnTo>
                    <a:lnTo>
                      <a:pt x="180" y="9"/>
                    </a:lnTo>
                    <a:lnTo>
                      <a:pt x="171" y="13"/>
                    </a:lnTo>
                    <a:lnTo>
                      <a:pt x="162" y="18"/>
                    </a:lnTo>
                    <a:lnTo>
                      <a:pt x="153" y="24"/>
                    </a:lnTo>
                    <a:lnTo>
                      <a:pt x="145" y="31"/>
                    </a:lnTo>
                    <a:lnTo>
                      <a:pt x="137" y="37"/>
                    </a:lnTo>
                    <a:lnTo>
                      <a:pt x="131" y="46"/>
                    </a:lnTo>
                    <a:lnTo>
                      <a:pt x="123" y="57"/>
                    </a:lnTo>
                    <a:lnTo>
                      <a:pt x="122" y="57"/>
                    </a:lnTo>
                    <a:lnTo>
                      <a:pt x="122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55" name="Freeform 110"/>
              <p:cNvSpPr>
                <a:spLocks/>
              </p:cNvSpPr>
              <p:nvPr/>
            </p:nvSpPr>
            <p:spPr bwMode="auto">
              <a:xfrm>
                <a:off x="5753913" y="6515113"/>
                <a:ext cx="58738" cy="73025"/>
              </a:xfrm>
              <a:custGeom>
                <a:avLst/>
                <a:gdLst>
                  <a:gd name="T0" fmla="*/ 1961843346 w 301"/>
                  <a:gd name="T1" fmla="*/ 100769750 h 369"/>
                  <a:gd name="T2" fmla="*/ 1642307845 w 301"/>
                  <a:gd name="T3" fmla="*/ 31018210 h 369"/>
                  <a:gd name="T4" fmla="*/ 1322734292 w 301"/>
                  <a:gd name="T5" fmla="*/ 0 h 369"/>
                  <a:gd name="T6" fmla="*/ 1070106642 w 301"/>
                  <a:gd name="T7" fmla="*/ 31018210 h 369"/>
                  <a:gd name="T8" fmla="*/ 832292482 w 301"/>
                  <a:gd name="T9" fmla="*/ 85260744 h 369"/>
                  <a:gd name="T10" fmla="*/ 609367917 w 301"/>
                  <a:gd name="T11" fmla="*/ 193745814 h 369"/>
                  <a:gd name="T12" fmla="*/ 423572012 w 301"/>
                  <a:gd name="T13" fmla="*/ 333288277 h 369"/>
                  <a:gd name="T14" fmla="*/ 289832416 w 301"/>
                  <a:gd name="T15" fmla="*/ 527034091 h 369"/>
                  <a:gd name="T16" fmla="*/ 208073218 w 301"/>
                  <a:gd name="T17" fmla="*/ 767306922 h 369"/>
                  <a:gd name="T18" fmla="*/ 193221676 w 301"/>
                  <a:gd name="T19" fmla="*/ 1038598161 h 369"/>
                  <a:gd name="T20" fmla="*/ 245239931 w 301"/>
                  <a:gd name="T21" fmla="*/ 1255607484 h 369"/>
                  <a:gd name="T22" fmla="*/ 326961272 w 301"/>
                  <a:gd name="T23" fmla="*/ 1418374470 h 369"/>
                  <a:gd name="T24" fmla="*/ 453313149 w 301"/>
                  <a:gd name="T25" fmla="*/ 1526859539 h 369"/>
                  <a:gd name="T26" fmla="*/ 653960401 w 301"/>
                  <a:gd name="T27" fmla="*/ 1627629290 h 369"/>
                  <a:gd name="T28" fmla="*/ 973495902 w 301"/>
                  <a:gd name="T29" fmla="*/ 1705135333 h 369"/>
                  <a:gd name="T30" fmla="*/ 1218697780 w 301"/>
                  <a:gd name="T31" fmla="*/ 1790396078 h 369"/>
                  <a:gd name="T32" fmla="*/ 1315308521 w 301"/>
                  <a:gd name="T33" fmla="*/ 1891165828 h 369"/>
                  <a:gd name="T34" fmla="*/ 1322734292 w 301"/>
                  <a:gd name="T35" fmla="*/ 1999650897 h 369"/>
                  <a:gd name="T36" fmla="*/ 1233587375 w 301"/>
                  <a:gd name="T37" fmla="*/ 2108175349 h 369"/>
                  <a:gd name="T38" fmla="*/ 1084958184 w 301"/>
                  <a:gd name="T39" fmla="*/ 2146908679 h 369"/>
                  <a:gd name="T40" fmla="*/ 802551539 w 301"/>
                  <a:gd name="T41" fmla="*/ 2115929852 h 369"/>
                  <a:gd name="T42" fmla="*/ 609367917 w 301"/>
                  <a:gd name="T43" fmla="*/ 2046178113 h 369"/>
                  <a:gd name="T44" fmla="*/ 326961272 w 301"/>
                  <a:gd name="T45" fmla="*/ 1891165828 h 369"/>
                  <a:gd name="T46" fmla="*/ 237814160 w 301"/>
                  <a:gd name="T47" fmla="*/ 2147483647 h 369"/>
                  <a:gd name="T48" fmla="*/ 624219459 w 301"/>
                  <a:gd name="T49" fmla="*/ 2147483647 h 369"/>
                  <a:gd name="T50" fmla="*/ 1032939929 w 301"/>
                  <a:gd name="T51" fmla="*/ 2147483647 h 369"/>
                  <a:gd name="T52" fmla="*/ 1300457173 w 301"/>
                  <a:gd name="T53" fmla="*/ 2147483647 h 369"/>
                  <a:gd name="T54" fmla="*/ 1553122681 w 301"/>
                  <a:gd name="T55" fmla="*/ 2147483647 h 369"/>
                  <a:gd name="T56" fmla="*/ 1783473212 w 301"/>
                  <a:gd name="T57" fmla="*/ 2147483647 h 369"/>
                  <a:gd name="T58" fmla="*/ 1984120464 w 301"/>
                  <a:gd name="T59" fmla="*/ 2147483647 h 369"/>
                  <a:gd name="T60" fmla="*/ 2132749655 w 301"/>
                  <a:gd name="T61" fmla="*/ 2147483647 h 369"/>
                  <a:gd name="T62" fmla="*/ 2147483647 w 301"/>
                  <a:gd name="T63" fmla="*/ 2061648133 h 369"/>
                  <a:gd name="T64" fmla="*/ 2147483647 w 301"/>
                  <a:gd name="T65" fmla="*/ 1736153543 h 369"/>
                  <a:gd name="T66" fmla="*/ 2140175426 w 301"/>
                  <a:gd name="T67" fmla="*/ 1449353298 h 369"/>
                  <a:gd name="T68" fmla="*/ 1961843346 w 301"/>
                  <a:gd name="T69" fmla="*/ 1247852981 h 369"/>
                  <a:gd name="T70" fmla="*/ 1701751872 w 301"/>
                  <a:gd name="T71" fmla="*/ 1116104205 h 369"/>
                  <a:gd name="T72" fmla="*/ 1441660398 w 301"/>
                  <a:gd name="T73" fmla="*/ 1054067983 h 369"/>
                  <a:gd name="T74" fmla="*/ 1241013147 w 301"/>
                  <a:gd name="T75" fmla="*/ 1007579952 h 369"/>
                  <a:gd name="T76" fmla="*/ 1114661269 w 301"/>
                  <a:gd name="T77" fmla="*/ 914564704 h 369"/>
                  <a:gd name="T78" fmla="*/ 1084958184 w 301"/>
                  <a:gd name="T79" fmla="*/ 829304158 h 369"/>
                  <a:gd name="T80" fmla="*/ 1144402211 w 301"/>
                  <a:gd name="T81" fmla="*/ 720819088 h 369"/>
                  <a:gd name="T82" fmla="*/ 1278179860 w 301"/>
                  <a:gd name="T83" fmla="*/ 666537172 h 369"/>
                  <a:gd name="T84" fmla="*/ 1449086169 w 301"/>
                  <a:gd name="T85" fmla="*/ 658782669 h 369"/>
                  <a:gd name="T86" fmla="*/ 1709177643 w 301"/>
                  <a:gd name="T87" fmla="*/ 705309885 h 369"/>
                  <a:gd name="T88" fmla="*/ 2147483647 w 301"/>
                  <a:gd name="T89" fmla="*/ 178275992 h 36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01" h="369">
                    <a:moveTo>
                      <a:pt x="291" y="23"/>
                    </a:moveTo>
                    <a:lnTo>
                      <a:pt x="277" y="17"/>
                    </a:lnTo>
                    <a:lnTo>
                      <a:pt x="264" y="13"/>
                    </a:lnTo>
                    <a:lnTo>
                      <a:pt x="250" y="9"/>
                    </a:lnTo>
                    <a:lnTo>
                      <a:pt x="235" y="6"/>
                    </a:lnTo>
                    <a:lnTo>
                      <a:pt x="221" y="4"/>
                    </a:lnTo>
                    <a:lnTo>
                      <a:pt x="207" y="2"/>
                    </a:lnTo>
                    <a:lnTo>
                      <a:pt x="193" y="1"/>
                    </a:lnTo>
                    <a:lnTo>
                      <a:pt x="178" y="0"/>
                    </a:lnTo>
                    <a:lnTo>
                      <a:pt x="167" y="1"/>
                    </a:lnTo>
                    <a:lnTo>
                      <a:pt x="155" y="1"/>
                    </a:lnTo>
                    <a:lnTo>
                      <a:pt x="144" y="4"/>
                    </a:lnTo>
                    <a:lnTo>
                      <a:pt x="133" y="6"/>
                    </a:lnTo>
                    <a:lnTo>
                      <a:pt x="122" y="8"/>
                    </a:lnTo>
                    <a:lnTo>
                      <a:pt x="112" y="11"/>
                    </a:lnTo>
                    <a:lnTo>
                      <a:pt x="101" y="15"/>
                    </a:lnTo>
                    <a:lnTo>
                      <a:pt x="91" y="19"/>
                    </a:lnTo>
                    <a:lnTo>
                      <a:pt x="82" y="25"/>
                    </a:lnTo>
                    <a:lnTo>
                      <a:pt x="73" y="31"/>
                    </a:lnTo>
                    <a:lnTo>
                      <a:pt x="65" y="36"/>
                    </a:lnTo>
                    <a:lnTo>
                      <a:pt x="57" y="43"/>
                    </a:lnTo>
                    <a:lnTo>
                      <a:pt x="51" y="51"/>
                    </a:lnTo>
                    <a:lnTo>
                      <a:pt x="44" y="59"/>
                    </a:lnTo>
                    <a:lnTo>
                      <a:pt x="39" y="68"/>
                    </a:lnTo>
                    <a:lnTo>
                      <a:pt x="34" y="78"/>
                    </a:lnTo>
                    <a:lnTo>
                      <a:pt x="30" y="88"/>
                    </a:lnTo>
                    <a:lnTo>
                      <a:pt x="28" y="99"/>
                    </a:lnTo>
                    <a:lnTo>
                      <a:pt x="26" y="111"/>
                    </a:lnTo>
                    <a:lnTo>
                      <a:pt x="26" y="123"/>
                    </a:lnTo>
                    <a:lnTo>
                      <a:pt x="26" y="134"/>
                    </a:lnTo>
                    <a:lnTo>
                      <a:pt x="27" y="144"/>
                    </a:lnTo>
                    <a:lnTo>
                      <a:pt x="29" y="153"/>
                    </a:lnTo>
                    <a:lnTo>
                      <a:pt x="33" y="162"/>
                    </a:lnTo>
                    <a:lnTo>
                      <a:pt x="36" y="169"/>
                    </a:lnTo>
                    <a:lnTo>
                      <a:pt x="39" y="176"/>
                    </a:lnTo>
                    <a:lnTo>
                      <a:pt x="44" y="183"/>
                    </a:lnTo>
                    <a:lnTo>
                      <a:pt x="50" y="187"/>
                    </a:lnTo>
                    <a:lnTo>
                      <a:pt x="55" y="193"/>
                    </a:lnTo>
                    <a:lnTo>
                      <a:pt x="61" y="197"/>
                    </a:lnTo>
                    <a:lnTo>
                      <a:pt x="68" y="201"/>
                    </a:lnTo>
                    <a:lnTo>
                      <a:pt x="74" y="204"/>
                    </a:lnTo>
                    <a:lnTo>
                      <a:pt x="88" y="210"/>
                    </a:lnTo>
                    <a:lnTo>
                      <a:pt x="103" y="214"/>
                    </a:lnTo>
                    <a:lnTo>
                      <a:pt x="116" y="218"/>
                    </a:lnTo>
                    <a:lnTo>
                      <a:pt x="131" y="220"/>
                    </a:lnTo>
                    <a:lnTo>
                      <a:pt x="143" y="223"/>
                    </a:lnTo>
                    <a:lnTo>
                      <a:pt x="155" y="227"/>
                    </a:lnTo>
                    <a:lnTo>
                      <a:pt x="164" y="231"/>
                    </a:lnTo>
                    <a:lnTo>
                      <a:pt x="172" y="236"/>
                    </a:lnTo>
                    <a:lnTo>
                      <a:pt x="176" y="239"/>
                    </a:lnTo>
                    <a:lnTo>
                      <a:pt x="177" y="244"/>
                    </a:lnTo>
                    <a:lnTo>
                      <a:pt x="178" y="247"/>
                    </a:lnTo>
                    <a:lnTo>
                      <a:pt x="179" y="253"/>
                    </a:lnTo>
                    <a:lnTo>
                      <a:pt x="178" y="258"/>
                    </a:lnTo>
                    <a:lnTo>
                      <a:pt x="175" y="264"/>
                    </a:lnTo>
                    <a:lnTo>
                      <a:pt x="171" y="268"/>
                    </a:lnTo>
                    <a:lnTo>
                      <a:pt x="166" y="272"/>
                    </a:lnTo>
                    <a:lnTo>
                      <a:pt x="160" y="275"/>
                    </a:lnTo>
                    <a:lnTo>
                      <a:pt x="153" y="276"/>
                    </a:lnTo>
                    <a:lnTo>
                      <a:pt x="146" y="277"/>
                    </a:lnTo>
                    <a:lnTo>
                      <a:pt x="141" y="278"/>
                    </a:lnTo>
                    <a:lnTo>
                      <a:pt x="125" y="277"/>
                    </a:lnTo>
                    <a:lnTo>
                      <a:pt x="108" y="273"/>
                    </a:lnTo>
                    <a:lnTo>
                      <a:pt x="99" y="271"/>
                    </a:lnTo>
                    <a:lnTo>
                      <a:pt x="90" y="267"/>
                    </a:lnTo>
                    <a:lnTo>
                      <a:pt x="82" y="264"/>
                    </a:lnTo>
                    <a:lnTo>
                      <a:pt x="73" y="260"/>
                    </a:lnTo>
                    <a:lnTo>
                      <a:pt x="57" y="251"/>
                    </a:lnTo>
                    <a:lnTo>
                      <a:pt x="44" y="244"/>
                    </a:lnTo>
                    <a:lnTo>
                      <a:pt x="0" y="329"/>
                    </a:lnTo>
                    <a:lnTo>
                      <a:pt x="16" y="338"/>
                    </a:lnTo>
                    <a:lnTo>
                      <a:pt x="32" y="346"/>
                    </a:lnTo>
                    <a:lnTo>
                      <a:pt x="48" y="353"/>
                    </a:lnTo>
                    <a:lnTo>
                      <a:pt x="66" y="358"/>
                    </a:lnTo>
                    <a:lnTo>
                      <a:pt x="84" y="363"/>
                    </a:lnTo>
                    <a:lnTo>
                      <a:pt x="103" y="365"/>
                    </a:lnTo>
                    <a:lnTo>
                      <a:pt x="121" y="367"/>
                    </a:lnTo>
                    <a:lnTo>
                      <a:pt x="139" y="369"/>
                    </a:lnTo>
                    <a:lnTo>
                      <a:pt x="151" y="367"/>
                    </a:lnTo>
                    <a:lnTo>
                      <a:pt x="162" y="367"/>
                    </a:lnTo>
                    <a:lnTo>
                      <a:pt x="175" y="365"/>
                    </a:lnTo>
                    <a:lnTo>
                      <a:pt x="186" y="364"/>
                    </a:lnTo>
                    <a:lnTo>
                      <a:pt x="198" y="361"/>
                    </a:lnTo>
                    <a:lnTo>
                      <a:pt x="209" y="357"/>
                    </a:lnTo>
                    <a:lnTo>
                      <a:pt x="220" y="354"/>
                    </a:lnTo>
                    <a:lnTo>
                      <a:pt x="231" y="349"/>
                    </a:lnTo>
                    <a:lnTo>
                      <a:pt x="240" y="344"/>
                    </a:lnTo>
                    <a:lnTo>
                      <a:pt x="250" y="338"/>
                    </a:lnTo>
                    <a:lnTo>
                      <a:pt x="259" y="331"/>
                    </a:lnTo>
                    <a:lnTo>
                      <a:pt x="267" y="325"/>
                    </a:lnTo>
                    <a:lnTo>
                      <a:pt x="275" y="317"/>
                    </a:lnTo>
                    <a:lnTo>
                      <a:pt x="282" y="308"/>
                    </a:lnTo>
                    <a:lnTo>
                      <a:pt x="287" y="299"/>
                    </a:lnTo>
                    <a:lnTo>
                      <a:pt x="292" y="289"/>
                    </a:lnTo>
                    <a:lnTo>
                      <a:pt x="296" y="277"/>
                    </a:lnTo>
                    <a:lnTo>
                      <a:pt x="298" y="266"/>
                    </a:lnTo>
                    <a:lnTo>
                      <a:pt x="301" y="254"/>
                    </a:lnTo>
                    <a:lnTo>
                      <a:pt x="301" y="240"/>
                    </a:lnTo>
                    <a:lnTo>
                      <a:pt x="301" y="224"/>
                    </a:lnTo>
                    <a:lnTo>
                      <a:pt x="297" y="211"/>
                    </a:lnTo>
                    <a:lnTo>
                      <a:pt x="294" y="198"/>
                    </a:lnTo>
                    <a:lnTo>
                      <a:pt x="288" y="187"/>
                    </a:lnTo>
                    <a:lnTo>
                      <a:pt x="280" y="178"/>
                    </a:lnTo>
                    <a:lnTo>
                      <a:pt x="273" y="169"/>
                    </a:lnTo>
                    <a:lnTo>
                      <a:pt x="264" y="161"/>
                    </a:lnTo>
                    <a:lnTo>
                      <a:pt x="252" y="156"/>
                    </a:lnTo>
                    <a:lnTo>
                      <a:pt x="241" y="150"/>
                    </a:lnTo>
                    <a:lnTo>
                      <a:pt x="229" y="144"/>
                    </a:lnTo>
                    <a:lnTo>
                      <a:pt x="215" y="141"/>
                    </a:lnTo>
                    <a:lnTo>
                      <a:pt x="202" y="138"/>
                    </a:lnTo>
                    <a:lnTo>
                      <a:pt x="194" y="136"/>
                    </a:lnTo>
                    <a:lnTo>
                      <a:pt x="186" y="135"/>
                    </a:lnTo>
                    <a:lnTo>
                      <a:pt x="176" y="133"/>
                    </a:lnTo>
                    <a:lnTo>
                      <a:pt x="167" y="130"/>
                    </a:lnTo>
                    <a:lnTo>
                      <a:pt x="159" y="126"/>
                    </a:lnTo>
                    <a:lnTo>
                      <a:pt x="152" y="122"/>
                    </a:lnTo>
                    <a:lnTo>
                      <a:pt x="150" y="118"/>
                    </a:lnTo>
                    <a:lnTo>
                      <a:pt x="148" y="115"/>
                    </a:lnTo>
                    <a:lnTo>
                      <a:pt x="146" y="112"/>
                    </a:lnTo>
                    <a:lnTo>
                      <a:pt x="146" y="107"/>
                    </a:lnTo>
                    <a:lnTo>
                      <a:pt x="148" y="102"/>
                    </a:lnTo>
                    <a:lnTo>
                      <a:pt x="150" y="96"/>
                    </a:lnTo>
                    <a:lnTo>
                      <a:pt x="154" y="93"/>
                    </a:lnTo>
                    <a:lnTo>
                      <a:pt x="160" y="89"/>
                    </a:lnTo>
                    <a:lnTo>
                      <a:pt x="166" y="87"/>
                    </a:lnTo>
                    <a:lnTo>
                      <a:pt x="172" y="86"/>
                    </a:lnTo>
                    <a:lnTo>
                      <a:pt x="179" y="85"/>
                    </a:lnTo>
                    <a:lnTo>
                      <a:pt x="185" y="84"/>
                    </a:lnTo>
                    <a:lnTo>
                      <a:pt x="195" y="85"/>
                    </a:lnTo>
                    <a:lnTo>
                      <a:pt x="206" y="86"/>
                    </a:lnTo>
                    <a:lnTo>
                      <a:pt x="218" y="89"/>
                    </a:lnTo>
                    <a:lnTo>
                      <a:pt x="230" y="91"/>
                    </a:lnTo>
                    <a:lnTo>
                      <a:pt x="240" y="96"/>
                    </a:lnTo>
                    <a:lnTo>
                      <a:pt x="250" y="100"/>
                    </a:lnTo>
                    <a:lnTo>
                      <a:pt x="291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56" name="Freeform 111"/>
              <p:cNvSpPr>
                <a:spLocks/>
              </p:cNvSpPr>
              <p:nvPr/>
            </p:nvSpPr>
            <p:spPr bwMode="auto">
              <a:xfrm>
                <a:off x="5822175" y="6515113"/>
                <a:ext cx="58738" cy="73025"/>
              </a:xfrm>
              <a:custGeom>
                <a:avLst/>
                <a:gdLst>
                  <a:gd name="T0" fmla="*/ 1974024021 w 300"/>
                  <a:gd name="T1" fmla="*/ 100769750 h 369"/>
                  <a:gd name="T2" fmla="*/ 1651281423 w 300"/>
                  <a:gd name="T3" fmla="*/ 31018210 h 369"/>
                  <a:gd name="T4" fmla="*/ 1336014019 w 300"/>
                  <a:gd name="T5" fmla="*/ 0 h 369"/>
                  <a:gd name="T6" fmla="*/ 1080817771 w 300"/>
                  <a:gd name="T7" fmla="*/ 31018210 h 369"/>
                  <a:gd name="T8" fmla="*/ 833135289 w 300"/>
                  <a:gd name="T9" fmla="*/ 85260744 h 369"/>
                  <a:gd name="T10" fmla="*/ 615468903 w 300"/>
                  <a:gd name="T11" fmla="*/ 193745814 h 369"/>
                  <a:gd name="T12" fmla="*/ 427819006 w 300"/>
                  <a:gd name="T13" fmla="*/ 333288277 h 369"/>
                  <a:gd name="T14" fmla="*/ 292726305 w 300"/>
                  <a:gd name="T15" fmla="*/ 527034091 h 369"/>
                  <a:gd name="T16" fmla="*/ 210152621 w 300"/>
                  <a:gd name="T17" fmla="*/ 767306922 h 369"/>
                  <a:gd name="T18" fmla="*/ 195163662 w 300"/>
                  <a:gd name="T19" fmla="*/ 1038598161 h 369"/>
                  <a:gd name="T20" fmla="*/ 240168913 w 300"/>
                  <a:gd name="T21" fmla="*/ 1255607484 h 369"/>
                  <a:gd name="T22" fmla="*/ 337769932 w 300"/>
                  <a:gd name="T23" fmla="*/ 1418374470 h 369"/>
                  <a:gd name="T24" fmla="*/ 450359909 w 300"/>
                  <a:gd name="T25" fmla="*/ 1526859539 h 369"/>
                  <a:gd name="T26" fmla="*/ 652998961 w 300"/>
                  <a:gd name="T27" fmla="*/ 1627629290 h 369"/>
                  <a:gd name="T28" fmla="*/ 975741559 w 300"/>
                  <a:gd name="T29" fmla="*/ 1705135333 h 369"/>
                  <a:gd name="T30" fmla="*/ 1230937806 w 300"/>
                  <a:gd name="T31" fmla="*/ 1790396078 h 369"/>
                  <a:gd name="T32" fmla="*/ 1321025060 w 300"/>
                  <a:gd name="T33" fmla="*/ 1891165828 h 369"/>
                  <a:gd name="T34" fmla="*/ 1336014019 w 300"/>
                  <a:gd name="T35" fmla="*/ 1999650897 h 369"/>
                  <a:gd name="T36" fmla="*/ 1238451376 w 300"/>
                  <a:gd name="T37" fmla="*/ 2108175349 h 369"/>
                  <a:gd name="T38" fmla="*/ 1095845105 w 300"/>
                  <a:gd name="T39" fmla="*/ 2146908679 h 369"/>
                  <a:gd name="T40" fmla="*/ 810632565 w 300"/>
                  <a:gd name="T41" fmla="*/ 2115929852 h 369"/>
                  <a:gd name="T42" fmla="*/ 615468903 w 300"/>
                  <a:gd name="T43" fmla="*/ 2046178113 h 369"/>
                  <a:gd name="T44" fmla="*/ 330256363 w 300"/>
                  <a:gd name="T45" fmla="*/ 1891165828 h 369"/>
                  <a:gd name="T46" fmla="*/ 232693720 w 300"/>
                  <a:gd name="T47" fmla="*/ 2147483647 h 369"/>
                  <a:gd name="T48" fmla="*/ 630496237 w 300"/>
                  <a:gd name="T49" fmla="*/ 2147483647 h 369"/>
                  <a:gd name="T50" fmla="*/ 1035774144 w 300"/>
                  <a:gd name="T51" fmla="*/ 2147483647 h 369"/>
                  <a:gd name="T52" fmla="*/ 1305997726 w 300"/>
                  <a:gd name="T53" fmla="*/ 2147483647 h 369"/>
                  <a:gd name="T54" fmla="*/ 1568707738 w 300"/>
                  <a:gd name="T55" fmla="*/ 2147483647 h 369"/>
                  <a:gd name="T56" fmla="*/ 1808876652 w 300"/>
                  <a:gd name="T57" fmla="*/ 2147483647 h 369"/>
                  <a:gd name="T58" fmla="*/ 1996526745 w 300"/>
                  <a:gd name="T59" fmla="*/ 2147483647 h 369"/>
                  <a:gd name="T60" fmla="*/ 2147483647 w 300"/>
                  <a:gd name="T61" fmla="*/ 2147483647 h 369"/>
                  <a:gd name="T62" fmla="*/ 2147483647 w 300"/>
                  <a:gd name="T63" fmla="*/ 2061648133 h 369"/>
                  <a:gd name="T64" fmla="*/ 2147483647 w 300"/>
                  <a:gd name="T65" fmla="*/ 1736153543 h 369"/>
                  <a:gd name="T66" fmla="*/ 2147483647 w 300"/>
                  <a:gd name="T67" fmla="*/ 1449353298 h 369"/>
                  <a:gd name="T68" fmla="*/ 1974024021 w 300"/>
                  <a:gd name="T69" fmla="*/ 1247852981 h 369"/>
                  <a:gd name="T70" fmla="*/ 1711314009 w 300"/>
                  <a:gd name="T71" fmla="*/ 1116104205 h 369"/>
                  <a:gd name="T72" fmla="*/ 1448603996 w 300"/>
                  <a:gd name="T73" fmla="*/ 1054067983 h 369"/>
                  <a:gd name="T74" fmla="*/ 1253440530 w 300"/>
                  <a:gd name="T75" fmla="*/ 1007579952 h 369"/>
                  <a:gd name="T76" fmla="*/ 1118347829 w 300"/>
                  <a:gd name="T77" fmla="*/ 914564704 h 369"/>
                  <a:gd name="T78" fmla="*/ 1095845105 w 300"/>
                  <a:gd name="T79" fmla="*/ 829304158 h 369"/>
                  <a:gd name="T80" fmla="*/ 1155877887 w 300"/>
                  <a:gd name="T81" fmla="*/ 720819088 h 369"/>
                  <a:gd name="T82" fmla="*/ 1290970392 w 300"/>
                  <a:gd name="T83" fmla="*/ 666537172 h 369"/>
                  <a:gd name="T84" fmla="*/ 1456117761 w 300"/>
                  <a:gd name="T85" fmla="*/ 658782669 h 369"/>
                  <a:gd name="T86" fmla="*/ 1718827774 w 300"/>
                  <a:gd name="T87" fmla="*/ 705309885 h 369"/>
                  <a:gd name="T88" fmla="*/ 2147483647 w 300"/>
                  <a:gd name="T89" fmla="*/ 178275992 h 36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00" h="369">
                    <a:moveTo>
                      <a:pt x="290" y="23"/>
                    </a:moveTo>
                    <a:lnTo>
                      <a:pt x="277" y="17"/>
                    </a:lnTo>
                    <a:lnTo>
                      <a:pt x="263" y="13"/>
                    </a:lnTo>
                    <a:lnTo>
                      <a:pt x="250" y="9"/>
                    </a:lnTo>
                    <a:lnTo>
                      <a:pt x="235" y="6"/>
                    </a:lnTo>
                    <a:lnTo>
                      <a:pt x="220" y="4"/>
                    </a:lnTo>
                    <a:lnTo>
                      <a:pt x="207" y="2"/>
                    </a:lnTo>
                    <a:lnTo>
                      <a:pt x="192" y="1"/>
                    </a:lnTo>
                    <a:lnTo>
                      <a:pt x="178" y="0"/>
                    </a:lnTo>
                    <a:lnTo>
                      <a:pt x="166" y="1"/>
                    </a:lnTo>
                    <a:lnTo>
                      <a:pt x="155" y="1"/>
                    </a:lnTo>
                    <a:lnTo>
                      <a:pt x="144" y="4"/>
                    </a:lnTo>
                    <a:lnTo>
                      <a:pt x="132" y="6"/>
                    </a:lnTo>
                    <a:lnTo>
                      <a:pt x="121" y="8"/>
                    </a:lnTo>
                    <a:lnTo>
                      <a:pt x="111" y="11"/>
                    </a:lnTo>
                    <a:lnTo>
                      <a:pt x="101" y="15"/>
                    </a:lnTo>
                    <a:lnTo>
                      <a:pt x="91" y="19"/>
                    </a:lnTo>
                    <a:lnTo>
                      <a:pt x="82" y="25"/>
                    </a:lnTo>
                    <a:lnTo>
                      <a:pt x="73" y="31"/>
                    </a:lnTo>
                    <a:lnTo>
                      <a:pt x="65" y="36"/>
                    </a:lnTo>
                    <a:lnTo>
                      <a:pt x="57" y="43"/>
                    </a:lnTo>
                    <a:lnTo>
                      <a:pt x="50" y="51"/>
                    </a:lnTo>
                    <a:lnTo>
                      <a:pt x="44" y="59"/>
                    </a:lnTo>
                    <a:lnTo>
                      <a:pt x="39" y="68"/>
                    </a:lnTo>
                    <a:lnTo>
                      <a:pt x="35" y="78"/>
                    </a:lnTo>
                    <a:lnTo>
                      <a:pt x="30" y="88"/>
                    </a:lnTo>
                    <a:lnTo>
                      <a:pt x="28" y="99"/>
                    </a:lnTo>
                    <a:lnTo>
                      <a:pt x="26" y="111"/>
                    </a:lnTo>
                    <a:lnTo>
                      <a:pt x="26" y="123"/>
                    </a:lnTo>
                    <a:lnTo>
                      <a:pt x="26" y="134"/>
                    </a:lnTo>
                    <a:lnTo>
                      <a:pt x="27" y="144"/>
                    </a:lnTo>
                    <a:lnTo>
                      <a:pt x="29" y="153"/>
                    </a:lnTo>
                    <a:lnTo>
                      <a:pt x="32" y="162"/>
                    </a:lnTo>
                    <a:lnTo>
                      <a:pt x="36" y="169"/>
                    </a:lnTo>
                    <a:lnTo>
                      <a:pt x="39" y="176"/>
                    </a:lnTo>
                    <a:lnTo>
                      <a:pt x="45" y="183"/>
                    </a:lnTo>
                    <a:lnTo>
                      <a:pt x="49" y="187"/>
                    </a:lnTo>
                    <a:lnTo>
                      <a:pt x="55" y="193"/>
                    </a:lnTo>
                    <a:lnTo>
                      <a:pt x="60" y="197"/>
                    </a:lnTo>
                    <a:lnTo>
                      <a:pt x="67" y="201"/>
                    </a:lnTo>
                    <a:lnTo>
                      <a:pt x="74" y="204"/>
                    </a:lnTo>
                    <a:lnTo>
                      <a:pt x="87" y="210"/>
                    </a:lnTo>
                    <a:lnTo>
                      <a:pt x="102" y="214"/>
                    </a:lnTo>
                    <a:lnTo>
                      <a:pt x="117" y="218"/>
                    </a:lnTo>
                    <a:lnTo>
                      <a:pt x="130" y="220"/>
                    </a:lnTo>
                    <a:lnTo>
                      <a:pt x="143" y="223"/>
                    </a:lnTo>
                    <a:lnTo>
                      <a:pt x="155" y="227"/>
                    </a:lnTo>
                    <a:lnTo>
                      <a:pt x="164" y="231"/>
                    </a:lnTo>
                    <a:lnTo>
                      <a:pt x="172" y="236"/>
                    </a:lnTo>
                    <a:lnTo>
                      <a:pt x="175" y="239"/>
                    </a:lnTo>
                    <a:lnTo>
                      <a:pt x="176" y="244"/>
                    </a:lnTo>
                    <a:lnTo>
                      <a:pt x="178" y="247"/>
                    </a:lnTo>
                    <a:lnTo>
                      <a:pt x="179" y="253"/>
                    </a:lnTo>
                    <a:lnTo>
                      <a:pt x="178" y="258"/>
                    </a:lnTo>
                    <a:lnTo>
                      <a:pt x="174" y="264"/>
                    </a:lnTo>
                    <a:lnTo>
                      <a:pt x="171" y="268"/>
                    </a:lnTo>
                    <a:lnTo>
                      <a:pt x="165" y="272"/>
                    </a:lnTo>
                    <a:lnTo>
                      <a:pt x="159" y="275"/>
                    </a:lnTo>
                    <a:lnTo>
                      <a:pt x="153" y="276"/>
                    </a:lnTo>
                    <a:lnTo>
                      <a:pt x="146" y="277"/>
                    </a:lnTo>
                    <a:lnTo>
                      <a:pt x="140" y="278"/>
                    </a:lnTo>
                    <a:lnTo>
                      <a:pt x="125" y="277"/>
                    </a:lnTo>
                    <a:lnTo>
                      <a:pt x="108" y="273"/>
                    </a:lnTo>
                    <a:lnTo>
                      <a:pt x="99" y="271"/>
                    </a:lnTo>
                    <a:lnTo>
                      <a:pt x="90" y="267"/>
                    </a:lnTo>
                    <a:lnTo>
                      <a:pt x="82" y="264"/>
                    </a:lnTo>
                    <a:lnTo>
                      <a:pt x="73" y="260"/>
                    </a:lnTo>
                    <a:lnTo>
                      <a:pt x="57" y="251"/>
                    </a:lnTo>
                    <a:lnTo>
                      <a:pt x="44" y="244"/>
                    </a:lnTo>
                    <a:lnTo>
                      <a:pt x="0" y="329"/>
                    </a:lnTo>
                    <a:lnTo>
                      <a:pt x="15" y="338"/>
                    </a:lnTo>
                    <a:lnTo>
                      <a:pt x="31" y="346"/>
                    </a:lnTo>
                    <a:lnTo>
                      <a:pt x="48" y="353"/>
                    </a:lnTo>
                    <a:lnTo>
                      <a:pt x="66" y="358"/>
                    </a:lnTo>
                    <a:lnTo>
                      <a:pt x="84" y="363"/>
                    </a:lnTo>
                    <a:lnTo>
                      <a:pt x="102" y="365"/>
                    </a:lnTo>
                    <a:lnTo>
                      <a:pt x="120" y="367"/>
                    </a:lnTo>
                    <a:lnTo>
                      <a:pt x="138" y="369"/>
                    </a:lnTo>
                    <a:lnTo>
                      <a:pt x="150" y="367"/>
                    </a:lnTo>
                    <a:lnTo>
                      <a:pt x="162" y="367"/>
                    </a:lnTo>
                    <a:lnTo>
                      <a:pt x="174" y="365"/>
                    </a:lnTo>
                    <a:lnTo>
                      <a:pt x="185" y="364"/>
                    </a:lnTo>
                    <a:lnTo>
                      <a:pt x="198" y="361"/>
                    </a:lnTo>
                    <a:lnTo>
                      <a:pt x="209" y="357"/>
                    </a:lnTo>
                    <a:lnTo>
                      <a:pt x="219" y="354"/>
                    </a:lnTo>
                    <a:lnTo>
                      <a:pt x="230" y="349"/>
                    </a:lnTo>
                    <a:lnTo>
                      <a:pt x="241" y="344"/>
                    </a:lnTo>
                    <a:lnTo>
                      <a:pt x="250" y="338"/>
                    </a:lnTo>
                    <a:lnTo>
                      <a:pt x="259" y="331"/>
                    </a:lnTo>
                    <a:lnTo>
                      <a:pt x="266" y="325"/>
                    </a:lnTo>
                    <a:lnTo>
                      <a:pt x="274" y="317"/>
                    </a:lnTo>
                    <a:lnTo>
                      <a:pt x="281" y="308"/>
                    </a:lnTo>
                    <a:lnTo>
                      <a:pt x="287" y="299"/>
                    </a:lnTo>
                    <a:lnTo>
                      <a:pt x="291" y="289"/>
                    </a:lnTo>
                    <a:lnTo>
                      <a:pt x="296" y="277"/>
                    </a:lnTo>
                    <a:lnTo>
                      <a:pt x="298" y="266"/>
                    </a:lnTo>
                    <a:lnTo>
                      <a:pt x="300" y="254"/>
                    </a:lnTo>
                    <a:lnTo>
                      <a:pt x="300" y="240"/>
                    </a:lnTo>
                    <a:lnTo>
                      <a:pt x="300" y="224"/>
                    </a:lnTo>
                    <a:lnTo>
                      <a:pt x="297" y="211"/>
                    </a:lnTo>
                    <a:lnTo>
                      <a:pt x="293" y="198"/>
                    </a:lnTo>
                    <a:lnTo>
                      <a:pt x="288" y="187"/>
                    </a:lnTo>
                    <a:lnTo>
                      <a:pt x="280" y="178"/>
                    </a:lnTo>
                    <a:lnTo>
                      <a:pt x="272" y="169"/>
                    </a:lnTo>
                    <a:lnTo>
                      <a:pt x="263" y="161"/>
                    </a:lnTo>
                    <a:lnTo>
                      <a:pt x="252" y="156"/>
                    </a:lnTo>
                    <a:lnTo>
                      <a:pt x="241" y="150"/>
                    </a:lnTo>
                    <a:lnTo>
                      <a:pt x="228" y="144"/>
                    </a:lnTo>
                    <a:lnTo>
                      <a:pt x="215" y="141"/>
                    </a:lnTo>
                    <a:lnTo>
                      <a:pt x="201" y="138"/>
                    </a:lnTo>
                    <a:lnTo>
                      <a:pt x="193" y="136"/>
                    </a:lnTo>
                    <a:lnTo>
                      <a:pt x="185" y="135"/>
                    </a:lnTo>
                    <a:lnTo>
                      <a:pt x="175" y="133"/>
                    </a:lnTo>
                    <a:lnTo>
                      <a:pt x="167" y="130"/>
                    </a:lnTo>
                    <a:lnTo>
                      <a:pt x="158" y="126"/>
                    </a:lnTo>
                    <a:lnTo>
                      <a:pt x="152" y="122"/>
                    </a:lnTo>
                    <a:lnTo>
                      <a:pt x="149" y="118"/>
                    </a:lnTo>
                    <a:lnTo>
                      <a:pt x="147" y="115"/>
                    </a:lnTo>
                    <a:lnTo>
                      <a:pt x="146" y="112"/>
                    </a:lnTo>
                    <a:lnTo>
                      <a:pt x="146" y="107"/>
                    </a:lnTo>
                    <a:lnTo>
                      <a:pt x="147" y="102"/>
                    </a:lnTo>
                    <a:lnTo>
                      <a:pt x="149" y="96"/>
                    </a:lnTo>
                    <a:lnTo>
                      <a:pt x="154" y="93"/>
                    </a:lnTo>
                    <a:lnTo>
                      <a:pt x="159" y="89"/>
                    </a:lnTo>
                    <a:lnTo>
                      <a:pt x="165" y="87"/>
                    </a:lnTo>
                    <a:lnTo>
                      <a:pt x="172" y="86"/>
                    </a:lnTo>
                    <a:lnTo>
                      <a:pt x="179" y="85"/>
                    </a:lnTo>
                    <a:lnTo>
                      <a:pt x="184" y="84"/>
                    </a:lnTo>
                    <a:lnTo>
                      <a:pt x="194" y="85"/>
                    </a:lnTo>
                    <a:lnTo>
                      <a:pt x="206" y="86"/>
                    </a:lnTo>
                    <a:lnTo>
                      <a:pt x="218" y="89"/>
                    </a:lnTo>
                    <a:lnTo>
                      <a:pt x="229" y="91"/>
                    </a:lnTo>
                    <a:lnTo>
                      <a:pt x="239" y="96"/>
                    </a:lnTo>
                    <a:lnTo>
                      <a:pt x="250" y="100"/>
                    </a:lnTo>
                    <a:lnTo>
                      <a:pt x="29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57" name="Freeform 112"/>
              <p:cNvSpPr>
                <a:spLocks/>
              </p:cNvSpPr>
              <p:nvPr/>
            </p:nvSpPr>
            <p:spPr bwMode="auto">
              <a:xfrm>
                <a:off x="5888850" y="6515113"/>
                <a:ext cx="55563" cy="73025"/>
              </a:xfrm>
              <a:custGeom>
                <a:avLst/>
                <a:gdLst>
                  <a:gd name="T0" fmla="*/ 2147483647 w 274"/>
                  <a:gd name="T1" fmla="*/ 123994273 h 369"/>
                  <a:gd name="T2" fmla="*/ 2034656833 w 274"/>
                  <a:gd name="T3" fmla="*/ 61997038 h 369"/>
                  <a:gd name="T4" fmla="*/ 1867908620 w 274"/>
                  <a:gd name="T5" fmla="*/ 31018210 h 369"/>
                  <a:gd name="T6" fmla="*/ 1692771610 w 274"/>
                  <a:gd name="T7" fmla="*/ 7754503 h 369"/>
                  <a:gd name="T8" fmla="*/ 1434281178 w 274"/>
                  <a:gd name="T9" fmla="*/ 7754503 h 369"/>
                  <a:gd name="T10" fmla="*/ 1125745517 w 274"/>
                  <a:gd name="T11" fmla="*/ 61997038 h 369"/>
                  <a:gd name="T12" fmla="*/ 833864359 w 274"/>
                  <a:gd name="T13" fmla="*/ 170521291 h 369"/>
                  <a:gd name="T14" fmla="*/ 583721355 w 274"/>
                  <a:gd name="T15" fmla="*/ 317779073 h 369"/>
                  <a:gd name="T16" fmla="*/ 358580485 w 274"/>
                  <a:gd name="T17" fmla="*/ 511524887 h 369"/>
                  <a:gd name="T18" fmla="*/ 183443475 w 274"/>
                  <a:gd name="T19" fmla="*/ 744043413 h 369"/>
                  <a:gd name="T20" fmla="*/ 66699326 w 274"/>
                  <a:gd name="T21" fmla="*/ 1007579952 h 369"/>
                  <a:gd name="T22" fmla="*/ 8347631 w 274"/>
                  <a:gd name="T23" fmla="*/ 1302095516 h 369"/>
                  <a:gd name="T24" fmla="*/ 8347631 w 274"/>
                  <a:gd name="T25" fmla="*/ 1604365583 h 369"/>
                  <a:gd name="T26" fmla="*/ 66699326 w 274"/>
                  <a:gd name="T27" fmla="*/ 1891165828 h 369"/>
                  <a:gd name="T28" fmla="*/ 183443475 w 274"/>
                  <a:gd name="T29" fmla="*/ 2139154176 h 369"/>
                  <a:gd name="T30" fmla="*/ 358580485 w 274"/>
                  <a:gd name="T31" fmla="*/ 2147483647 h 369"/>
                  <a:gd name="T32" fmla="*/ 575373724 w 274"/>
                  <a:gd name="T33" fmla="*/ 2147483647 h 369"/>
                  <a:gd name="T34" fmla="*/ 817210059 w 274"/>
                  <a:gd name="T35" fmla="*/ 2147483647 h 369"/>
                  <a:gd name="T36" fmla="*/ 1100743587 w 274"/>
                  <a:gd name="T37" fmla="*/ 2147483647 h 369"/>
                  <a:gd name="T38" fmla="*/ 1400931414 w 274"/>
                  <a:gd name="T39" fmla="*/ 2147483647 h 369"/>
                  <a:gd name="T40" fmla="*/ 1651074215 w 274"/>
                  <a:gd name="T41" fmla="*/ 2147483647 h 369"/>
                  <a:gd name="T42" fmla="*/ 1842865524 w 274"/>
                  <a:gd name="T43" fmla="*/ 2147483647 h 369"/>
                  <a:gd name="T44" fmla="*/ 2018002533 w 274"/>
                  <a:gd name="T45" fmla="*/ 2147483647 h 369"/>
                  <a:gd name="T46" fmla="*/ 2147483647 w 274"/>
                  <a:gd name="T47" fmla="*/ 2147483647 h 369"/>
                  <a:gd name="T48" fmla="*/ 2147483647 w 274"/>
                  <a:gd name="T49" fmla="*/ 1906635848 h 369"/>
                  <a:gd name="T50" fmla="*/ 2118051421 w 274"/>
                  <a:gd name="T51" fmla="*/ 1999650897 h 369"/>
                  <a:gd name="T52" fmla="*/ 1951303208 w 274"/>
                  <a:gd name="T53" fmla="*/ 2061648133 h 369"/>
                  <a:gd name="T54" fmla="*/ 1767818567 w 274"/>
                  <a:gd name="T55" fmla="*/ 2077157139 h 369"/>
                  <a:gd name="T56" fmla="*/ 1567720793 w 274"/>
                  <a:gd name="T57" fmla="*/ 2061648133 h 369"/>
                  <a:gd name="T58" fmla="*/ 1400931414 w 274"/>
                  <a:gd name="T59" fmla="*/ 1999650897 h 369"/>
                  <a:gd name="T60" fmla="*/ 1250837501 w 274"/>
                  <a:gd name="T61" fmla="*/ 1898881147 h 369"/>
                  <a:gd name="T62" fmla="*/ 1142440982 w 274"/>
                  <a:gd name="T63" fmla="*/ 1767132569 h 369"/>
                  <a:gd name="T64" fmla="*/ 1075700491 w 274"/>
                  <a:gd name="T65" fmla="*/ 1604365583 h 369"/>
                  <a:gd name="T66" fmla="*/ 1050698561 w 274"/>
                  <a:gd name="T67" fmla="*/ 1426128973 h 369"/>
                  <a:gd name="T68" fmla="*/ 1075700491 w 274"/>
                  <a:gd name="T69" fmla="*/ 1247852981 h 369"/>
                  <a:gd name="T70" fmla="*/ 1142440982 w 274"/>
                  <a:gd name="T71" fmla="*/ 1092840696 h 369"/>
                  <a:gd name="T72" fmla="*/ 1259144169 w 274"/>
                  <a:gd name="T73" fmla="*/ 961091920 h 369"/>
                  <a:gd name="T74" fmla="*/ 1400931414 w 274"/>
                  <a:gd name="T75" fmla="*/ 868076673 h 369"/>
                  <a:gd name="T76" fmla="*/ 1559373162 w 274"/>
                  <a:gd name="T77" fmla="*/ 798325132 h 369"/>
                  <a:gd name="T78" fmla="*/ 1751164268 w 274"/>
                  <a:gd name="T79" fmla="*/ 775061623 h 369"/>
                  <a:gd name="T80" fmla="*/ 1892910550 w 274"/>
                  <a:gd name="T81" fmla="*/ 790570629 h 369"/>
                  <a:gd name="T82" fmla="*/ 2026350164 w 274"/>
                  <a:gd name="T83" fmla="*/ 829304158 h 369"/>
                  <a:gd name="T84" fmla="*/ 2147483647 w 274"/>
                  <a:gd name="T85" fmla="*/ 961091920 h 36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74" h="369">
                    <a:moveTo>
                      <a:pt x="274" y="20"/>
                    </a:moveTo>
                    <a:lnTo>
                      <a:pt x="263" y="16"/>
                    </a:lnTo>
                    <a:lnTo>
                      <a:pt x="254" y="13"/>
                    </a:lnTo>
                    <a:lnTo>
                      <a:pt x="244" y="8"/>
                    </a:lnTo>
                    <a:lnTo>
                      <a:pt x="234" y="6"/>
                    </a:lnTo>
                    <a:lnTo>
                      <a:pt x="224" y="4"/>
                    </a:lnTo>
                    <a:lnTo>
                      <a:pt x="214" y="2"/>
                    </a:lnTo>
                    <a:lnTo>
                      <a:pt x="203" y="1"/>
                    </a:lnTo>
                    <a:lnTo>
                      <a:pt x="192" y="0"/>
                    </a:lnTo>
                    <a:lnTo>
                      <a:pt x="172" y="1"/>
                    </a:lnTo>
                    <a:lnTo>
                      <a:pt x="153" y="5"/>
                    </a:lnTo>
                    <a:lnTo>
                      <a:pt x="135" y="8"/>
                    </a:lnTo>
                    <a:lnTo>
                      <a:pt x="117" y="15"/>
                    </a:lnTo>
                    <a:lnTo>
                      <a:pt x="100" y="22"/>
                    </a:lnTo>
                    <a:lnTo>
                      <a:pt x="84" y="31"/>
                    </a:lnTo>
                    <a:lnTo>
                      <a:pt x="70" y="41"/>
                    </a:lnTo>
                    <a:lnTo>
                      <a:pt x="55" y="53"/>
                    </a:lnTo>
                    <a:lnTo>
                      <a:pt x="43" y="66"/>
                    </a:lnTo>
                    <a:lnTo>
                      <a:pt x="33" y="80"/>
                    </a:lnTo>
                    <a:lnTo>
                      <a:pt x="22" y="96"/>
                    </a:lnTo>
                    <a:lnTo>
                      <a:pt x="15" y="112"/>
                    </a:lnTo>
                    <a:lnTo>
                      <a:pt x="8" y="130"/>
                    </a:lnTo>
                    <a:lnTo>
                      <a:pt x="3" y="148"/>
                    </a:lnTo>
                    <a:lnTo>
                      <a:pt x="1" y="168"/>
                    </a:lnTo>
                    <a:lnTo>
                      <a:pt x="0" y="188"/>
                    </a:lnTo>
                    <a:lnTo>
                      <a:pt x="1" y="207"/>
                    </a:lnTo>
                    <a:lnTo>
                      <a:pt x="3" y="226"/>
                    </a:lnTo>
                    <a:lnTo>
                      <a:pt x="8" y="244"/>
                    </a:lnTo>
                    <a:lnTo>
                      <a:pt x="15" y="260"/>
                    </a:lnTo>
                    <a:lnTo>
                      <a:pt x="22" y="276"/>
                    </a:lnTo>
                    <a:lnTo>
                      <a:pt x="33" y="291"/>
                    </a:lnTo>
                    <a:lnTo>
                      <a:pt x="43" y="304"/>
                    </a:lnTo>
                    <a:lnTo>
                      <a:pt x="55" y="317"/>
                    </a:lnTo>
                    <a:lnTo>
                      <a:pt x="69" y="329"/>
                    </a:lnTo>
                    <a:lnTo>
                      <a:pt x="83" y="338"/>
                    </a:lnTo>
                    <a:lnTo>
                      <a:pt x="98" y="347"/>
                    </a:lnTo>
                    <a:lnTo>
                      <a:pt x="115" y="355"/>
                    </a:lnTo>
                    <a:lnTo>
                      <a:pt x="132" y="361"/>
                    </a:lnTo>
                    <a:lnTo>
                      <a:pt x="150" y="365"/>
                    </a:lnTo>
                    <a:lnTo>
                      <a:pt x="168" y="367"/>
                    </a:lnTo>
                    <a:lnTo>
                      <a:pt x="187" y="369"/>
                    </a:lnTo>
                    <a:lnTo>
                      <a:pt x="198" y="367"/>
                    </a:lnTo>
                    <a:lnTo>
                      <a:pt x="209" y="367"/>
                    </a:lnTo>
                    <a:lnTo>
                      <a:pt x="221" y="365"/>
                    </a:lnTo>
                    <a:lnTo>
                      <a:pt x="231" y="364"/>
                    </a:lnTo>
                    <a:lnTo>
                      <a:pt x="242" y="361"/>
                    </a:lnTo>
                    <a:lnTo>
                      <a:pt x="252" y="357"/>
                    </a:lnTo>
                    <a:lnTo>
                      <a:pt x="263" y="354"/>
                    </a:lnTo>
                    <a:lnTo>
                      <a:pt x="274" y="348"/>
                    </a:lnTo>
                    <a:lnTo>
                      <a:pt x="274" y="246"/>
                    </a:lnTo>
                    <a:lnTo>
                      <a:pt x="265" y="253"/>
                    </a:lnTo>
                    <a:lnTo>
                      <a:pt x="254" y="258"/>
                    </a:lnTo>
                    <a:lnTo>
                      <a:pt x="244" y="263"/>
                    </a:lnTo>
                    <a:lnTo>
                      <a:pt x="234" y="266"/>
                    </a:lnTo>
                    <a:lnTo>
                      <a:pt x="223" y="268"/>
                    </a:lnTo>
                    <a:lnTo>
                      <a:pt x="212" y="268"/>
                    </a:lnTo>
                    <a:lnTo>
                      <a:pt x="199" y="268"/>
                    </a:lnTo>
                    <a:lnTo>
                      <a:pt x="188" y="266"/>
                    </a:lnTo>
                    <a:lnTo>
                      <a:pt x="178" y="263"/>
                    </a:lnTo>
                    <a:lnTo>
                      <a:pt x="168" y="258"/>
                    </a:lnTo>
                    <a:lnTo>
                      <a:pt x="159" y="253"/>
                    </a:lnTo>
                    <a:lnTo>
                      <a:pt x="150" y="245"/>
                    </a:lnTo>
                    <a:lnTo>
                      <a:pt x="143" y="237"/>
                    </a:lnTo>
                    <a:lnTo>
                      <a:pt x="137" y="228"/>
                    </a:lnTo>
                    <a:lnTo>
                      <a:pt x="133" y="219"/>
                    </a:lnTo>
                    <a:lnTo>
                      <a:pt x="129" y="207"/>
                    </a:lnTo>
                    <a:lnTo>
                      <a:pt x="127" y="196"/>
                    </a:lnTo>
                    <a:lnTo>
                      <a:pt x="126" y="184"/>
                    </a:lnTo>
                    <a:lnTo>
                      <a:pt x="127" y="173"/>
                    </a:lnTo>
                    <a:lnTo>
                      <a:pt x="129" y="161"/>
                    </a:lnTo>
                    <a:lnTo>
                      <a:pt x="133" y="151"/>
                    </a:lnTo>
                    <a:lnTo>
                      <a:pt x="137" y="141"/>
                    </a:lnTo>
                    <a:lnTo>
                      <a:pt x="143" y="132"/>
                    </a:lnTo>
                    <a:lnTo>
                      <a:pt x="151" y="124"/>
                    </a:lnTo>
                    <a:lnTo>
                      <a:pt x="159" y="117"/>
                    </a:lnTo>
                    <a:lnTo>
                      <a:pt x="168" y="112"/>
                    </a:lnTo>
                    <a:lnTo>
                      <a:pt x="177" y="106"/>
                    </a:lnTo>
                    <a:lnTo>
                      <a:pt x="187" y="103"/>
                    </a:lnTo>
                    <a:lnTo>
                      <a:pt x="198" y="100"/>
                    </a:lnTo>
                    <a:lnTo>
                      <a:pt x="210" y="100"/>
                    </a:lnTo>
                    <a:lnTo>
                      <a:pt x="218" y="100"/>
                    </a:lnTo>
                    <a:lnTo>
                      <a:pt x="227" y="102"/>
                    </a:lnTo>
                    <a:lnTo>
                      <a:pt x="235" y="104"/>
                    </a:lnTo>
                    <a:lnTo>
                      <a:pt x="243" y="107"/>
                    </a:lnTo>
                    <a:lnTo>
                      <a:pt x="259" y="115"/>
                    </a:lnTo>
                    <a:lnTo>
                      <a:pt x="274" y="124"/>
                    </a:lnTo>
                    <a:lnTo>
                      <a:pt x="274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58" name="Freeform 113"/>
              <p:cNvSpPr>
                <a:spLocks/>
              </p:cNvSpPr>
              <p:nvPr/>
            </p:nvSpPr>
            <p:spPr bwMode="auto">
              <a:xfrm>
                <a:off x="5958700" y="6475425"/>
                <a:ext cx="73025" cy="111125"/>
              </a:xfrm>
              <a:custGeom>
                <a:avLst/>
                <a:gdLst>
                  <a:gd name="T0" fmla="*/ 0 w 364"/>
                  <a:gd name="T1" fmla="*/ 2147483647 h 557"/>
                  <a:gd name="T2" fmla="*/ 993150633 w 364"/>
                  <a:gd name="T3" fmla="*/ 2147483647 h 557"/>
                  <a:gd name="T4" fmla="*/ 1009289960 w 364"/>
                  <a:gd name="T5" fmla="*/ 2147483647 h 557"/>
                  <a:gd name="T6" fmla="*/ 1041608739 w 364"/>
                  <a:gd name="T7" fmla="*/ 2147483647 h 557"/>
                  <a:gd name="T8" fmla="*/ 1098116447 w 364"/>
                  <a:gd name="T9" fmla="*/ 2147483647 h 557"/>
                  <a:gd name="T10" fmla="*/ 1162713880 w 364"/>
                  <a:gd name="T11" fmla="*/ 2147483647 h 557"/>
                  <a:gd name="T12" fmla="*/ 1251540367 w 364"/>
                  <a:gd name="T13" fmla="*/ 2147483647 h 557"/>
                  <a:gd name="T14" fmla="*/ 1364555783 w 364"/>
                  <a:gd name="T15" fmla="*/ 2147483647 h 557"/>
                  <a:gd name="T16" fmla="*/ 1501840576 w 364"/>
                  <a:gd name="T17" fmla="*/ 2147483647 h 557"/>
                  <a:gd name="T18" fmla="*/ 1639084844 w 364"/>
                  <a:gd name="T19" fmla="*/ 2147483647 h 557"/>
                  <a:gd name="T20" fmla="*/ 1736001257 w 364"/>
                  <a:gd name="T21" fmla="*/ 2147483647 h 557"/>
                  <a:gd name="T22" fmla="*/ 1816738018 w 364"/>
                  <a:gd name="T23" fmla="*/ 2147483647 h 557"/>
                  <a:gd name="T24" fmla="*/ 1873245726 w 364"/>
                  <a:gd name="T25" fmla="*/ 2147483647 h 557"/>
                  <a:gd name="T26" fmla="*/ 1905564505 w 364"/>
                  <a:gd name="T27" fmla="*/ 2147483647 h 557"/>
                  <a:gd name="T28" fmla="*/ 1937843159 w 364"/>
                  <a:gd name="T29" fmla="*/ 2147483647 h 557"/>
                  <a:gd name="T30" fmla="*/ 1945932885 w 364"/>
                  <a:gd name="T31" fmla="*/ 2147483647 h 557"/>
                  <a:gd name="T32" fmla="*/ 2147483647 w 364"/>
                  <a:gd name="T33" fmla="*/ 2147483647 h 557"/>
                  <a:gd name="T34" fmla="*/ 2147483647 w 364"/>
                  <a:gd name="T35" fmla="*/ 2147483647 h 557"/>
                  <a:gd name="T36" fmla="*/ 2147483647 w 364"/>
                  <a:gd name="T37" fmla="*/ 2147483647 h 557"/>
                  <a:gd name="T38" fmla="*/ 2147483647 w 364"/>
                  <a:gd name="T39" fmla="*/ 2072569432 h 557"/>
                  <a:gd name="T40" fmla="*/ 2147483647 w 364"/>
                  <a:gd name="T41" fmla="*/ 1961400341 h 557"/>
                  <a:gd name="T42" fmla="*/ 2147483647 w 364"/>
                  <a:gd name="T43" fmla="*/ 1858151849 h 557"/>
                  <a:gd name="T44" fmla="*/ 2147483647 w 364"/>
                  <a:gd name="T45" fmla="*/ 1778745355 h 557"/>
                  <a:gd name="T46" fmla="*/ 2147483647 w 364"/>
                  <a:gd name="T47" fmla="*/ 1707299562 h 557"/>
                  <a:gd name="T48" fmla="*/ 2147483647 w 364"/>
                  <a:gd name="T49" fmla="*/ 1651694966 h 557"/>
                  <a:gd name="T50" fmla="*/ 2139725186 w 364"/>
                  <a:gd name="T51" fmla="*/ 1619932368 h 557"/>
                  <a:gd name="T52" fmla="*/ 1970161938 w 364"/>
                  <a:gd name="T53" fmla="*/ 1596130271 h 557"/>
                  <a:gd name="T54" fmla="*/ 1744090983 w 364"/>
                  <a:gd name="T55" fmla="*/ 1596130271 h 557"/>
                  <a:gd name="T56" fmla="*/ 1501840576 w 364"/>
                  <a:gd name="T57" fmla="*/ 1651694966 h 557"/>
                  <a:gd name="T58" fmla="*/ 1283819022 w 364"/>
                  <a:gd name="T59" fmla="*/ 1762864057 h 557"/>
                  <a:gd name="T60" fmla="*/ 1081977119 w 364"/>
                  <a:gd name="T61" fmla="*/ 1929637743 h 557"/>
                  <a:gd name="T62" fmla="*/ 993150633 w 364"/>
                  <a:gd name="T63" fmla="*/ 2024925536 h 557"/>
                  <a:gd name="T64" fmla="*/ 0 w 364"/>
                  <a:gd name="T65" fmla="*/ 0 h 55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64" h="557">
                    <a:moveTo>
                      <a:pt x="0" y="0"/>
                    </a:moveTo>
                    <a:lnTo>
                      <a:pt x="0" y="557"/>
                    </a:lnTo>
                    <a:lnTo>
                      <a:pt x="123" y="557"/>
                    </a:lnTo>
                    <a:lnTo>
                      <a:pt x="123" y="380"/>
                    </a:lnTo>
                    <a:lnTo>
                      <a:pt x="123" y="365"/>
                    </a:lnTo>
                    <a:lnTo>
                      <a:pt x="125" y="350"/>
                    </a:lnTo>
                    <a:lnTo>
                      <a:pt x="127" y="343"/>
                    </a:lnTo>
                    <a:lnTo>
                      <a:pt x="129" y="336"/>
                    </a:lnTo>
                    <a:lnTo>
                      <a:pt x="133" y="330"/>
                    </a:lnTo>
                    <a:lnTo>
                      <a:pt x="136" y="324"/>
                    </a:lnTo>
                    <a:lnTo>
                      <a:pt x="140" y="318"/>
                    </a:lnTo>
                    <a:lnTo>
                      <a:pt x="144" y="314"/>
                    </a:lnTo>
                    <a:lnTo>
                      <a:pt x="150" y="309"/>
                    </a:lnTo>
                    <a:lnTo>
                      <a:pt x="155" y="305"/>
                    </a:lnTo>
                    <a:lnTo>
                      <a:pt x="162" y="303"/>
                    </a:lnTo>
                    <a:lnTo>
                      <a:pt x="169" y="300"/>
                    </a:lnTo>
                    <a:lnTo>
                      <a:pt x="178" y="298"/>
                    </a:lnTo>
                    <a:lnTo>
                      <a:pt x="186" y="298"/>
                    </a:lnTo>
                    <a:lnTo>
                      <a:pt x="195" y="298"/>
                    </a:lnTo>
                    <a:lnTo>
                      <a:pt x="203" y="300"/>
                    </a:lnTo>
                    <a:lnTo>
                      <a:pt x="209" y="303"/>
                    </a:lnTo>
                    <a:lnTo>
                      <a:pt x="215" y="305"/>
                    </a:lnTo>
                    <a:lnTo>
                      <a:pt x="221" y="309"/>
                    </a:lnTo>
                    <a:lnTo>
                      <a:pt x="225" y="314"/>
                    </a:lnTo>
                    <a:lnTo>
                      <a:pt x="229" y="318"/>
                    </a:lnTo>
                    <a:lnTo>
                      <a:pt x="232" y="324"/>
                    </a:lnTo>
                    <a:lnTo>
                      <a:pt x="234" y="330"/>
                    </a:lnTo>
                    <a:lnTo>
                      <a:pt x="236" y="336"/>
                    </a:lnTo>
                    <a:lnTo>
                      <a:pt x="239" y="343"/>
                    </a:lnTo>
                    <a:lnTo>
                      <a:pt x="240" y="350"/>
                    </a:lnTo>
                    <a:lnTo>
                      <a:pt x="241" y="365"/>
                    </a:lnTo>
                    <a:lnTo>
                      <a:pt x="241" y="380"/>
                    </a:lnTo>
                    <a:lnTo>
                      <a:pt x="241" y="557"/>
                    </a:lnTo>
                    <a:lnTo>
                      <a:pt x="364" y="557"/>
                    </a:lnTo>
                    <a:lnTo>
                      <a:pt x="364" y="346"/>
                    </a:lnTo>
                    <a:lnTo>
                      <a:pt x="363" y="324"/>
                    </a:lnTo>
                    <a:lnTo>
                      <a:pt x="360" y="305"/>
                    </a:lnTo>
                    <a:lnTo>
                      <a:pt x="356" y="286"/>
                    </a:lnTo>
                    <a:lnTo>
                      <a:pt x="349" y="269"/>
                    </a:lnTo>
                    <a:lnTo>
                      <a:pt x="346" y="261"/>
                    </a:lnTo>
                    <a:lnTo>
                      <a:pt x="341" y="254"/>
                    </a:lnTo>
                    <a:lnTo>
                      <a:pt x="337" y="247"/>
                    </a:lnTo>
                    <a:lnTo>
                      <a:pt x="331" y="241"/>
                    </a:lnTo>
                    <a:lnTo>
                      <a:pt x="325" y="234"/>
                    </a:lnTo>
                    <a:lnTo>
                      <a:pt x="320" y="228"/>
                    </a:lnTo>
                    <a:lnTo>
                      <a:pt x="313" y="224"/>
                    </a:lnTo>
                    <a:lnTo>
                      <a:pt x="306" y="219"/>
                    </a:lnTo>
                    <a:lnTo>
                      <a:pt x="298" y="215"/>
                    </a:lnTo>
                    <a:lnTo>
                      <a:pt x="290" y="211"/>
                    </a:lnTo>
                    <a:lnTo>
                      <a:pt x="283" y="208"/>
                    </a:lnTo>
                    <a:lnTo>
                      <a:pt x="274" y="206"/>
                    </a:lnTo>
                    <a:lnTo>
                      <a:pt x="265" y="204"/>
                    </a:lnTo>
                    <a:lnTo>
                      <a:pt x="254" y="202"/>
                    </a:lnTo>
                    <a:lnTo>
                      <a:pt x="244" y="201"/>
                    </a:lnTo>
                    <a:lnTo>
                      <a:pt x="234" y="200"/>
                    </a:lnTo>
                    <a:lnTo>
                      <a:pt x="216" y="201"/>
                    </a:lnTo>
                    <a:lnTo>
                      <a:pt x="200" y="204"/>
                    </a:lnTo>
                    <a:lnTo>
                      <a:pt x="186" y="208"/>
                    </a:lnTo>
                    <a:lnTo>
                      <a:pt x="171" y="214"/>
                    </a:lnTo>
                    <a:lnTo>
                      <a:pt x="159" y="222"/>
                    </a:lnTo>
                    <a:lnTo>
                      <a:pt x="146" y="232"/>
                    </a:lnTo>
                    <a:lnTo>
                      <a:pt x="134" y="243"/>
                    </a:lnTo>
                    <a:lnTo>
                      <a:pt x="124" y="255"/>
                    </a:lnTo>
                    <a:lnTo>
                      <a:pt x="123" y="255"/>
                    </a:lnTo>
                    <a:lnTo>
                      <a:pt x="1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59" name="Freeform 114"/>
              <p:cNvSpPr>
                <a:spLocks/>
              </p:cNvSpPr>
              <p:nvPr/>
            </p:nvSpPr>
            <p:spPr bwMode="auto">
              <a:xfrm>
                <a:off x="6046013" y="6518288"/>
                <a:ext cx="73025" cy="69850"/>
              </a:xfrm>
              <a:custGeom>
                <a:avLst/>
                <a:gdLst>
                  <a:gd name="T0" fmla="*/ 0 w 366"/>
                  <a:gd name="T1" fmla="*/ 0 h 356"/>
                  <a:gd name="T2" fmla="*/ 0 w 366"/>
                  <a:gd name="T3" fmla="*/ 1563576946 h 356"/>
                  <a:gd name="T4" fmla="*/ 0 w 366"/>
                  <a:gd name="T5" fmla="*/ 1714641305 h 356"/>
                  <a:gd name="T6" fmla="*/ 31767471 w 366"/>
                  <a:gd name="T7" fmla="*/ 1850614533 h 356"/>
                  <a:gd name="T8" fmla="*/ 63535142 w 366"/>
                  <a:gd name="T9" fmla="*/ 1986587761 h 356"/>
                  <a:gd name="T10" fmla="*/ 111186548 w 366"/>
                  <a:gd name="T11" fmla="*/ 2099886031 h 356"/>
                  <a:gd name="T12" fmla="*/ 174721491 w 366"/>
                  <a:gd name="T13" fmla="*/ 2147483647 h 356"/>
                  <a:gd name="T14" fmla="*/ 246218552 w 366"/>
                  <a:gd name="T15" fmla="*/ 2147483647 h 356"/>
                  <a:gd name="T16" fmla="*/ 325637430 w 366"/>
                  <a:gd name="T17" fmla="*/ 2147483647 h 356"/>
                  <a:gd name="T18" fmla="*/ 420979947 w 366"/>
                  <a:gd name="T19" fmla="*/ 2147483647 h 356"/>
                  <a:gd name="T20" fmla="*/ 524204575 w 366"/>
                  <a:gd name="T21" fmla="*/ 2147483647 h 356"/>
                  <a:gd name="T22" fmla="*/ 635430828 w 366"/>
                  <a:gd name="T23" fmla="*/ 2147483647 h 356"/>
                  <a:gd name="T24" fmla="*/ 754579097 w 366"/>
                  <a:gd name="T25" fmla="*/ 2147483647 h 356"/>
                  <a:gd name="T26" fmla="*/ 881649381 w 366"/>
                  <a:gd name="T27" fmla="*/ 2147483647 h 356"/>
                  <a:gd name="T28" fmla="*/ 1016681384 w 366"/>
                  <a:gd name="T29" fmla="*/ 2147483647 h 356"/>
                  <a:gd name="T30" fmla="*/ 1159635404 w 366"/>
                  <a:gd name="T31" fmla="*/ 2147483647 h 356"/>
                  <a:gd name="T32" fmla="*/ 1302629128 w 366"/>
                  <a:gd name="T33" fmla="*/ 2147483647 h 356"/>
                  <a:gd name="T34" fmla="*/ 1453545067 w 366"/>
                  <a:gd name="T35" fmla="*/ 2147483647 h 356"/>
                  <a:gd name="T36" fmla="*/ 1604420902 w 366"/>
                  <a:gd name="T37" fmla="*/ 2147483647 h 356"/>
                  <a:gd name="T38" fmla="*/ 1755336841 w 366"/>
                  <a:gd name="T39" fmla="*/ 2147483647 h 356"/>
                  <a:gd name="T40" fmla="*/ 1898330566 w 366"/>
                  <a:gd name="T41" fmla="*/ 2147483647 h 356"/>
                  <a:gd name="T42" fmla="*/ 2033362569 w 366"/>
                  <a:gd name="T43" fmla="*/ 2147483647 h 356"/>
                  <a:gd name="T44" fmla="*/ 2147483647 w 366"/>
                  <a:gd name="T45" fmla="*/ 2147483647 h 356"/>
                  <a:gd name="T46" fmla="*/ 2147483647 w 366"/>
                  <a:gd name="T47" fmla="*/ 2147483647 h 356"/>
                  <a:gd name="T48" fmla="*/ 2147483647 w 366"/>
                  <a:gd name="T49" fmla="*/ 2147483647 h 356"/>
                  <a:gd name="T50" fmla="*/ 2147483647 w 366"/>
                  <a:gd name="T51" fmla="*/ 2147483647 h 356"/>
                  <a:gd name="T52" fmla="*/ 2147483647 w 366"/>
                  <a:gd name="T53" fmla="*/ 2147483647 h 356"/>
                  <a:gd name="T54" fmla="*/ 2147483647 w 366"/>
                  <a:gd name="T55" fmla="*/ 2147483647 h 356"/>
                  <a:gd name="T56" fmla="*/ 2147483647 w 366"/>
                  <a:gd name="T57" fmla="*/ 2147483647 h 356"/>
                  <a:gd name="T58" fmla="*/ 2147483647 w 366"/>
                  <a:gd name="T59" fmla="*/ 2099886031 h 356"/>
                  <a:gd name="T60" fmla="*/ 2147483647 w 366"/>
                  <a:gd name="T61" fmla="*/ 1986587761 h 356"/>
                  <a:gd name="T62" fmla="*/ 2147483647 w 366"/>
                  <a:gd name="T63" fmla="*/ 1850614533 h 356"/>
                  <a:gd name="T64" fmla="*/ 2147483647 w 366"/>
                  <a:gd name="T65" fmla="*/ 1714641305 h 356"/>
                  <a:gd name="T66" fmla="*/ 2147483647 w 366"/>
                  <a:gd name="T67" fmla="*/ 1563576946 h 356"/>
                  <a:gd name="T68" fmla="*/ 2147483647 w 366"/>
                  <a:gd name="T69" fmla="*/ 0 h 356"/>
                  <a:gd name="T70" fmla="*/ 1945981972 w 366"/>
                  <a:gd name="T71" fmla="*/ 0 h 356"/>
                  <a:gd name="T72" fmla="*/ 1945981972 w 366"/>
                  <a:gd name="T73" fmla="*/ 1382292258 h 356"/>
                  <a:gd name="T74" fmla="*/ 1945981972 w 366"/>
                  <a:gd name="T75" fmla="*/ 1457824242 h 356"/>
                  <a:gd name="T76" fmla="*/ 1938020252 w 366"/>
                  <a:gd name="T77" fmla="*/ 1533356422 h 356"/>
                  <a:gd name="T78" fmla="*/ 1930098236 w 366"/>
                  <a:gd name="T79" fmla="*/ 1616434167 h 356"/>
                  <a:gd name="T80" fmla="*/ 1906252581 w 366"/>
                  <a:gd name="T81" fmla="*/ 1676875215 h 356"/>
                  <a:gd name="T82" fmla="*/ 1882446830 w 366"/>
                  <a:gd name="T83" fmla="*/ 1729770894 h 356"/>
                  <a:gd name="T84" fmla="*/ 1842717439 w 366"/>
                  <a:gd name="T85" fmla="*/ 1790173485 h 356"/>
                  <a:gd name="T86" fmla="*/ 1810949968 w 366"/>
                  <a:gd name="T87" fmla="*/ 1835523598 h 356"/>
                  <a:gd name="T88" fmla="*/ 1755336841 w 366"/>
                  <a:gd name="T89" fmla="*/ 1880835057 h 356"/>
                  <a:gd name="T90" fmla="*/ 1699763420 w 366"/>
                  <a:gd name="T91" fmla="*/ 1903471755 h 356"/>
                  <a:gd name="T92" fmla="*/ 1628266558 w 366"/>
                  <a:gd name="T93" fmla="*/ 1926146713 h 356"/>
                  <a:gd name="T94" fmla="*/ 1548847680 w 366"/>
                  <a:gd name="T95" fmla="*/ 1948821867 h 356"/>
                  <a:gd name="T96" fmla="*/ 1453545067 w 366"/>
                  <a:gd name="T97" fmla="*/ 1948821867 h 356"/>
                  <a:gd name="T98" fmla="*/ 1366164270 w 366"/>
                  <a:gd name="T99" fmla="*/ 1948821867 h 356"/>
                  <a:gd name="T100" fmla="*/ 1286745392 w 366"/>
                  <a:gd name="T101" fmla="*/ 1926146713 h 356"/>
                  <a:gd name="T102" fmla="*/ 1207286611 w 366"/>
                  <a:gd name="T103" fmla="*/ 1903471755 h 356"/>
                  <a:gd name="T104" fmla="*/ 1151713388 w 366"/>
                  <a:gd name="T105" fmla="*/ 1880835057 h 356"/>
                  <a:gd name="T106" fmla="*/ 1104061982 w 366"/>
                  <a:gd name="T107" fmla="*/ 1835523598 h 356"/>
                  <a:gd name="T108" fmla="*/ 1056370871 w 366"/>
                  <a:gd name="T109" fmla="*/ 1790173485 h 356"/>
                  <a:gd name="T110" fmla="*/ 1032565120 w 366"/>
                  <a:gd name="T111" fmla="*/ 1729770894 h 356"/>
                  <a:gd name="T112" fmla="*/ 1008719465 w 366"/>
                  <a:gd name="T113" fmla="*/ 1676875215 h 356"/>
                  <a:gd name="T114" fmla="*/ 984913714 w 366"/>
                  <a:gd name="T115" fmla="*/ 1616434167 h 356"/>
                  <a:gd name="T116" fmla="*/ 976951994 w 366"/>
                  <a:gd name="T117" fmla="*/ 1533356422 h 356"/>
                  <a:gd name="T118" fmla="*/ 969029978 w 366"/>
                  <a:gd name="T119" fmla="*/ 1457824242 h 356"/>
                  <a:gd name="T120" fmla="*/ 969029978 w 366"/>
                  <a:gd name="T121" fmla="*/ 1382292258 h 356"/>
                  <a:gd name="T122" fmla="*/ 969029978 w 366"/>
                  <a:gd name="T123" fmla="*/ 0 h 356"/>
                  <a:gd name="T124" fmla="*/ 0 w 366"/>
                  <a:gd name="T125" fmla="*/ 0 h 35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66" h="356">
                    <a:moveTo>
                      <a:pt x="0" y="0"/>
                    </a:moveTo>
                    <a:lnTo>
                      <a:pt x="0" y="207"/>
                    </a:lnTo>
                    <a:lnTo>
                      <a:pt x="0" y="227"/>
                    </a:lnTo>
                    <a:lnTo>
                      <a:pt x="4" y="245"/>
                    </a:lnTo>
                    <a:lnTo>
                      <a:pt x="8" y="263"/>
                    </a:lnTo>
                    <a:lnTo>
                      <a:pt x="14" y="278"/>
                    </a:lnTo>
                    <a:lnTo>
                      <a:pt x="22" y="291"/>
                    </a:lnTo>
                    <a:lnTo>
                      <a:pt x="31" y="304"/>
                    </a:lnTo>
                    <a:lnTo>
                      <a:pt x="41" y="314"/>
                    </a:lnTo>
                    <a:lnTo>
                      <a:pt x="53" y="324"/>
                    </a:lnTo>
                    <a:lnTo>
                      <a:pt x="66" y="332"/>
                    </a:lnTo>
                    <a:lnTo>
                      <a:pt x="80" y="339"/>
                    </a:lnTo>
                    <a:lnTo>
                      <a:pt x="95" y="343"/>
                    </a:lnTo>
                    <a:lnTo>
                      <a:pt x="111" y="348"/>
                    </a:lnTo>
                    <a:lnTo>
                      <a:pt x="128" y="351"/>
                    </a:lnTo>
                    <a:lnTo>
                      <a:pt x="146" y="353"/>
                    </a:lnTo>
                    <a:lnTo>
                      <a:pt x="164" y="354"/>
                    </a:lnTo>
                    <a:lnTo>
                      <a:pt x="183" y="356"/>
                    </a:lnTo>
                    <a:lnTo>
                      <a:pt x="202" y="354"/>
                    </a:lnTo>
                    <a:lnTo>
                      <a:pt x="221" y="353"/>
                    </a:lnTo>
                    <a:lnTo>
                      <a:pt x="239" y="351"/>
                    </a:lnTo>
                    <a:lnTo>
                      <a:pt x="256" y="348"/>
                    </a:lnTo>
                    <a:lnTo>
                      <a:pt x="272" y="343"/>
                    </a:lnTo>
                    <a:lnTo>
                      <a:pt x="286" y="339"/>
                    </a:lnTo>
                    <a:lnTo>
                      <a:pt x="301" y="332"/>
                    </a:lnTo>
                    <a:lnTo>
                      <a:pt x="314" y="324"/>
                    </a:lnTo>
                    <a:lnTo>
                      <a:pt x="326" y="314"/>
                    </a:lnTo>
                    <a:lnTo>
                      <a:pt x="336" y="304"/>
                    </a:lnTo>
                    <a:lnTo>
                      <a:pt x="345" y="291"/>
                    </a:lnTo>
                    <a:lnTo>
                      <a:pt x="353" y="278"/>
                    </a:lnTo>
                    <a:lnTo>
                      <a:pt x="359" y="263"/>
                    </a:lnTo>
                    <a:lnTo>
                      <a:pt x="363" y="245"/>
                    </a:lnTo>
                    <a:lnTo>
                      <a:pt x="365" y="227"/>
                    </a:lnTo>
                    <a:lnTo>
                      <a:pt x="366" y="207"/>
                    </a:lnTo>
                    <a:lnTo>
                      <a:pt x="366" y="0"/>
                    </a:lnTo>
                    <a:lnTo>
                      <a:pt x="245" y="0"/>
                    </a:lnTo>
                    <a:lnTo>
                      <a:pt x="245" y="183"/>
                    </a:lnTo>
                    <a:lnTo>
                      <a:pt x="245" y="193"/>
                    </a:lnTo>
                    <a:lnTo>
                      <a:pt x="244" y="203"/>
                    </a:lnTo>
                    <a:lnTo>
                      <a:pt x="243" y="214"/>
                    </a:lnTo>
                    <a:lnTo>
                      <a:pt x="240" y="222"/>
                    </a:lnTo>
                    <a:lnTo>
                      <a:pt x="237" y="229"/>
                    </a:lnTo>
                    <a:lnTo>
                      <a:pt x="232" y="237"/>
                    </a:lnTo>
                    <a:lnTo>
                      <a:pt x="228" y="243"/>
                    </a:lnTo>
                    <a:lnTo>
                      <a:pt x="221" y="249"/>
                    </a:lnTo>
                    <a:lnTo>
                      <a:pt x="214" y="252"/>
                    </a:lnTo>
                    <a:lnTo>
                      <a:pt x="205" y="255"/>
                    </a:lnTo>
                    <a:lnTo>
                      <a:pt x="195" y="258"/>
                    </a:lnTo>
                    <a:lnTo>
                      <a:pt x="183" y="258"/>
                    </a:lnTo>
                    <a:lnTo>
                      <a:pt x="172" y="258"/>
                    </a:lnTo>
                    <a:lnTo>
                      <a:pt x="162" y="255"/>
                    </a:lnTo>
                    <a:lnTo>
                      <a:pt x="152" y="252"/>
                    </a:lnTo>
                    <a:lnTo>
                      <a:pt x="145" y="249"/>
                    </a:lnTo>
                    <a:lnTo>
                      <a:pt x="139" y="243"/>
                    </a:lnTo>
                    <a:lnTo>
                      <a:pt x="133" y="237"/>
                    </a:lnTo>
                    <a:lnTo>
                      <a:pt x="130" y="229"/>
                    </a:lnTo>
                    <a:lnTo>
                      <a:pt x="127" y="222"/>
                    </a:lnTo>
                    <a:lnTo>
                      <a:pt x="124" y="214"/>
                    </a:lnTo>
                    <a:lnTo>
                      <a:pt x="123" y="203"/>
                    </a:lnTo>
                    <a:lnTo>
                      <a:pt x="122" y="193"/>
                    </a:lnTo>
                    <a:lnTo>
                      <a:pt x="122" y="183"/>
                    </a:lnTo>
                    <a:lnTo>
                      <a:pt x="1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60" name="Rectangle 115"/>
              <p:cNvSpPr>
                <a:spLocks noChangeArrowheads="1"/>
              </p:cNvSpPr>
              <p:nvPr/>
            </p:nvSpPr>
            <p:spPr bwMode="auto">
              <a:xfrm>
                <a:off x="6134914" y="6475426"/>
                <a:ext cx="23812" cy="11112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 sz="1800"/>
              </a:p>
            </p:txBody>
          </p:sp>
          <p:sp>
            <p:nvSpPr>
              <p:cNvPr id="61" name="Freeform 116"/>
              <p:cNvSpPr>
                <a:spLocks noEditPoints="1"/>
              </p:cNvSpPr>
              <p:nvPr/>
            </p:nvSpPr>
            <p:spPr bwMode="auto">
              <a:xfrm>
                <a:off x="6169838" y="6515113"/>
                <a:ext cx="76200" cy="73025"/>
              </a:xfrm>
              <a:custGeom>
                <a:avLst/>
                <a:gdLst>
                  <a:gd name="T0" fmla="*/ 1015966178 w 380"/>
                  <a:gd name="T1" fmla="*/ 976561940 h 369"/>
                  <a:gd name="T2" fmla="*/ 1080504570 w 380"/>
                  <a:gd name="T3" fmla="*/ 860322170 h 369"/>
                  <a:gd name="T4" fmla="*/ 1161127178 w 380"/>
                  <a:gd name="T5" fmla="*/ 767306922 h 369"/>
                  <a:gd name="T6" fmla="*/ 1265956721 w 380"/>
                  <a:gd name="T7" fmla="*/ 689800879 h 369"/>
                  <a:gd name="T8" fmla="*/ 1378828372 w 380"/>
                  <a:gd name="T9" fmla="*/ 651067350 h 369"/>
                  <a:gd name="T10" fmla="*/ 1515907159 w 380"/>
                  <a:gd name="T11" fmla="*/ 620049338 h 369"/>
                  <a:gd name="T12" fmla="*/ 1652985745 w 380"/>
                  <a:gd name="T13" fmla="*/ 620049338 h 369"/>
                  <a:gd name="T14" fmla="*/ 1781981918 w 380"/>
                  <a:gd name="T15" fmla="*/ 651067350 h 369"/>
                  <a:gd name="T16" fmla="*/ 1894893875 w 380"/>
                  <a:gd name="T17" fmla="*/ 697555382 h 369"/>
                  <a:gd name="T18" fmla="*/ 1999723418 w 380"/>
                  <a:gd name="T19" fmla="*/ 775061623 h 369"/>
                  <a:gd name="T20" fmla="*/ 2072263813 w 380"/>
                  <a:gd name="T21" fmla="*/ 868076673 h 369"/>
                  <a:gd name="T22" fmla="*/ 2128719791 w 380"/>
                  <a:gd name="T23" fmla="*/ 976561940 h 369"/>
                  <a:gd name="T24" fmla="*/ 999841656 w 380"/>
                  <a:gd name="T25" fmla="*/ 1038598161 h 369"/>
                  <a:gd name="T26" fmla="*/ 2147483647 w 380"/>
                  <a:gd name="T27" fmla="*/ 1379601757 h 369"/>
                  <a:gd name="T28" fmla="*/ 2147483647 w 380"/>
                  <a:gd name="T29" fmla="*/ 1162592237 h 369"/>
                  <a:gd name="T30" fmla="*/ 2147483647 w 380"/>
                  <a:gd name="T31" fmla="*/ 968807437 h 369"/>
                  <a:gd name="T32" fmla="*/ 2147483647 w 380"/>
                  <a:gd name="T33" fmla="*/ 790570629 h 369"/>
                  <a:gd name="T34" fmla="*/ 2147483647 w 380"/>
                  <a:gd name="T35" fmla="*/ 620049338 h 369"/>
                  <a:gd name="T36" fmla="*/ 2147483647 w 380"/>
                  <a:gd name="T37" fmla="*/ 472791556 h 369"/>
                  <a:gd name="T38" fmla="*/ 2147483647 w 380"/>
                  <a:gd name="T39" fmla="*/ 341042780 h 369"/>
                  <a:gd name="T40" fmla="*/ 2147483647 w 380"/>
                  <a:gd name="T41" fmla="*/ 240273029 h 369"/>
                  <a:gd name="T42" fmla="*/ 2147483647 w 380"/>
                  <a:gd name="T43" fmla="*/ 139503279 h 369"/>
                  <a:gd name="T44" fmla="*/ 2088388334 w 380"/>
                  <a:gd name="T45" fmla="*/ 77506241 h 369"/>
                  <a:gd name="T46" fmla="*/ 1878769353 w 380"/>
                  <a:gd name="T47" fmla="*/ 38733529 h 369"/>
                  <a:gd name="T48" fmla="*/ 1652985745 w 380"/>
                  <a:gd name="T49" fmla="*/ 7754503 h 369"/>
                  <a:gd name="T50" fmla="*/ 1370746159 w 380"/>
                  <a:gd name="T51" fmla="*/ 7754503 h 369"/>
                  <a:gd name="T52" fmla="*/ 1064339743 w 380"/>
                  <a:gd name="T53" fmla="*/ 61997038 h 369"/>
                  <a:gd name="T54" fmla="*/ 782140262 w 380"/>
                  <a:gd name="T55" fmla="*/ 155012285 h 369"/>
                  <a:gd name="T56" fmla="*/ 532190024 w 380"/>
                  <a:gd name="T57" fmla="*/ 294515564 h 369"/>
                  <a:gd name="T58" fmla="*/ 338655459 w 380"/>
                  <a:gd name="T59" fmla="*/ 480546059 h 369"/>
                  <a:gd name="T60" fmla="*/ 169327629 w 380"/>
                  <a:gd name="T61" fmla="*/ 705309885 h 369"/>
                  <a:gd name="T62" fmla="*/ 64498086 w 380"/>
                  <a:gd name="T63" fmla="*/ 968807437 h 369"/>
                  <a:gd name="T64" fmla="*/ 8082414 w 380"/>
                  <a:gd name="T65" fmla="*/ 1271116688 h 369"/>
                  <a:gd name="T66" fmla="*/ 8082414 w 380"/>
                  <a:gd name="T67" fmla="*/ 1596611080 h 369"/>
                  <a:gd name="T68" fmla="*/ 72580500 w 380"/>
                  <a:gd name="T69" fmla="*/ 1906635848 h 369"/>
                  <a:gd name="T70" fmla="*/ 193534565 w 380"/>
                  <a:gd name="T71" fmla="*/ 2147483647 h 369"/>
                  <a:gd name="T72" fmla="*/ 354779981 w 380"/>
                  <a:gd name="T73" fmla="*/ 2147483647 h 369"/>
                  <a:gd name="T74" fmla="*/ 572481175 w 380"/>
                  <a:gd name="T75" fmla="*/ 2147483647 h 369"/>
                  <a:gd name="T76" fmla="*/ 830514027 w 380"/>
                  <a:gd name="T77" fmla="*/ 2147483647 h 369"/>
                  <a:gd name="T78" fmla="*/ 1120795721 w 380"/>
                  <a:gd name="T79" fmla="*/ 2147483647 h 369"/>
                  <a:gd name="T80" fmla="*/ 1435284351 w 380"/>
                  <a:gd name="T81" fmla="*/ 2147483647 h 369"/>
                  <a:gd name="T82" fmla="*/ 1725566245 w 380"/>
                  <a:gd name="T83" fmla="*/ 2147483647 h 369"/>
                  <a:gd name="T84" fmla="*/ 1959391961 w 380"/>
                  <a:gd name="T85" fmla="*/ 2147483647 h 369"/>
                  <a:gd name="T86" fmla="*/ 2147483647 w 380"/>
                  <a:gd name="T87" fmla="*/ 2147483647 h 369"/>
                  <a:gd name="T88" fmla="*/ 2147483647 w 380"/>
                  <a:gd name="T89" fmla="*/ 2147483647 h 369"/>
                  <a:gd name="T90" fmla="*/ 2147483647 w 380"/>
                  <a:gd name="T91" fmla="*/ 2147483647 h 369"/>
                  <a:gd name="T92" fmla="*/ 2147483647 w 380"/>
                  <a:gd name="T93" fmla="*/ 2147483647 h 369"/>
                  <a:gd name="T94" fmla="*/ 2147483647 w 380"/>
                  <a:gd name="T95" fmla="*/ 2147483647 h 369"/>
                  <a:gd name="T96" fmla="*/ 2147483647 w 380"/>
                  <a:gd name="T97" fmla="*/ 2053893432 h 369"/>
                  <a:gd name="T98" fmla="*/ 2072263813 w 380"/>
                  <a:gd name="T99" fmla="*/ 1937653860 h 369"/>
                  <a:gd name="T100" fmla="*/ 1991641004 w 380"/>
                  <a:gd name="T101" fmla="*/ 2053893432 h 369"/>
                  <a:gd name="T102" fmla="*/ 1878769353 w 380"/>
                  <a:gd name="T103" fmla="*/ 2123684355 h 369"/>
                  <a:gd name="T104" fmla="*/ 1749732875 w 380"/>
                  <a:gd name="T105" fmla="*/ 2147483647 h 369"/>
                  <a:gd name="T106" fmla="*/ 1604612181 w 380"/>
                  <a:gd name="T107" fmla="*/ 2147483647 h 369"/>
                  <a:gd name="T108" fmla="*/ 1459451181 w 380"/>
                  <a:gd name="T109" fmla="*/ 2147483647 h 369"/>
                  <a:gd name="T110" fmla="*/ 1338496915 w 380"/>
                  <a:gd name="T111" fmla="*/ 2139154176 h 369"/>
                  <a:gd name="T112" fmla="*/ 1225625264 w 380"/>
                  <a:gd name="T113" fmla="*/ 2100420648 h 369"/>
                  <a:gd name="T114" fmla="*/ 1145002656 w 380"/>
                  <a:gd name="T115" fmla="*/ 2030669107 h 369"/>
                  <a:gd name="T116" fmla="*/ 1072422156 w 380"/>
                  <a:gd name="T117" fmla="*/ 1945408363 h 369"/>
                  <a:gd name="T118" fmla="*/ 1024048592 w 380"/>
                  <a:gd name="T119" fmla="*/ 1844638612 h 369"/>
                  <a:gd name="T120" fmla="*/ 999841656 w 380"/>
                  <a:gd name="T121" fmla="*/ 1720644537 h 369"/>
                  <a:gd name="T122" fmla="*/ 991799548 w 380"/>
                  <a:gd name="T123" fmla="*/ 1588856577 h 369"/>
                  <a:gd name="T124" fmla="*/ 2147483647 w 380"/>
                  <a:gd name="T125" fmla="*/ 1488126011 h 36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80" h="369">
                    <a:moveTo>
                      <a:pt x="124" y="134"/>
                    </a:moveTo>
                    <a:lnTo>
                      <a:pt x="126" y="126"/>
                    </a:lnTo>
                    <a:lnTo>
                      <a:pt x="130" y="118"/>
                    </a:lnTo>
                    <a:lnTo>
                      <a:pt x="134" y="111"/>
                    </a:lnTo>
                    <a:lnTo>
                      <a:pt x="139" y="105"/>
                    </a:lnTo>
                    <a:lnTo>
                      <a:pt x="144" y="99"/>
                    </a:lnTo>
                    <a:lnTo>
                      <a:pt x="150" y="94"/>
                    </a:lnTo>
                    <a:lnTo>
                      <a:pt x="157" y="89"/>
                    </a:lnTo>
                    <a:lnTo>
                      <a:pt x="163" y="86"/>
                    </a:lnTo>
                    <a:lnTo>
                      <a:pt x="171" y="84"/>
                    </a:lnTo>
                    <a:lnTo>
                      <a:pt x="179" y="81"/>
                    </a:lnTo>
                    <a:lnTo>
                      <a:pt x="188" y="80"/>
                    </a:lnTo>
                    <a:lnTo>
                      <a:pt x="197" y="80"/>
                    </a:lnTo>
                    <a:lnTo>
                      <a:pt x="205" y="80"/>
                    </a:lnTo>
                    <a:lnTo>
                      <a:pt x="213" y="81"/>
                    </a:lnTo>
                    <a:lnTo>
                      <a:pt x="221" y="84"/>
                    </a:lnTo>
                    <a:lnTo>
                      <a:pt x="229" y="87"/>
                    </a:lnTo>
                    <a:lnTo>
                      <a:pt x="235" y="90"/>
                    </a:lnTo>
                    <a:lnTo>
                      <a:pt x="241" y="95"/>
                    </a:lnTo>
                    <a:lnTo>
                      <a:pt x="248" y="100"/>
                    </a:lnTo>
                    <a:lnTo>
                      <a:pt x="252" y="106"/>
                    </a:lnTo>
                    <a:lnTo>
                      <a:pt x="257" y="112"/>
                    </a:lnTo>
                    <a:lnTo>
                      <a:pt x="261" y="118"/>
                    </a:lnTo>
                    <a:lnTo>
                      <a:pt x="264" y="126"/>
                    </a:lnTo>
                    <a:lnTo>
                      <a:pt x="266" y="134"/>
                    </a:lnTo>
                    <a:lnTo>
                      <a:pt x="124" y="134"/>
                    </a:lnTo>
                    <a:close/>
                    <a:moveTo>
                      <a:pt x="380" y="192"/>
                    </a:moveTo>
                    <a:lnTo>
                      <a:pt x="380" y="178"/>
                    </a:lnTo>
                    <a:lnTo>
                      <a:pt x="378" y="164"/>
                    </a:lnTo>
                    <a:lnTo>
                      <a:pt x="376" y="150"/>
                    </a:lnTo>
                    <a:lnTo>
                      <a:pt x="374" y="138"/>
                    </a:lnTo>
                    <a:lnTo>
                      <a:pt x="370" y="125"/>
                    </a:lnTo>
                    <a:lnTo>
                      <a:pt x="367" y="113"/>
                    </a:lnTo>
                    <a:lnTo>
                      <a:pt x="363" y="102"/>
                    </a:lnTo>
                    <a:lnTo>
                      <a:pt x="357" y="90"/>
                    </a:lnTo>
                    <a:lnTo>
                      <a:pt x="351" y="80"/>
                    </a:lnTo>
                    <a:lnTo>
                      <a:pt x="345" y="70"/>
                    </a:lnTo>
                    <a:lnTo>
                      <a:pt x="338" y="61"/>
                    </a:lnTo>
                    <a:lnTo>
                      <a:pt x="330" y="52"/>
                    </a:lnTo>
                    <a:lnTo>
                      <a:pt x="322" y="44"/>
                    </a:lnTo>
                    <a:lnTo>
                      <a:pt x="313" y="37"/>
                    </a:lnTo>
                    <a:lnTo>
                      <a:pt x="303" y="31"/>
                    </a:lnTo>
                    <a:lnTo>
                      <a:pt x="293" y="24"/>
                    </a:lnTo>
                    <a:lnTo>
                      <a:pt x="282" y="18"/>
                    </a:lnTo>
                    <a:lnTo>
                      <a:pt x="270" y="14"/>
                    </a:lnTo>
                    <a:lnTo>
                      <a:pt x="259" y="10"/>
                    </a:lnTo>
                    <a:lnTo>
                      <a:pt x="247" y="7"/>
                    </a:lnTo>
                    <a:lnTo>
                      <a:pt x="233" y="5"/>
                    </a:lnTo>
                    <a:lnTo>
                      <a:pt x="220" y="2"/>
                    </a:lnTo>
                    <a:lnTo>
                      <a:pt x="205" y="1"/>
                    </a:lnTo>
                    <a:lnTo>
                      <a:pt x="190" y="0"/>
                    </a:lnTo>
                    <a:lnTo>
                      <a:pt x="170" y="1"/>
                    </a:lnTo>
                    <a:lnTo>
                      <a:pt x="150" y="4"/>
                    </a:lnTo>
                    <a:lnTo>
                      <a:pt x="132" y="8"/>
                    </a:lnTo>
                    <a:lnTo>
                      <a:pt x="114" y="14"/>
                    </a:lnTo>
                    <a:lnTo>
                      <a:pt x="97" y="20"/>
                    </a:lnTo>
                    <a:lnTo>
                      <a:pt x="81" y="28"/>
                    </a:lnTo>
                    <a:lnTo>
                      <a:pt x="66" y="38"/>
                    </a:lnTo>
                    <a:lnTo>
                      <a:pt x="53" y="50"/>
                    </a:lnTo>
                    <a:lnTo>
                      <a:pt x="42" y="62"/>
                    </a:lnTo>
                    <a:lnTo>
                      <a:pt x="30" y="76"/>
                    </a:lnTo>
                    <a:lnTo>
                      <a:pt x="21" y="91"/>
                    </a:lnTo>
                    <a:lnTo>
                      <a:pt x="14" y="107"/>
                    </a:lnTo>
                    <a:lnTo>
                      <a:pt x="8" y="125"/>
                    </a:lnTo>
                    <a:lnTo>
                      <a:pt x="3" y="144"/>
                    </a:lnTo>
                    <a:lnTo>
                      <a:pt x="1" y="164"/>
                    </a:lnTo>
                    <a:lnTo>
                      <a:pt x="0" y="185"/>
                    </a:lnTo>
                    <a:lnTo>
                      <a:pt x="1" y="206"/>
                    </a:lnTo>
                    <a:lnTo>
                      <a:pt x="3" y="227"/>
                    </a:lnTo>
                    <a:lnTo>
                      <a:pt x="9" y="246"/>
                    </a:lnTo>
                    <a:lnTo>
                      <a:pt x="15" y="264"/>
                    </a:lnTo>
                    <a:lnTo>
                      <a:pt x="24" y="280"/>
                    </a:lnTo>
                    <a:lnTo>
                      <a:pt x="33" y="295"/>
                    </a:lnTo>
                    <a:lnTo>
                      <a:pt x="44" y="309"/>
                    </a:lnTo>
                    <a:lnTo>
                      <a:pt x="57" y="321"/>
                    </a:lnTo>
                    <a:lnTo>
                      <a:pt x="71" y="333"/>
                    </a:lnTo>
                    <a:lnTo>
                      <a:pt x="87" y="342"/>
                    </a:lnTo>
                    <a:lnTo>
                      <a:pt x="103" y="349"/>
                    </a:lnTo>
                    <a:lnTo>
                      <a:pt x="121" y="356"/>
                    </a:lnTo>
                    <a:lnTo>
                      <a:pt x="139" y="362"/>
                    </a:lnTo>
                    <a:lnTo>
                      <a:pt x="158" y="365"/>
                    </a:lnTo>
                    <a:lnTo>
                      <a:pt x="178" y="367"/>
                    </a:lnTo>
                    <a:lnTo>
                      <a:pt x="199" y="369"/>
                    </a:lnTo>
                    <a:lnTo>
                      <a:pt x="214" y="367"/>
                    </a:lnTo>
                    <a:lnTo>
                      <a:pt x="229" y="366"/>
                    </a:lnTo>
                    <a:lnTo>
                      <a:pt x="243" y="364"/>
                    </a:lnTo>
                    <a:lnTo>
                      <a:pt x="258" y="361"/>
                    </a:lnTo>
                    <a:lnTo>
                      <a:pt x="271" y="357"/>
                    </a:lnTo>
                    <a:lnTo>
                      <a:pt x="285" y="352"/>
                    </a:lnTo>
                    <a:lnTo>
                      <a:pt x="297" y="346"/>
                    </a:lnTo>
                    <a:lnTo>
                      <a:pt x="310" y="339"/>
                    </a:lnTo>
                    <a:lnTo>
                      <a:pt x="321" y="331"/>
                    </a:lnTo>
                    <a:lnTo>
                      <a:pt x="332" y="322"/>
                    </a:lnTo>
                    <a:lnTo>
                      <a:pt x="341" y="313"/>
                    </a:lnTo>
                    <a:lnTo>
                      <a:pt x="350" y="302"/>
                    </a:lnTo>
                    <a:lnTo>
                      <a:pt x="358" y="291"/>
                    </a:lnTo>
                    <a:lnTo>
                      <a:pt x="365" y="278"/>
                    </a:lnTo>
                    <a:lnTo>
                      <a:pt x="370" y="265"/>
                    </a:lnTo>
                    <a:lnTo>
                      <a:pt x="375" y="250"/>
                    </a:lnTo>
                    <a:lnTo>
                      <a:pt x="257" y="250"/>
                    </a:lnTo>
                    <a:lnTo>
                      <a:pt x="252" y="258"/>
                    </a:lnTo>
                    <a:lnTo>
                      <a:pt x="247" y="265"/>
                    </a:lnTo>
                    <a:lnTo>
                      <a:pt x="240" y="271"/>
                    </a:lnTo>
                    <a:lnTo>
                      <a:pt x="233" y="274"/>
                    </a:lnTo>
                    <a:lnTo>
                      <a:pt x="225" y="277"/>
                    </a:lnTo>
                    <a:lnTo>
                      <a:pt x="217" y="280"/>
                    </a:lnTo>
                    <a:lnTo>
                      <a:pt x="208" y="281"/>
                    </a:lnTo>
                    <a:lnTo>
                      <a:pt x="199" y="282"/>
                    </a:lnTo>
                    <a:lnTo>
                      <a:pt x="189" y="281"/>
                    </a:lnTo>
                    <a:lnTo>
                      <a:pt x="181" y="281"/>
                    </a:lnTo>
                    <a:lnTo>
                      <a:pt x="173" y="278"/>
                    </a:lnTo>
                    <a:lnTo>
                      <a:pt x="166" y="276"/>
                    </a:lnTo>
                    <a:lnTo>
                      <a:pt x="159" y="274"/>
                    </a:lnTo>
                    <a:lnTo>
                      <a:pt x="152" y="271"/>
                    </a:lnTo>
                    <a:lnTo>
                      <a:pt x="146" y="266"/>
                    </a:lnTo>
                    <a:lnTo>
                      <a:pt x="142" y="262"/>
                    </a:lnTo>
                    <a:lnTo>
                      <a:pt x="137" y="257"/>
                    </a:lnTo>
                    <a:lnTo>
                      <a:pt x="133" y="251"/>
                    </a:lnTo>
                    <a:lnTo>
                      <a:pt x="130" y="245"/>
                    </a:lnTo>
                    <a:lnTo>
                      <a:pt x="127" y="238"/>
                    </a:lnTo>
                    <a:lnTo>
                      <a:pt x="125" y="230"/>
                    </a:lnTo>
                    <a:lnTo>
                      <a:pt x="124" y="222"/>
                    </a:lnTo>
                    <a:lnTo>
                      <a:pt x="123" y="214"/>
                    </a:lnTo>
                    <a:lnTo>
                      <a:pt x="123" y="205"/>
                    </a:lnTo>
                    <a:lnTo>
                      <a:pt x="380" y="205"/>
                    </a:lnTo>
                    <a:lnTo>
                      <a:pt x="380" y="1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62" name="Freeform 117"/>
              <p:cNvSpPr>
                <a:spLocks/>
              </p:cNvSpPr>
              <p:nvPr/>
            </p:nvSpPr>
            <p:spPr bwMode="auto">
              <a:xfrm>
                <a:off x="6298425" y="6483363"/>
                <a:ext cx="74613" cy="104775"/>
              </a:xfrm>
              <a:custGeom>
                <a:avLst/>
                <a:gdLst>
                  <a:gd name="T0" fmla="*/ 2147483647 w 375"/>
                  <a:gd name="T1" fmla="*/ 220298775 h 533"/>
                  <a:gd name="T2" fmla="*/ 2147483647 w 375"/>
                  <a:gd name="T3" fmla="*/ 106343087 h 533"/>
                  <a:gd name="T4" fmla="*/ 1961321489 w 375"/>
                  <a:gd name="T5" fmla="*/ 30372759 h 533"/>
                  <a:gd name="T6" fmla="*/ 1646238351 w 375"/>
                  <a:gd name="T7" fmla="*/ 0 h 533"/>
                  <a:gd name="T8" fmla="*/ 1252414422 w 375"/>
                  <a:gd name="T9" fmla="*/ 22798883 h 533"/>
                  <a:gd name="T10" fmla="*/ 858590295 w 375"/>
                  <a:gd name="T11" fmla="*/ 144328251 h 533"/>
                  <a:gd name="T12" fmla="*/ 551385295 w 375"/>
                  <a:gd name="T13" fmla="*/ 349402019 h 533"/>
                  <a:gd name="T14" fmla="*/ 322961077 w 375"/>
                  <a:gd name="T15" fmla="*/ 638058716 h 533"/>
                  <a:gd name="T16" fmla="*/ 189033926 w 375"/>
                  <a:gd name="T17" fmla="*/ 1010298147 h 533"/>
                  <a:gd name="T18" fmla="*/ 173277849 w 375"/>
                  <a:gd name="T19" fmla="*/ 1390072924 h 533"/>
                  <a:gd name="T20" fmla="*/ 212668141 w 375"/>
                  <a:gd name="T21" fmla="*/ 1671155746 h 533"/>
                  <a:gd name="T22" fmla="*/ 315082939 w 375"/>
                  <a:gd name="T23" fmla="*/ 1883841919 h 533"/>
                  <a:gd name="T24" fmla="*/ 456848634 w 375"/>
                  <a:gd name="T25" fmla="*/ 2043356647 h 533"/>
                  <a:gd name="T26" fmla="*/ 645882560 w 375"/>
                  <a:gd name="T27" fmla="*/ 2147483647 h 533"/>
                  <a:gd name="T28" fmla="*/ 882184915 w 375"/>
                  <a:gd name="T29" fmla="*/ 2147483647 h 533"/>
                  <a:gd name="T30" fmla="*/ 1142121486 w 375"/>
                  <a:gd name="T31" fmla="*/ 2147483647 h 533"/>
                  <a:gd name="T32" fmla="*/ 1394179918 w 375"/>
                  <a:gd name="T33" fmla="*/ 2147483647 h 533"/>
                  <a:gd name="T34" fmla="*/ 1646238351 w 375"/>
                  <a:gd name="T35" fmla="*/ 2147483647 h 533"/>
                  <a:gd name="T36" fmla="*/ 1827433932 w 375"/>
                  <a:gd name="T37" fmla="*/ 2147483647 h 533"/>
                  <a:gd name="T38" fmla="*/ 1866784629 w 375"/>
                  <a:gd name="T39" fmla="*/ 2147483647 h 533"/>
                  <a:gd name="T40" fmla="*/ 1866784629 w 375"/>
                  <a:gd name="T41" fmla="*/ 2147483647 h 533"/>
                  <a:gd name="T42" fmla="*/ 1803799717 w 375"/>
                  <a:gd name="T43" fmla="*/ 2147483647 h 533"/>
                  <a:gd name="T44" fmla="*/ 1717140995 w 375"/>
                  <a:gd name="T45" fmla="*/ 2147483647 h 533"/>
                  <a:gd name="T46" fmla="*/ 1457204425 w 375"/>
                  <a:gd name="T47" fmla="*/ 2147483647 h 533"/>
                  <a:gd name="T48" fmla="*/ 1197267855 w 375"/>
                  <a:gd name="T49" fmla="*/ 2147483647 h 533"/>
                  <a:gd name="T50" fmla="*/ 953087560 w 375"/>
                  <a:gd name="T51" fmla="*/ 2147483647 h 533"/>
                  <a:gd name="T52" fmla="*/ 716785205 w 375"/>
                  <a:gd name="T53" fmla="*/ 2147483647 h 533"/>
                  <a:gd name="T54" fmla="*/ 519873141 w 375"/>
                  <a:gd name="T55" fmla="*/ 2147483647 h 533"/>
                  <a:gd name="T56" fmla="*/ 110292937 w 375"/>
                  <a:gd name="T57" fmla="*/ 2147483647 h 533"/>
                  <a:gd name="T58" fmla="*/ 433214419 w 375"/>
                  <a:gd name="T59" fmla="*/ 2147483647 h 533"/>
                  <a:gd name="T60" fmla="*/ 787687650 w 375"/>
                  <a:gd name="T61" fmla="*/ 2147483647 h 533"/>
                  <a:gd name="T62" fmla="*/ 1157877563 w 375"/>
                  <a:gd name="T63" fmla="*/ 2147483647 h 533"/>
                  <a:gd name="T64" fmla="*/ 1512350993 w 375"/>
                  <a:gd name="T65" fmla="*/ 2147483647 h 533"/>
                  <a:gd name="T66" fmla="*/ 1811677855 w 375"/>
                  <a:gd name="T67" fmla="*/ 2147483647 h 533"/>
                  <a:gd name="T68" fmla="*/ 2103086985 w 375"/>
                  <a:gd name="T69" fmla="*/ 2147483647 h 533"/>
                  <a:gd name="T70" fmla="*/ 2147483647 w 375"/>
                  <a:gd name="T71" fmla="*/ 2147483647 h 533"/>
                  <a:gd name="T72" fmla="*/ 2147483647 w 375"/>
                  <a:gd name="T73" fmla="*/ 2147483647 h 533"/>
                  <a:gd name="T74" fmla="*/ 2147483647 w 375"/>
                  <a:gd name="T75" fmla="*/ 2147483647 h 533"/>
                  <a:gd name="T76" fmla="*/ 2147483647 w 375"/>
                  <a:gd name="T77" fmla="*/ 2147483647 h 533"/>
                  <a:gd name="T78" fmla="*/ 2147483647 w 375"/>
                  <a:gd name="T79" fmla="*/ 2147483647 h 533"/>
                  <a:gd name="T80" fmla="*/ 2147483647 w 375"/>
                  <a:gd name="T81" fmla="*/ 2147483647 h 533"/>
                  <a:gd name="T82" fmla="*/ 2147483647 w 375"/>
                  <a:gd name="T83" fmla="*/ 2147483647 h 533"/>
                  <a:gd name="T84" fmla="*/ 2147483647 w 375"/>
                  <a:gd name="T85" fmla="*/ 2020557765 h 533"/>
                  <a:gd name="T86" fmla="*/ 2147483647 w 375"/>
                  <a:gd name="T87" fmla="*/ 1838244154 h 533"/>
                  <a:gd name="T88" fmla="*/ 2147483647 w 375"/>
                  <a:gd name="T89" fmla="*/ 1701528308 h 533"/>
                  <a:gd name="T90" fmla="*/ 1969199428 w 375"/>
                  <a:gd name="T91" fmla="*/ 1595185222 h 533"/>
                  <a:gd name="T92" fmla="*/ 1551741285 w 375"/>
                  <a:gd name="T93" fmla="*/ 1473655854 h 533"/>
                  <a:gd name="T94" fmla="*/ 1339073144 w 375"/>
                  <a:gd name="T95" fmla="*/ 1359700166 h 533"/>
                  <a:gd name="T96" fmla="*/ 1252414422 w 375"/>
                  <a:gd name="T97" fmla="*/ 1230558196 h 533"/>
                  <a:gd name="T98" fmla="*/ 1244536284 w 375"/>
                  <a:gd name="T99" fmla="*/ 1116641233 h 533"/>
                  <a:gd name="T100" fmla="*/ 1291804714 w 375"/>
                  <a:gd name="T101" fmla="*/ 1017872023 h 533"/>
                  <a:gd name="T102" fmla="*/ 1465082563 w 375"/>
                  <a:gd name="T103" fmla="*/ 881156177 h 533"/>
                  <a:gd name="T104" fmla="*/ 1685628643 w 375"/>
                  <a:gd name="T105" fmla="*/ 835558608 h 533"/>
                  <a:gd name="T106" fmla="*/ 1961321489 w 375"/>
                  <a:gd name="T107" fmla="*/ 873543772 h 533"/>
                  <a:gd name="T108" fmla="*/ 2147483647 w 375"/>
                  <a:gd name="T109" fmla="*/ 979886859 h 533"/>
                  <a:gd name="T110" fmla="*/ 2147483647 w 375"/>
                  <a:gd name="T111" fmla="*/ 311455384 h 53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75" h="533">
                    <a:moveTo>
                      <a:pt x="354" y="41"/>
                    </a:moveTo>
                    <a:lnTo>
                      <a:pt x="343" y="35"/>
                    </a:lnTo>
                    <a:lnTo>
                      <a:pt x="330" y="29"/>
                    </a:lnTo>
                    <a:lnTo>
                      <a:pt x="318" y="25"/>
                    </a:lnTo>
                    <a:lnTo>
                      <a:pt x="304" y="19"/>
                    </a:lnTo>
                    <a:lnTo>
                      <a:pt x="291" y="14"/>
                    </a:lnTo>
                    <a:lnTo>
                      <a:pt x="277" y="11"/>
                    </a:lnTo>
                    <a:lnTo>
                      <a:pt x="263" y="8"/>
                    </a:lnTo>
                    <a:lnTo>
                      <a:pt x="249" y="4"/>
                    </a:lnTo>
                    <a:lnTo>
                      <a:pt x="236" y="3"/>
                    </a:lnTo>
                    <a:lnTo>
                      <a:pt x="222" y="1"/>
                    </a:lnTo>
                    <a:lnTo>
                      <a:pt x="209" y="0"/>
                    </a:lnTo>
                    <a:lnTo>
                      <a:pt x="195" y="0"/>
                    </a:lnTo>
                    <a:lnTo>
                      <a:pt x="177" y="1"/>
                    </a:lnTo>
                    <a:lnTo>
                      <a:pt x="159" y="3"/>
                    </a:lnTo>
                    <a:lnTo>
                      <a:pt x="142" y="7"/>
                    </a:lnTo>
                    <a:lnTo>
                      <a:pt x="125" y="12"/>
                    </a:lnTo>
                    <a:lnTo>
                      <a:pt x="109" y="19"/>
                    </a:lnTo>
                    <a:lnTo>
                      <a:pt x="96" y="27"/>
                    </a:lnTo>
                    <a:lnTo>
                      <a:pt x="82" y="36"/>
                    </a:lnTo>
                    <a:lnTo>
                      <a:pt x="70" y="46"/>
                    </a:lnTo>
                    <a:lnTo>
                      <a:pt x="59" y="58"/>
                    </a:lnTo>
                    <a:lnTo>
                      <a:pt x="49" y="71"/>
                    </a:lnTo>
                    <a:lnTo>
                      <a:pt x="41" y="84"/>
                    </a:lnTo>
                    <a:lnTo>
                      <a:pt x="34" y="100"/>
                    </a:lnTo>
                    <a:lnTo>
                      <a:pt x="28" y="116"/>
                    </a:lnTo>
                    <a:lnTo>
                      <a:pt x="24" y="133"/>
                    </a:lnTo>
                    <a:lnTo>
                      <a:pt x="22" y="151"/>
                    </a:lnTo>
                    <a:lnTo>
                      <a:pt x="21" y="170"/>
                    </a:lnTo>
                    <a:lnTo>
                      <a:pt x="22" y="183"/>
                    </a:lnTo>
                    <a:lnTo>
                      <a:pt x="23" y="197"/>
                    </a:lnTo>
                    <a:lnTo>
                      <a:pt x="24" y="209"/>
                    </a:lnTo>
                    <a:lnTo>
                      <a:pt x="27" y="220"/>
                    </a:lnTo>
                    <a:lnTo>
                      <a:pt x="31" y="230"/>
                    </a:lnTo>
                    <a:lnTo>
                      <a:pt x="35" y="240"/>
                    </a:lnTo>
                    <a:lnTo>
                      <a:pt x="40" y="248"/>
                    </a:lnTo>
                    <a:lnTo>
                      <a:pt x="45" y="256"/>
                    </a:lnTo>
                    <a:lnTo>
                      <a:pt x="51" y="262"/>
                    </a:lnTo>
                    <a:lnTo>
                      <a:pt x="58" y="269"/>
                    </a:lnTo>
                    <a:lnTo>
                      <a:pt x="66" y="275"/>
                    </a:lnTo>
                    <a:lnTo>
                      <a:pt x="73" y="280"/>
                    </a:lnTo>
                    <a:lnTo>
                      <a:pt x="82" y="286"/>
                    </a:lnTo>
                    <a:lnTo>
                      <a:pt x="91" y="290"/>
                    </a:lnTo>
                    <a:lnTo>
                      <a:pt x="102" y="294"/>
                    </a:lnTo>
                    <a:lnTo>
                      <a:pt x="112" y="298"/>
                    </a:lnTo>
                    <a:lnTo>
                      <a:pt x="123" y="302"/>
                    </a:lnTo>
                    <a:lnTo>
                      <a:pt x="134" y="306"/>
                    </a:lnTo>
                    <a:lnTo>
                      <a:pt x="145" y="310"/>
                    </a:lnTo>
                    <a:lnTo>
                      <a:pt x="158" y="313"/>
                    </a:lnTo>
                    <a:lnTo>
                      <a:pt x="167" y="315"/>
                    </a:lnTo>
                    <a:lnTo>
                      <a:pt x="177" y="319"/>
                    </a:lnTo>
                    <a:lnTo>
                      <a:pt x="187" y="322"/>
                    </a:lnTo>
                    <a:lnTo>
                      <a:pt x="198" y="327"/>
                    </a:lnTo>
                    <a:lnTo>
                      <a:pt x="209" y="331"/>
                    </a:lnTo>
                    <a:lnTo>
                      <a:pt x="218" y="337"/>
                    </a:lnTo>
                    <a:lnTo>
                      <a:pt x="225" y="343"/>
                    </a:lnTo>
                    <a:lnTo>
                      <a:pt x="232" y="351"/>
                    </a:lnTo>
                    <a:lnTo>
                      <a:pt x="234" y="356"/>
                    </a:lnTo>
                    <a:lnTo>
                      <a:pt x="237" y="360"/>
                    </a:lnTo>
                    <a:lnTo>
                      <a:pt x="237" y="365"/>
                    </a:lnTo>
                    <a:lnTo>
                      <a:pt x="238" y="370"/>
                    </a:lnTo>
                    <a:lnTo>
                      <a:pt x="237" y="377"/>
                    </a:lnTo>
                    <a:lnTo>
                      <a:pt x="237" y="383"/>
                    </a:lnTo>
                    <a:lnTo>
                      <a:pt x="234" y="389"/>
                    </a:lnTo>
                    <a:lnTo>
                      <a:pt x="232" y="394"/>
                    </a:lnTo>
                    <a:lnTo>
                      <a:pt x="229" y="399"/>
                    </a:lnTo>
                    <a:lnTo>
                      <a:pt x="225" y="402"/>
                    </a:lnTo>
                    <a:lnTo>
                      <a:pt x="222" y="407"/>
                    </a:lnTo>
                    <a:lnTo>
                      <a:pt x="218" y="410"/>
                    </a:lnTo>
                    <a:lnTo>
                      <a:pt x="207" y="414"/>
                    </a:lnTo>
                    <a:lnTo>
                      <a:pt x="197" y="419"/>
                    </a:lnTo>
                    <a:lnTo>
                      <a:pt x="185" y="421"/>
                    </a:lnTo>
                    <a:lnTo>
                      <a:pt x="174" y="421"/>
                    </a:lnTo>
                    <a:lnTo>
                      <a:pt x="162" y="421"/>
                    </a:lnTo>
                    <a:lnTo>
                      <a:pt x="152" y="420"/>
                    </a:lnTo>
                    <a:lnTo>
                      <a:pt x="141" y="418"/>
                    </a:lnTo>
                    <a:lnTo>
                      <a:pt x="131" y="414"/>
                    </a:lnTo>
                    <a:lnTo>
                      <a:pt x="121" y="411"/>
                    </a:lnTo>
                    <a:lnTo>
                      <a:pt x="111" y="407"/>
                    </a:lnTo>
                    <a:lnTo>
                      <a:pt x="102" y="401"/>
                    </a:lnTo>
                    <a:lnTo>
                      <a:pt x="91" y="395"/>
                    </a:lnTo>
                    <a:lnTo>
                      <a:pt x="82" y="390"/>
                    </a:lnTo>
                    <a:lnTo>
                      <a:pt x="73" y="383"/>
                    </a:lnTo>
                    <a:lnTo>
                      <a:pt x="66" y="376"/>
                    </a:lnTo>
                    <a:lnTo>
                      <a:pt x="57" y="369"/>
                    </a:lnTo>
                    <a:lnTo>
                      <a:pt x="0" y="475"/>
                    </a:lnTo>
                    <a:lnTo>
                      <a:pt x="14" y="484"/>
                    </a:lnTo>
                    <a:lnTo>
                      <a:pt x="27" y="492"/>
                    </a:lnTo>
                    <a:lnTo>
                      <a:pt x="41" y="500"/>
                    </a:lnTo>
                    <a:lnTo>
                      <a:pt x="55" y="507"/>
                    </a:lnTo>
                    <a:lnTo>
                      <a:pt x="70" y="512"/>
                    </a:lnTo>
                    <a:lnTo>
                      <a:pt x="85" y="518"/>
                    </a:lnTo>
                    <a:lnTo>
                      <a:pt x="100" y="523"/>
                    </a:lnTo>
                    <a:lnTo>
                      <a:pt x="115" y="526"/>
                    </a:lnTo>
                    <a:lnTo>
                      <a:pt x="131" y="529"/>
                    </a:lnTo>
                    <a:lnTo>
                      <a:pt x="147" y="532"/>
                    </a:lnTo>
                    <a:lnTo>
                      <a:pt x="162" y="533"/>
                    </a:lnTo>
                    <a:lnTo>
                      <a:pt x="178" y="533"/>
                    </a:lnTo>
                    <a:lnTo>
                      <a:pt x="192" y="533"/>
                    </a:lnTo>
                    <a:lnTo>
                      <a:pt x="204" y="532"/>
                    </a:lnTo>
                    <a:lnTo>
                      <a:pt x="216" y="530"/>
                    </a:lnTo>
                    <a:lnTo>
                      <a:pt x="230" y="528"/>
                    </a:lnTo>
                    <a:lnTo>
                      <a:pt x="242" y="526"/>
                    </a:lnTo>
                    <a:lnTo>
                      <a:pt x="255" y="523"/>
                    </a:lnTo>
                    <a:lnTo>
                      <a:pt x="267" y="518"/>
                    </a:lnTo>
                    <a:lnTo>
                      <a:pt x="278" y="512"/>
                    </a:lnTo>
                    <a:lnTo>
                      <a:pt x="291" y="507"/>
                    </a:lnTo>
                    <a:lnTo>
                      <a:pt x="301" y="501"/>
                    </a:lnTo>
                    <a:lnTo>
                      <a:pt x="312" y="493"/>
                    </a:lnTo>
                    <a:lnTo>
                      <a:pt x="322" y="485"/>
                    </a:lnTo>
                    <a:lnTo>
                      <a:pt x="331" y="476"/>
                    </a:lnTo>
                    <a:lnTo>
                      <a:pt x="340" y="467"/>
                    </a:lnTo>
                    <a:lnTo>
                      <a:pt x="347" y="457"/>
                    </a:lnTo>
                    <a:lnTo>
                      <a:pt x="354" y="446"/>
                    </a:lnTo>
                    <a:lnTo>
                      <a:pt x="359" y="435"/>
                    </a:lnTo>
                    <a:lnTo>
                      <a:pt x="364" y="423"/>
                    </a:lnTo>
                    <a:lnTo>
                      <a:pt x="367" y="411"/>
                    </a:lnTo>
                    <a:lnTo>
                      <a:pt x="370" y="400"/>
                    </a:lnTo>
                    <a:lnTo>
                      <a:pt x="372" y="387"/>
                    </a:lnTo>
                    <a:lnTo>
                      <a:pt x="374" y="374"/>
                    </a:lnTo>
                    <a:lnTo>
                      <a:pt x="374" y="361"/>
                    </a:lnTo>
                    <a:lnTo>
                      <a:pt x="375" y="349"/>
                    </a:lnTo>
                    <a:lnTo>
                      <a:pt x="374" y="334"/>
                    </a:lnTo>
                    <a:lnTo>
                      <a:pt x="372" y="321"/>
                    </a:lnTo>
                    <a:lnTo>
                      <a:pt x="370" y="307"/>
                    </a:lnTo>
                    <a:lnTo>
                      <a:pt x="365" y="296"/>
                    </a:lnTo>
                    <a:lnTo>
                      <a:pt x="359" y="285"/>
                    </a:lnTo>
                    <a:lnTo>
                      <a:pt x="354" y="275"/>
                    </a:lnTo>
                    <a:lnTo>
                      <a:pt x="347" y="266"/>
                    </a:lnTo>
                    <a:lnTo>
                      <a:pt x="339" y="257"/>
                    </a:lnTo>
                    <a:lnTo>
                      <a:pt x="330" y="249"/>
                    </a:lnTo>
                    <a:lnTo>
                      <a:pt x="320" y="242"/>
                    </a:lnTo>
                    <a:lnTo>
                      <a:pt x="310" y="235"/>
                    </a:lnTo>
                    <a:lnTo>
                      <a:pt x="299" y="230"/>
                    </a:lnTo>
                    <a:lnTo>
                      <a:pt x="287" y="224"/>
                    </a:lnTo>
                    <a:lnTo>
                      <a:pt x="275" y="220"/>
                    </a:lnTo>
                    <a:lnTo>
                      <a:pt x="263" y="215"/>
                    </a:lnTo>
                    <a:lnTo>
                      <a:pt x="250" y="210"/>
                    </a:lnTo>
                    <a:lnTo>
                      <a:pt x="216" y="200"/>
                    </a:lnTo>
                    <a:lnTo>
                      <a:pt x="207" y="198"/>
                    </a:lnTo>
                    <a:lnTo>
                      <a:pt x="197" y="194"/>
                    </a:lnTo>
                    <a:lnTo>
                      <a:pt x="187" y="190"/>
                    </a:lnTo>
                    <a:lnTo>
                      <a:pt x="178" y="185"/>
                    </a:lnTo>
                    <a:lnTo>
                      <a:pt x="170" y="179"/>
                    </a:lnTo>
                    <a:lnTo>
                      <a:pt x="164" y="171"/>
                    </a:lnTo>
                    <a:lnTo>
                      <a:pt x="161" y="167"/>
                    </a:lnTo>
                    <a:lnTo>
                      <a:pt x="159" y="162"/>
                    </a:lnTo>
                    <a:lnTo>
                      <a:pt x="158" y="158"/>
                    </a:lnTo>
                    <a:lnTo>
                      <a:pt x="158" y="152"/>
                    </a:lnTo>
                    <a:lnTo>
                      <a:pt x="158" y="147"/>
                    </a:lnTo>
                    <a:lnTo>
                      <a:pt x="159" y="143"/>
                    </a:lnTo>
                    <a:lnTo>
                      <a:pt x="161" y="138"/>
                    </a:lnTo>
                    <a:lnTo>
                      <a:pt x="164" y="134"/>
                    </a:lnTo>
                    <a:lnTo>
                      <a:pt x="169" y="126"/>
                    </a:lnTo>
                    <a:lnTo>
                      <a:pt x="177" y="120"/>
                    </a:lnTo>
                    <a:lnTo>
                      <a:pt x="186" y="116"/>
                    </a:lnTo>
                    <a:lnTo>
                      <a:pt x="195" y="112"/>
                    </a:lnTo>
                    <a:lnTo>
                      <a:pt x="205" y="110"/>
                    </a:lnTo>
                    <a:lnTo>
                      <a:pt x="214" y="110"/>
                    </a:lnTo>
                    <a:lnTo>
                      <a:pt x="227" y="110"/>
                    </a:lnTo>
                    <a:lnTo>
                      <a:pt x="238" y="112"/>
                    </a:lnTo>
                    <a:lnTo>
                      <a:pt x="249" y="115"/>
                    </a:lnTo>
                    <a:lnTo>
                      <a:pt x="260" y="119"/>
                    </a:lnTo>
                    <a:lnTo>
                      <a:pt x="272" y="124"/>
                    </a:lnTo>
                    <a:lnTo>
                      <a:pt x="282" y="129"/>
                    </a:lnTo>
                    <a:lnTo>
                      <a:pt x="292" y="136"/>
                    </a:lnTo>
                    <a:lnTo>
                      <a:pt x="301" y="144"/>
                    </a:lnTo>
                    <a:lnTo>
                      <a:pt x="354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63" name="Freeform 118"/>
              <p:cNvSpPr>
                <a:spLocks noEditPoints="1"/>
              </p:cNvSpPr>
              <p:nvPr/>
            </p:nvSpPr>
            <p:spPr bwMode="auto">
              <a:xfrm>
                <a:off x="6379388" y="6515113"/>
                <a:ext cx="74613" cy="73025"/>
              </a:xfrm>
              <a:custGeom>
                <a:avLst/>
                <a:gdLst>
                  <a:gd name="T0" fmla="*/ 961368424 w 379"/>
                  <a:gd name="T1" fmla="*/ 976561940 h 369"/>
                  <a:gd name="T2" fmla="*/ 1022410718 w 379"/>
                  <a:gd name="T3" fmla="*/ 860322170 h 369"/>
                  <a:gd name="T4" fmla="*/ 1098723280 w 379"/>
                  <a:gd name="T5" fmla="*/ 767306922 h 369"/>
                  <a:gd name="T6" fmla="*/ 1190267328 w 379"/>
                  <a:gd name="T7" fmla="*/ 689800879 h 369"/>
                  <a:gd name="T8" fmla="*/ 1304716976 w 379"/>
                  <a:gd name="T9" fmla="*/ 651067350 h 369"/>
                  <a:gd name="T10" fmla="*/ 1434436697 w 379"/>
                  <a:gd name="T11" fmla="*/ 620049338 h 369"/>
                  <a:gd name="T12" fmla="*/ 1564156614 w 379"/>
                  <a:gd name="T13" fmla="*/ 620049338 h 369"/>
                  <a:gd name="T14" fmla="*/ 1686241200 w 379"/>
                  <a:gd name="T15" fmla="*/ 651067350 h 369"/>
                  <a:gd name="T16" fmla="*/ 1793055714 w 379"/>
                  <a:gd name="T17" fmla="*/ 697555382 h 369"/>
                  <a:gd name="T18" fmla="*/ 1892234897 w 379"/>
                  <a:gd name="T19" fmla="*/ 775061623 h 369"/>
                  <a:gd name="T20" fmla="*/ 1960912325 w 379"/>
                  <a:gd name="T21" fmla="*/ 868076673 h 369"/>
                  <a:gd name="T22" fmla="*/ 2006684349 w 379"/>
                  <a:gd name="T23" fmla="*/ 976561940 h 369"/>
                  <a:gd name="T24" fmla="*/ 946136742 w 379"/>
                  <a:gd name="T25" fmla="*/ 1038598161 h 369"/>
                  <a:gd name="T26" fmla="*/ 2147483647 w 379"/>
                  <a:gd name="T27" fmla="*/ 1379601757 h 369"/>
                  <a:gd name="T28" fmla="*/ 2147483647 w 379"/>
                  <a:gd name="T29" fmla="*/ 1162592237 h 369"/>
                  <a:gd name="T30" fmla="*/ 2147483647 w 379"/>
                  <a:gd name="T31" fmla="*/ 968807437 h 369"/>
                  <a:gd name="T32" fmla="*/ 2147483647 w 379"/>
                  <a:gd name="T33" fmla="*/ 790570629 h 369"/>
                  <a:gd name="T34" fmla="*/ 2147483647 w 379"/>
                  <a:gd name="T35" fmla="*/ 620049338 h 369"/>
                  <a:gd name="T36" fmla="*/ 2147483647 w 379"/>
                  <a:gd name="T37" fmla="*/ 472791556 h 369"/>
                  <a:gd name="T38" fmla="*/ 2147483647 w 379"/>
                  <a:gd name="T39" fmla="*/ 341042780 h 369"/>
                  <a:gd name="T40" fmla="*/ 2147483647 w 379"/>
                  <a:gd name="T41" fmla="*/ 240273029 h 369"/>
                  <a:gd name="T42" fmla="*/ 2144039401 w 379"/>
                  <a:gd name="T43" fmla="*/ 139503279 h 369"/>
                  <a:gd name="T44" fmla="*/ 1976182594 w 379"/>
                  <a:gd name="T45" fmla="*/ 77506241 h 369"/>
                  <a:gd name="T46" fmla="*/ 1777785445 w 379"/>
                  <a:gd name="T47" fmla="*/ 38733529 h 369"/>
                  <a:gd name="T48" fmla="*/ 1564156614 w 379"/>
                  <a:gd name="T49" fmla="*/ 7754503 h 369"/>
                  <a:gd name="T50" fmla="*/ 1297120625 w 379"/>
                  <a:gd name="T51" fmla="*/ 7754503 h 369"/>
                  <a:gd name="T52" fmla="*/ 1007179232 w 379"/>
                  <a:gd name="T53" fmla="*/ 61997038 h 369"/>
                  <a:gd name="T54" fmla="*/ 740104459 w 379"/>
                  <a:gd name="T55" fmla="*/ 155012285 h 369"/>
                  <a:gd name="T56" fmla="*/ 503570224 w 379"/>
                  <a:gd name="T57" fmla="*/ 294515564 h 369"/>
                  <a:gd name="T58" fmla="*/ 320443148 w 379"/>
                  <a:gd name="T59" fmla="*/ 480546059 h 369"/>
                  <a:gd name="T60" fmla="*/ 160221673 w 379"/>
                  <a:gd name="T61" fmla="*/ 705309885 h 369"/>
                  <a:gd name="T62" fmla="*/ 61042293 w 379"/>
                  <a:gd name="T63" fmla="*/ 968807437 h 369"/>
                  <a:gd name="T64" fmla="*/ 7635135 w 379"/>
                  <a:gd name="T65" fmla="*/ 1271116688 h 369"/>
                  <a:gd name="T66" fmla="*/ 7635135 w 379"/>
                  <a:gd name="T67" fmla="*/ 1596611080 h 369"/>
                  <a:gd name="T68" fmla="*/ 68677428 w 379"/>
                  <a:gd name="T69" fmla="*/ 1906635848 h 369"/>
                  <a:gd name="T70" fmla="*/ 183127076 w 379"/>
                  <a:gd name="T71" fmla="*/ 2147483647 h 369"/>
                  <a:gd name="T72" fmla="*/ 335713417 w 379"/>
                  <a:gd name="T73" fmla="*/ 2147483647 h 369"/>
                  <a:gd name="T74" fmla="*/ 541745897 w 379"/>
                  <a:gd name="T75" fmla="*/ 2147483647 h 369"/>
                  <a:gd name="T76" fmla="*/ 778280131 w 379"/>
                  <a:gd name="T77" fmla="*/ 2147483647 h 369"/>
                  <a:gd name="T78" fmla="*/ 1052951256 w 379"/>
                  <a:gd name="T79" fmla="*/ 2147483647 h 369"/>
                  <a:gd name="T80" fmla="*/ 1358162918 w 379"/>
                  <a:gd name="T81" fmla="*/ 2147483647 h 369"/>
                  <a:gd name="T82" fmla="*/ 1632834042 w 379"/>
                  <a:gd name="T83" fmla="*/ 2147483647 h 369"/>
                  <a:gd name="T84" fmla="*/ 1854098007 w 379"/>
                  <a:gd name="T85" fmla="*/ 2147483647 h 369"/>
                  <a:gd name="T86" fmla="*/ 2067726839 w 379"/>
                  <a:gd name="T87" fmla="*/ 2147483647 h 369"/>
                  <a:gd name="T88" fmla="*/ 2147483647 w 379"/>
                  <a:gd name="T89" fmla="*/ 2147483647 h 369"/>
                  <a:gd name="T90" fmla="*/ 2147483647 w 379"/>
                  <a:gd name="T91" fmla="*/ 2147483647 h 369"/>
                  <a:gd name="T92" fmla="*/ 2147483647 w 379"/>
                  <a:gd name="T93" fmla="*/ 2147483647 h 369"/>
                  <a:gd name="T94" fmla="*/ 2147483647 w 379"/>
                  <a:gd name="T95" fmla="*/ 2147483647 h 369"/>
                  <a:gd name="T96" fmla="*/ 2147483647 w 379"/>
                  <a:gd name="T97" fmla="*/ 2053893432 h 369"/>
                  <a:gd name="T98" fmla="*/ 1960912325 w 379"/>
                  <a:gd name="T99" fmla="*/ 1937653860 h 369"/>
                  <a:gd name="T100" fmla="*/ 1884599763 w 379"/>
                  <a:gd name="T101" fmla="*/ 2053893432 h 369"/>
                  <a:gd name="T102" fmla="*/ 1777785445 w 379"/>
                  <a:gd name="T103" fmla="*/ 2123684355 h 369"/>
                  <a:gd name="T104" fmla="*/ 1655700662 w 379"/>
                  <a:gd name="T105" fmla="*/ 2147483647 h 369"/>
                  <a:gd name="T106" fmla="*/ 1518384590 w 379"/>
                  <a:gd name="T107" fmla="*/ 2147483647 h 369"/>
                  <a:gd name="T108" fmla="*/ 1381029538 w 379"/>
                  <a:gd name="T109" fmla="*/ 2147483647 h 369"/>
                  <a:gd name="T110" fmla="*/ 1258944952 w 379"/>
                  <a:gd name="T111" fmla="*/ 2139154176 h 369"/>
                  <a:gd name="T112" fmla="*/ 1159765573 w 379"/>
                  <a:gd name="T113" fmla="*/ 2100420648 h 369"/>
                  <a:gd name="T114" fmla="*/ 1083453011 w 379"/>
                  <a:gd name="T115" fmla="*/ 2030669107 h 369"/>
                  <a:gd name="T116" fmla="*/ 1014775583 w 379"/>
                  <a:gd name="T117" fmla="*/ 1945408363 h 369"/>
                  <a:gd name="T118" fmla="*/ 969003559 w 379"/>
                  <a:gd name="T119" fmla="*/ 1844638612 h 369"/>
                  <a:gd name="T120" fmla="*/ 946136742 w 379"/>
                  <a:gd name="T121" fmla="*/ 1720644537 h 369"/>
                  <a:gd name="T122" fmla="*/ 938501607 w 379"/>
                  <a:gd name="T123" fmla="*/ 1588856577 h 369"/>
                  <a:gd name="T124" fmla="*/ 2147483647 w 379"/>
                  <a:gd name="T125" fmla="*/ 1488126011 h 36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79" h="369">
                    <a:moveTo>
                      <a:pt x="124" y="134"/>
                    </a:moveTo>
                    <a:lnTo>
                      <a:pt x="126" y="126"/>
                    </a:lnTo>
                    <a:lnTo>
                      <a:pt x="129" y="118"/>
                    </a:lnTo>
                    <a:lnTo>
                      <a:pt x="134" y="111"/>
                    </a:lnTo>
                    <a:lnTo>
                      <a:pt x="138" y="105"/>
                    </a:lnTo>
                    <a:lnTo>
                      <a:pt x="144" y="99"/>
                    </a:lnTo>
                    <a:lnTo>
                      <a:pt x="150" y="94"/>
                    </a:lnTo>
                    <a:lnTo>
                      <a:pt x="156" y="89"/>
                    </a:lnTo>
                    <a:lnTo>
                      <a:pt x="163" y="86"/>
                    </a:lnTo>
                    <a:lnTo>
                      <a:pt x="171" y="84"/>
                    </a:lnTo>
                    <a:lnTo>
                      <a:pt x="179" y="81"/>
                    </a:lnTo>
                    <a:lnTo>
                      <a:pt x="188" y="80"/>
                    </a:lnTo>
                    <a:lnTo>
                      <a:pt x="197" y="80"/>
                    </a:lnTo>
                    <a:lnTo>
                      <a:pt x="205" y="80"/>
                    </a:lnTo>
                    <a:lnTo>
                      <a:pt x="213" y="81"/>
                    </a:lnTo>
                    <a:lnTo>
                      <a:pt x="221" y="84"/>
                    </a:lnTo>
                    <a:lnTo>
                      <a:pt x="227" y="87"/>
                    </a:lnTo>
                    <a:lnTo>
                      <a:pt x="235" y="90"/>
                    </a:lnTo>
                    <a:lnTo>
                      <a:pt x="241" y="95"/>
                    </a:lnTo>
                    <a:lnTo>
                      <a:pt x="248" y="100"/>
                    </a:lnTo>
                    <a:lnTo>
                      <a:pt x="252" y="106"/>
                    </a:lnTo>
                    <a:lnTo>
                      <a:pt x="257" y="112"/>
                    </a:lnTo>
                    <a:lnTo>
                      <a:pt x="261" y="118"/>
                    </a:lnTo>
                    <a:lnTo>
                      <a:pt x="263" y="126"/>
                    </a:lnTo>
                    <a:lnTo>
                      <a:pt x="266" y="134"/>
                    </a:lnTo>
                    <a:lnTo>
                      <a:pt x="124" y="134"/>
                    </a:lnTo>
                    <a:close/>
                    <a:moveTo>
                      <a:pt x="379" y="192"/>
                    </a:moveTo>
                    <a:lnTo>
                      <a:pt x="379" y="178"/>
                    </a:lnTo>
                    <a:lnTo>
                      <a:pt x="378" y="164"/>
                    </a:lnTo>
                    <a:lnTo>
                      <a:pt x="376" y="150"/>
                    </a:lnTo>
                    <a:lnTo>
                      <a:pt x="374" y="138"/>
                    </a:lnTo>
                    <a:lnTo>
                      <a:pt x="370" y="125"/>
                    </a:lnTo>
                    <a:lnTo>
                      <a:pt x="367" y="113"/>
                    </a:lnTo>
                    <a:lnTo>
                      <a:pt x="363" y="102"/>
                    </a:lnTo>
                    <a:lnTo>
                      <a:pt x="357" y="90"/>
                    </a:lnTo>
                    <a:lnTo>
                      <a:pt x="351" y="80"/>
                    </a:lnTo>
                    <a:lnTo>
                      <a:pt x="345" y="70"/>
                    </a:lnTo>
                    <a:lnTo>
                      <a:pt x="338" y="61"/>
                    </a:lnTo>
                    <a:lnTo>
                      <a:pt x="330" y="52"/>
                    </a:lnTo>
                    <a:lnTo>
                      <a:pt x="322" y="44"/>
                    </a:lnTo>
                    <a:lnTo>
                      <a:pt x="313" y="37"/>
                    </a:lnTo>
                    <a:lnTo>
                      <a:pt x="303" y="31"/>
                    </a:lnTo>
                    <a:lnTo>
                      <a:pt x="293" y="24"/>
                    </a:lnTo>
                    <a:lnTo>
                      <a:pt x="281" y="18"/>
                    </a:lnTo>
                    <a:lnTo>
                      <a:pt x="270" y="14"/>
                    </a:lnTo>
                    <a:lnTo>
                      <a:pt x="259" y="10"/>
                    </a:lnTo>
                    <a:lnTo>
                      <a:pt x="247" y="7"/>
                    </a:lnTo>
                    <a:lnTo>
                      <a:pt x="233" y="5"/>
                    </a:lnTo>
                    <a:lnTo>
                      <a:pt x="220" y="2"/>
                    </a:lnTo>
                    <a:lnTo>
                      <a:pt x="205" y="1"/>
                    </a:lnTo>
                    <a:lnTo>
                      <a:pt x="190" y="0"/>
                    </a:lnTo>
                    <a:lnTo>
                      <a:pt x="170" y="1"/>
                    </a:lnTo>
                    <a:lnTo>
                      <a:pt x="150" y="4"/>
                    </a:lnTo>
                    <a:lnTo>
                      <a:pt x="132" y="8"/>
                    </a:lnTo>
                    <a:lnTo>
                      <a:pt x="114" y="14"/>
                    </a:lnTo>
                    <a:lnTo>
                      <a:pt x="97" y="20"/>
                    </a:lnTo>
                    <a:lnTo>
                      <a:pt x="81" y="28"/>
                    </a:lnTo>
                    <a:lnTo>
                      <a:pt x="66" y="38"/>
                    </a:lnTo>
                    <a:lnTo>
                      <a:pt x="53" y="50"/>
                    </a:lnTo>
                    <a:lnTo>
                      <a:pt x="42" y="62"/>
                    </a:lnTo>
                    <a:lnTo>
                      <a:pt x="30" y="76"/>
                    </a:lnTo>
                    <a:lnTo>
                      <a:pt x="21" y="91"/>
                    </a:lnTo>
                    <a:lnTo>
                      <a:pt x="13" y="107"/>
                    </a:lnTo>
                    <a:lnTo>
                      <a:pt x="8" y="125"/>
                    </a:lnTo>
                    <a:lnTo>
                      <a:pt x="3" y="144"/>
                    </a:lnTo>
                    <a:lnTo>
                      <a:pt x="1" y="164"/>
                    </a:lnTo>
                    <a:lnTo>
                      <a:pt x="0" y="185"/>
                    </a:lnTo>
                    <a:lnTo>
                      <a:pt x="1" y="206"/>
                    </a:lnTo>
                    <a:lnTo>
                      <a:pt x="3" y="227"/>
                    </a:lnTo>
                    <a:lnTo>
                      <a:pt x="9" y="246"/>
                    </a:lnTo>
                    <a:lnTo>
                      <a:pt x="15" y="264"/>
                    </a:lnTo>
                    <a:lnTo>
                      <a:pt x="24" y="280"/>
                    </a:lnTo>
                    <a:lnTo>
                      <a:pt x="33" y="295"/>
                    </a:lnTo>
                    <a:lnTo>
                      <a:pt x="44" y="309"/>
                    </a:lnTo>
                    <a:lnTo>
                      <a:pt x="57" y="321"/>
                    </a:lnTo>
                    <a:lnTo>
                      <a:pt x="71" y="333"/>
                    </a:lnTo>
                    <a:lnTo>
                      <a:pt x="87" y="342"/>
                    </a:lnTo>
                    <a:lnTo>
                      <a:pt x="102" y="349"/>
                    </a:lnTo>
                    <a:lnTo>
                      <a:pt x="120" y="356"/>
                    </a:lnTo>
                    <a:lnTo>
                      <a:pt x="138" y="362"/>
                    </a:lnTo>
                    <a:lnTo>
                      <a:pt x="158" y="365"/>
                    </a:lnTo>
                    <a:lnTo>
                      <a:pt x="178" y="367"/>
                    </a:lnTo>
                    <a:lnTo>
                      <a:pt x="199" y="369"/>
                    </a:lnTo>
                    <a:lnTo>
                      <a:pt x="214" y="367"/>
                    </a:lnTo>
                    <a:lnTo>
                      <a:pt x="229" y="366"/>
                    </a:lnTo>
                    <a:lnTo>
                      <a:pt x="243" y="364"/>
                    </a:lnTo>
                    <a:lnTo>
                      <a:pt x="258" y="361"/>
                    </a:lnTo>
                    <a:lnTo>
                      <a:pt x="271" y="357"/>
                    </a:lnTo>
                    <a:lnTo>
                      <a:pt x="285" y="352"/>
                    </a:lnTo>
                    <a:lnTo>
                      <a:pt x="297" y="346"/>
                    </a:lnTo>
                    <a:lnTo>
                      <a:pt x="310" y="339"/>
                    </a:lnTo>
                    <a:lnTo>
                      <a:pt x="321" y="331"/>
                    </a:lnTo>
                    <a:lnTo>
                      <a:pt x="332" y="322"/>
                    </a:lnTo>
                    <a:lnTo>
                      <a:pt x="341" y="313"/>
                    </a:lnTo>
                    <a:lnTo>
                      <a:pt x="350" y="302"/>
                    </a:lnTo>
                    <a:lnTo>
                      <a:pt x="358" y="291"/>
                    </a:lnTo>
                    <a:lnTo>
                      <a:pt x="365" y="278"/>
                    </a:lnTo>
                    <a:lnTo>
                      <a:pt x="370" y="265"/>
                    </a:lnTo>
                    <a:lnTo>
                      <a:pt x="375" y="250"/>
                    </a:lnTo>
                    <a:lnTo>
                      <a:pt x="257" y="250"/>
                    </a:lnTo>
                    <a:lnTo>
                      <a:pt x="252" y="258"/>
                    </a:lnTo>
                    <a:lnTo>
                      <a:pt x="247" y="265"/>
                    </a:lnTo>
                    <a:lnTo>
                      <a:pt x="240" y="271"/>
                    </a:lnTo>
                    <a:lnTo>
                      <a:pt x="233" y="274"/>
                    </a:lnTo>
                    <a:lnTo>
                      <a:pt x="225" y="277"/>
                    </a:lnTo>
                    <a:lnTo>
                      <a:pt x="217" y="280"/>
                    </a:lnTo>
                    <a:lnTo>
                      <a:pt x="208" y="281"/>
                    </a:lnTo>
                    <a:lnTo>
                      <a:pt x="199" y="282"/>
                    </a:lnTo>
                    <a:lnTo>
                      <a:pt x="189" y="281"/>
                    </a:lnTo>
                    <a:lnTo>
                      <a:pt x="181" y="281"/>
                    </a:lnTo>
                    <a:lnTo>
                      <a:pt x="173" y="278"/>
                    </a:lnTo>
                    <a:lnTo>
                      <a:pt x="165" y="276"/>
                    </a:lnTo>
                    <a:lnTo>
                      <a:pt x="159" y="274"/>
                    </a:lnTo>
                    <a:lnTo>
                      <a:pt x="152" y="271"/>
                    </a:lnTo>
                    <a:lnTo>
                      <a:pt x="146" y="266"/>
                    </a:lnTo>
                    <a:lnTo>
                      <a:pt x="142" y="262"/>
                    </a:lnTo>
                    <a:lnTo>
                      <a:pt x="137" y="257"/>
                    </a:lnTo>
                    <a:lnTo>
                      <a:pt x="133" y="251"/>
                    </a:lnTo>
                    <a:lnTo>
                      <a:pt x="129" y="245"/>
                    </a:lnTo>
                    <a:lnTo>
                      <a:pt x="127" y="238"/>
                    </a:lnTo>
                    <a:lnTo>
                      <a:pt x="125" y="230"/>
                    </a:lnTo>
                    <a:lnTo>
                      <a:pt x="124" y="222"/>
                    </a:lnTo>
                    <a:lnTo>
                      <a:pt x="123" y="214"/>
                    </a:lnTo>
                    <a:lnTo>
                      <a:pt x="123" y="205"/>
                    </a:lnTo>
                    <a:lnTo>
                      <a:pt x="379" y="205"/>
                    </a:lnTo>
                    <a:lnTo>
                      <a:pt x="379" y="1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64" name="Freeform 119"/>
              <p:cNvSpPr>
                <a:spLocks noEditPoints="1"/>
              </p:cNvSpPr>
              <p:nvPr/>
            </p:nvSpPr>
            <p:spPr bwMode="auto">
              <a:xfrm>
                <a:off x="6460350" y="6515113"/>
                <a:ext cx="76200" cy="73025"/>
              </a:xfrm>
              <a:custGeom>
                <a:avLst/>
                <a:gdLst>
                  <a:gd name="T0" fmla="*/ 1024042954 w 379"/>
                  <a:gd name="T1" fmla="*/ 976561940 h 369"/>
                  <a:gd name="T2" fmla="*/ 1089043564 w 379"/>
                  <a:gd name="T3" fmla="*/ 860322170 h 369"/>
                  <a:gd name="T4" fmla="*/ 1170334689 w 379"/>
                  <a:gd name="T5" fmla="*/ 767306922 h 369"/>
                  <a:gd name="T6" fmla="*/ 1267876118 w 379"/>
                  <a:gd name="T7" fmla="*/ 689800879 h 369"/>
                  <a:gd name="T8" fmla="*/ 1389752288 w 379"/>
                  <a:gd name="T9" fmla="*/ 651067350 h 369"/>
                  <a:gd name="T10" fmla="*/ 1527918972 w 379"/>
                  <a:gd name="T11" fmla="*/ 620049338 h 369"/>
                  <a:gd name="T12" fmla="*/ 1666085858 w 379"/>
                  <a:gd name="T13" fmla="*/ 620049338 h 369"/>
                  <a:gd name="T14" fmla="*/ 1796127491 w 379"/>
                  <a:gd name="T15" fmla="*/ 651067350 h 369"/>
                  <a:gd name="T16" fmla="*/ 1909919022 w 379"/>
                  <a:gd name="T17" fmla="*/ 697555382 h 369"/>
                  <a:gd name="T18" fmla="*/ 2015585501 w 379"/>
                  <a:gd name="T19" fmla="*/ 775061623 h 369"/>
                  <a:gd name="T20" fmla="*/ 2088711163 w 379"/>
                  <a:gd name="T21" fmla="*/ 868076673 h 369"/>
                  <a:gd name="T22" fmla="*/ 2137502083 w 379"/>
                  <a:gd name="T23" fmla="*/ 976561940 h 369"/>
                  <a:gd name="T24" fmla="*/ 1007792650 w 379"/>
                  <a:gd name="T25" fmla="*/ 1038598161 h 369"/>
                  <a:gd name="T26" fmla="*/ 2147483647 w 379"/>
                  <a:gd name="T27" fmla="*/ 1379601757 h 369"/>
                  <a:gd name="T28" fmla="*/ 2147483647 w 379"/>
                  <a:gd name="T29" fmla="*/ 1162592237 h 369"/>
                  <a:gd name="T30" fmla="*/ 2147483647 w 379"/>
                  <a:gd name="T31" fmla="*/ 968807437 h 369"/>
                  <a:gd name="T32" fmla="*/ 2147483647 w 379"/>
                  <a:gd name="T33" fmla="*/ 790570629 h 369"/>
                  <a:gd name="T34" fmla="*/ 2147483647 w 379"/>
                  <a:gd name="T35" fmla="*/ 620049338 h 369"/>
                  <a:gd name="T36" fmla="*/ 2147483647 w 379"/>
                  <a:gd name="T37" fmla="*/ 472791556 h 369"/>
                  <a:gd name="T38" fmla="*/ 2147483647 w 379"/>
                  <a:gd name="T39" fmla="*/ 341042780 h 369"/>
                  <a:gd name="T40" fmla="*/ 2147483647 w 379"/>
                  <a:gd name="T41" fmla="*/ 240273029 h 369"/>
                  <a:gd name="T42" fmla="*/ 2147483647 w 379"/>
                  <a:gd name="T43" fmla="*/ 139503279 h 369"/>
                  <a:gd name="T44" fmla="*/ 2104961265 w 379"/>
                  <a:gd name="T45" fmla="*/ 77506241 h 369"/>
                  <a:gd name="T46" fmla="*/ 1893668919 w 379"/>
                  <a:gd name="T47" fmla="*/ 38733529 h 369"/>
                  <a:gd name="T48" fmla="*/ 1666085858 w 379"/>
                  <a:gd name="T49" fmla="*/ 7754503 h 369"/>
                  <a:gd name="T50" fmla="*/ 1381627236 w 379"/>
                  <a:gd name="T51" fmla="*/ 7754503 h 369"/>
                  <a:gd name="T52" fmla="*/ 1072793261 w 379"/>
                  <a:gd name="T53" fmla="*/ 61997038 h 369"/>
                  <a:gd name="T54" fmla="*/ 788334841 w 379"/>
                  <a:gd name="T55" fmla="*/ 155012285 h 369"/>
                  <a:gd name="T56" fmla="*/ 536416836 w 379"/>
                  <a:gd name="T57" fmla="*/ 294515564 h 369"/>
                  <a:gd name="T58" fmla="*/ 341334180 w 379"/>
                  <a:gd name="T59" fmla="*/ 480546059 h 369"/>
                  <a:gd name="T60" fmla="*/ 170667090 w 379"/>
                  <a:gd name="T61" fmla="*/ 705309885 h 369"/>
                  <a:gd name="T62" fmla="*/ 65000611 w 379"/>
                  <a:gd name="T63" fmla="*/ 968807437 h 369"/>
                  <a:gd name="T64" fmla="*/ 8125051 w 379"/>
                  <a:gd name="T65" fmla="*/ 1271116688 h 369"/>
                  <a:gd name="T66" fmla="*/ 8125051 w 379"/>
                  <a:gd name="T67" fmla="*/ 1596611080 h 369"/>
                  <a:gd name="T68" fmla="*/ 65000611 w 379"/>
                  <a:gd name="T69" fmla="*/ 1906635848 h 369"/>
                  <a:gd name="T70" fmla="*/ 186917193 w 379"/>
                  <a:gd name="T71" fmla="*/ 2147483647 h 369"/>
                  <a:gd name="T72" fmla="*/ 357584283 w 379"/>
                  <a:gd name="T73" fmla="*/ 2147483647 h 369"/>
                  <a:gd name="T74" fmla="*/ 577042293 w 379"/>
                  <a:gd name="T75" fmla="*/ 2147483647 h 369"/>
                  <a:gd name="T76" fmla="*/ 829000509 w 379"/>
                  <a:gd name="T77" fmla="*/ 2147483647 h 369"/>
                  <a:gd name="T78" fmla="*/ 1121584181 w 379"/>
                  <a:gd name="T79" fmla="*/ 2147483647 h 369"/>
                  <a:gd name="T80" fmla="*/ 1446668259 w 379"/>
                  <a:gd name="T81" fmla="*/ 2147483647 h 369"/>
                  <a:gd name="T82" fmla="*/ 1739251931 w 379"/>
                  <a:gd name="T83" fmla="*/ 2147483647 h 369"/>
                  <a:gd name="T84" fmla="*/ 1974919632 w 379"/>
                  <a:gd name="T85" fmla="*/ 2147483647 h 369"/>
                  <a:gd name="T86" fmla="*/ 2147483647 w 379"/>
                  <a:gd name="T87" fmla="*/ 2147483647 h 369"/>
                  <a:gd name="T88" fmla="*/ 2147483647 w 379"/>
                  <a:gd name="T89" fmla="*/ 2147483647 h 369"/>
                  <a:gd name="T90" fmla="*/ 2147483647 w 379"/>
                  <a:gd name="T91" fmla="*/ 2147483647 h 369"/>
                  <a:gd name="T92" fmla="*/ 2147483647 w 379"/>
                  <a:gd name="T93" fmla="*/ 2147483647 h 369"/>
                  <a:gd name="T94" fmla="*/ 2147483647 w 379"/>
                  <a:gd name="T95" fmla="*/ 2147483647 h 369"/>
                  <a:gd name="T96" fmla="*/ 2147483647 w 379"/>
                  <a:gd name="T97" fmla="*/ 2053893432 h 369"/>
                  <a:gd name="T98" fmla="*/ 2088711163 w 379"/>
                  <a:gd name="T99" fmla="*/ 1937653860 h 369"/>
                  <a:gd name="T100" fmla="*/ 1991210147 w 379"/>
                  <a:gd name="T101" fmla="*/ 2053893432 h 369"/>
                  <a:gd name="T102" fmla="*/ 1893668919 w 379"/>
                  <a:gd name="T103" fmla="*/ 2123684355 h 369"/>
                  <a:gd name="T104" fmla="*/ 1763627085 w 379"/>
                  <a:gd name="T105" fmla="*/ 2147483647 h 369"/>
                  <a:gd name="T106" fmla="*/ 1609210298 w 379"/>
                  <a:gd name="T107" fmla="*/ 2147483647 h 369"/>
                  <a:gd name="T108" fmla="*/ 1471043413 w 379"/>
                  <a:gd name="T109" fmla="*/ 2147483647 h 369"/>
                  <a:gd name="T110" fmla="*/ 1341001779 w 379"/>
                  <a:gd name="T111" fmla="*/ 2139154176 h 369"/>
                  <a:gd name="T112" fmla="*/ 1235335300 w 379"/>
                  <a:gd name="T113" fmla="*/ 2100420648 h 369"/>
                  <a:gd name="T114" fmla="*/ 1154084587 w 379"/>
                  <a:gd name="T115" fmla="*/ 2030669107 h 369"/>
                  <a:gd name="T116" fmla="*/ 1080918513 w 379"/>
                  <a:gd name="T117" fmla="*/ 1945408363 h 369"/>
                  <a:gd name="T118" fmla="*/ 1032168005 w 379"/>
                  <a:gd name="T119" fmla="*/ 1844638612 h 369"/>
                  <a:gd name="T120" fmla="*/ 1007792650 w 379"/>
                  <a:gd name="T121" fmla="*/ 1720644537 h 369"/>
                  <a:gd name="T122" fmla="*/ 983417497 w 379"/>
                  <a:gd name="T123" fmla="*/ 1588856577 h 369"/>
                  <a:gd name="T124" fmla="*/ 2147483647 w 379"/>
                  <a:gd name="T125" fmla="*/ 1488126011 h 36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79" h="369">
                    <a:moveTo>
                      <a:pt x="124" y="134"/>
                    </a:moveTo>
                    <a:lnTo>
                      <a:pt x="126" y="126"/>
                    </a:lnTo>
                    <a:lnTo>
                      <a:pt x="129" y="118"/>
                    </a:lnTo>
                    <a:lnTo>
                      <a:pt x="134" y="111"/>
                    </a:lnTo>
                    <a:lnTo>
                      <a:pt x="138" y="105"/>
                    </a:lnTo>
                    <a:lnTo>
                      <a:pt x="144" y="99"/>
                    </a:lnTo>
                    <a:lnTo>
                      <a:pt x="150" y="94"/>
                    </a:lnTo>
                    <a:lnTo>
                      <a:pt x="156" y="89"/>
                    </a:lnTo>
                    <a:lnTo>
                      <a:pt x="163" y="86"/>
                    </a:lnTo>
                    <a:lnTo>
                      <a:pt x="171" y="84"/>
                    </a:lnTo>
                    <a:lnTo>
                      <a:pt x="179" y="81"/>
                    </a:lnTo>
                    <a:lnTo>
                      <a:pt x="188" y="80"/>
                    </a:lnTo>
                    <a:lnTo>
                      <a:pt x="197" y="80"/>
                    </a:lnTo>
                    <a:lnTo>
                      <a:pt x="205" y="80"/>
                    </a:lnTo>
                    <a:lnTo>
                      <a:pt x="213" y="81"/>
                    </a:lnTo>
                    <a:lnTo>
                      <a:pt x="221" y="84"/>
                    </a:lnTo>
                    <a:lnTo>
                      <a:pt x="227" y="87"/>
                    </a:lnTo>
                    <a:lnTo>
                      <a:pt x="235" y="90"/>
                    </a:lnTo>
                    <a:lnTo>
                      <a:pt x="241" y="95"/>
                    </a:lnTo>
                    <a:lnTo>
                      <a:pt x="248" y="100"/>
                    </a:lnTo>
                    <a:lnTo>
                      <a:pt x="252" y="106"/>
                    </a:lnTo>
                    <a:lnTo>
                      <a:pt x="257" y="112"/>
                    </a:lnTo>
                    <a:lnTo>
                      <a:pt x="261" y="118"/>
                    </a:lnTo>
                    <a:lnTo>
                      <a:pt x="263" y="126"/>
                    </a:lnTo>
                    <a:lnTo>
                      <a:pt x="266" y="134"/>
                    </a:lnTo>
                    <a:lnTo>
                      <a:pt x="124" y="134"/>
                    </a:lnTo>
                    <a:close/>
                    <a:moveTo>
                      <a:pt x="379" y="192"/>
                    </a:moveTo>
                    <a:lnTo>
                      <a:pt x="379" y="178"/>
                    </a:lnTo>
                    <a:lnTo>
                      <a:pt x="378" y="164"/>
                    </a:lnTo>
                    <a:lnTo>
                      <a:pt x="376" y="150"/>
                    </a:lnTo>
                    <a:lnTo>
                      <a:pt x="374" y="138"/>
                    </a:lnTo>
                    <a:lnTo>
                      <a:pt x="370" y="125"/>
                    </a:lnTo>
                    <a:lnTo>
                      <a:pt x="367" y="113"/>
                    </a:lnTo>
                    <a:lnTo>
                      <a:pt x="362" y="102"/>
                    </a:lnTo>
                    <a:lnTo>
                      <a:pt x="357" y="90"/>
                    </a:lnTo>
                    <a:lnTo>
                      <a:pt x="351" y="80"/>
                    </a:lnTo>
                    <a:lnTo>
                      <a:pt x="344" y="70"/>
                    </a:lnTo>
                    <a:lnTo>
                      <a:pt x="338" y="61"/>
                    </a:lnTo>
                    <a:lnTo>
                      <a:pt x="330" y="52"/>
                    </a:lnTo>
                    <a:lnTo>
                      <a:pt x="322" y="44"/>
                    </a:lnTo>
                    <a:lnTo>
                      <a:pt x="313" y="37"/>
                    </a:lnTo>
                    <a:lnTo>
                      <a:pt x="303" y="31"/>
                    </a:lnTo>
                    <a:lnTo>
                      <a:pt x="293" y="24"/>
                    </a:lnTo>
                    <a:lnTo>
                      <a:pt x="281" y="18"/>
                    </a:lnTo>
                    <a:lnTo>
                      <a:pt x="270" y="14"/>
                    </a:lnTo>
                    <a:lnTo>
                      <a:pt x="259" y="10"/>
                    </a:lnTo>
                    <a:lnTo>
                      <a:pt x="246" y="7"/>
                    </a:lnTo>
                    <a:lnTo>
                      <a:pt x="233" y="5"/>
                    </a:lnTo>
                    <a:lnTo>
                      <a:pt x="219" y="2"/>
                    </a:lnTo>
                    <a:lnTo>
                      <a:pt x="205" y="1"/>
                    </a:lnTo>
                    <a:lnTo>
                      <a:pt x="190" y="0"/>
                    </a:lnTo>
                    <a:lnTo>
                      <a:pt x="170" y="1"/>
                    </a:lnTo>
                    <a:lnTo>
                      <a:pt x="150" y="4"/>
                    </a:lnTo>
                    <a:lnTo>
                      <a:pt x="132" y="8"/>
                    </a:lnTo>
                    <a:lnTo>
                      <a:pt x="114" y="14"/>
                    </a:lnTo>
                    <a:lnTo>
                      <a:pt x="97" y="20"/>
                    </a:lnTo>
                    <a:lnTo>
                      <a:pt x="81" y="28"/>
                    </a:lnTo>
                    <a:lnTo>
                      <a:pt x="66" y="38"/>
                    </a:lnTo>
                    <a:lnTo>
                      <a:pt x="53" y="50"/>
                    </a:lnTo>
                    <a:lnTo>
                      <a:pt x="42" y="62"/>
                    </a:lnTo>
                    <a:lnTo>
                      <a:pt x="30" y="76"/>
                    </a:lnTo>
                    <a:lnTo>
                      <a:pt x="21" y="91"/>
                    </a:lnTo>
                    <a:lnTo>
                      <a:pt x="13" y="107"/>
                    </a:lnTo>
                    <a:lnTo>
                      <a:pt x="8" y="125"/>
                    </a:lnTo>
                    <a:lnTo>
                      <a:pt x="3" y="144"/>
                    </a:lnTo>
                    <a:lnTo>
                      <a:pt x="1" y="164"/>
                    </a:lnTo>
                    <a:lnTo>
                      <a:pt x="0" y="185"/>
                    </a:lnTo>
                    <a:lnTo>
                      <a:pt x="1" y="206"/>
                    </a:lnTo>
                    <a:lnTo>
                      <a:pt x="3" y="227"/>
                    </a:lnTo>
                    <a:lnTo>
                      <a:pt x="8" y="246"/>
                    </a:lnTo>
                    <a:lnTo>
                      <a:pt x="14" y="264"/>
                    </a:lnTo>
                    <a:lnTo>
                      <a:pt x="23" y="280"/>
                    </a:lnTo>
                    <a:lnTo>
                      <a:pt x="32" y="295"/>
                    </a:lnTo>
                    <a:lnTo>
                      <a:pt x="44" y="309"/>
                    </a:lnTo>
                    <a:lnTo>
                      <a:pt x="56" y="321"/>
                    </a:lnTo>
                    <a:lnTo>
                      <a:pt x="71" y="333"/>
                    </a:lnTo>
                    <a:lnTo>
                      <a:pt x="85" y="342"/>
                    </a:lnTo>
                    <a:lnTo>
                      <a:pt x="102" y="349"/>
                    </a:lnTo>
                    <a:lnTo>
                      <a:pt x="120" y="356"/>
                    </a:lnTo>
                    <a:lnTo>
                      <a:pt x="138" y="362"/>
                    </a:lnTo>
                    <a:lnTo>
                      <a:pt x="157" y="365"/>
                    </a:lnTo>
                    <a:lnTo>
                      <a:pt x="178" y="367"/>
                    </a:lnTo>
                    <a:lnTo>
                      <a:pt x="199" y="369"/>
                    </a:lnTo>
                    <a:lnTo>
                      <a:pt x="214" y="367"/>
                    </a:lnTo>
                    <a:lnTo>
                      <a:pt x="228" y="366"/>
                    </a:lnTo>
                    <a:lnTo>
                      <a:pt x="243" y="364"/>
                    </a:lnTo>
                    <a:lnTo>
                      <a:pt x="258" y="361"/>
                    </a:lnTo>
                    <a:lnTo>
                      <a:pt x="271" y="357"/>
                    </a:lnTo>
                    <a:lnTo>
                      <a:pt x="285" y="352"/>
                    </a:lnTo>
                    <a:lnTo>
                      <a:pt x="297" y="346"/>
                    </a:lnTo>
                    <a:lnTo>
                      <a:pt x="309" y="339"/>
                    </a:lnTo>
                    <a:lnTo>
                      <a:pt x="321" y="331"/>
                    </a:lnTo>
                    <a:lnTo>
                      <a:pt x="332" y="322"/>
                    </a:lnTo>
                    <a:lnTo>
                      <a:pt x="341" y="313"/>
                    </a:lnTo>
                    <a:lnTo>
                      <a:pt x="350" y="302"/>
                    </a:lnTo>
                    <a:lnTo>
                      <a:pt x="358" y="291"/>
                    </a:lnTo>
                    <a:lnTo>
                      <a:pt x="365" y="278"/>
                    </a:lnTo>
                    <a:lnTo>
                      <a:pt x="370" y="265"/>
                    </a:lnTo>
                    <a:lnTo>
                      <a:pt x="375" y="250"/>
                    </a:lnTo>
                    <a:lnTo>
                      <a:pt x="257" y="250"/>
                    </a:lnTo>
                    <a:lnTo>
                      <a:pt x="252" y="258"/>
                    </a:lnTo>
                    <a:lnTo>
                      <a:pt x="245" y="265"/>
                    </a:lnTo>
                    <a:lnTo>
                      <a:pt x="240" y="271"/>
                    </a:lnTo>
                    <a:lnTo>
                      <a:pt x="233" y="274"/>
                    </a:lnTo>
                    <a:lnTo>
                      <a:pt x="225" y="277"/>
                    </a:lnTo>
                    <a:lnTo>
                      <a:pt x="217" y="280"/>
                    </a:lnTo>
                    <a:lnTo>
                      <a:pt x="208" y="281"/>
                    </a:lnTo>
                    <a:lnTo>
                      <a:pt x="198" y="282"/>
                    </a:lnTo>
                    <a:lnTo>
                      <a:pt x="189" y="281"/>
                    </a:lnTo>
                    <a:lnTo>
                      <a:pt x="181" y="281"/>
                    </a:lnTo>
                    <a:lnTo>
                      <a:pt x="173" y="278"/>
                    </a:lnTo>
                    <a:lnTo>
                      <a:pt x="165" y="276"/>
                    </a:lnTo>
                    <a:lnTo>
                      <a:pt x="159" y="274"/>
                    </a:lnTo>
                    <a:lnTo>
                      <a:pt x="152" y="271"/>
                    </a:lnTo>
                    <a:lnTo>
                      <a:pt x="146" y="266"/>
                    </a:lnTo>
                    <a:lnTo>
                      <a:pt x="142" y="262"/>
                    </a:lnTo>
                    <a:lnTo>
                      <a:pt x="137" y="257"/>
                    </a:lnTo>
                    <a:lnTo>
                      <a:pt x="133" y="251"/>
                    </a:lnTo>
                    <a:lnTo>
                      <a:pt x="129" y="245"/>
                    </a:lnTo>
                    <a:lnTo>
                      <a:pt x="127" y="238"/>
                    </a:lnTo>
                    <a:lnTo>
                      <a:pt x="125" y="230"/>
                    </a:lnTo>
                    <a:lnTo>
                      <a:pt x="124" y="222"/>
                    </a:lnTo>
                    <a:lnTo>
                      <a:pt x="123" y="214"/>
                    </a:lnTo>
                    <a:lnTo>
                      <a:pt x="121" y="205"/>
                    </a:lnTo>
                    <a:lnTo>
                      <a:pt x="379" y="205"/>
                    </a:lnTo>
                    <a:lnTo>
                      <a:pt x="379" y="1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65" name="Freeform 120"/>
              <p:cNvSpPr>
                <a:spLocks/>
              </p:cNvSpPr>
              <p:nvPr/>
            </p:nvSpPr>
            <p:spPr bwMode="auto">
              <a:xfrm>
                <a:off x="6541313" y="6497650"/>
                <a:ext cx="46038" cy="88900"/>
              </a:xfrm>
              <a:custGeom>
                <a:avLst/>
                <a:gdLst>
                  <a:gd name="T0" fmla="*/ 1265894186 w 232"/>
                  <a:gd name="T1" fmla="*/ 1594038119 h 448"/>
                  <a:gd name="T2" fmla="*/ 1812898056 w 232"/>
                  <a:gd name="T3" fmla="*/ 1594038119 h 448"/>
                  <a:gd name="T4" fmla="*/ 1812898056 w 232"/>
                  <a:gd name="T5" fmla="*/ 812671611 h 448"/>
                  <a:gd name="T6" fmla="*/ 1265894186 w 232"/>
                  <a:gd name="T7" fmla="*/ 812671611 h 448"/>
                  <a:gd name="T8" fmla="*/ 1265894186 w 232"/>
                  <a:gd name="T9" fmla="*/ 0 h 448"/>
                  <a:gd name="T10" fmla="*/ 320381815 w 232"/>
                  <a:gd name="T11" fmla="*/ 0 h 448"/>
                  <a:gd name="T12" fmla="*/ 320381815 w 232"/>
                  <a:gd name="T13" fmla="*/ 812671611 h 448"/>
                  <a:gd name="T14" fmla="*/ 0 w 232"/>
                  <a:gd name="T15" fmla="*/ 812671611 h 448"/>
                  <a:gd name="T16" fmla="*/ 0 w 232"/>
                  <a:gd name="T17" fmla="*/ 1594038119 h 448"/>
                  <a:gd name="T18" fmla="*/ 320381815 w 232"/>
                  <a:gd name="T19" fmla="*/ 1594038119 h 448"/>
                  <a:gd name="T20" fmla="*/ 320381815 w 232"/>
                  <a:gd name="T21" fmla="*/ 2147483647 h 448"/>
                  <a:gd name="T22" fmla="*/ 1265894186 w 232"/>
                  <a:gd name="T23" fmla="*/ 2147483647 h 448"/>
                  <a:gd name="T24" fmla="*/ 1265894186 w 232"/>
                  <a:gd name="T25" fmla="*/ 1594038119 h 4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2" h="448">
                    <a:moveTo>
                      <a:pt x="162" y="204"/>
                    </a:moveTo>
                    <a:lnTo>
                      <a:pt x="232" y="204"/>
                    </a:lnTo>
                    <a:lnTo>
                      <a:pt x="232" y="104"/>
                    </a:lnTo>
                    <a:lnTo>
                      <a:pt x="162" y="104"/>
                    </a:lnTo>
                    <a:lnTo>
                      <a:pt x="162" y="0"/>
                    </a:lnTo>
                    <a:lnTo>
                      <a:pt x="41" y="0"/>
                    </a:lnTo>
                    <a:lnTo>
                      <a:pt x="41" y="104"/>
                    </a:lnTo>
                    <a:lnTo>
                      <a:pt x="0" y="104"/>
                    </a:lnTo>
                    <a:lnTo>
                      <a:pt x="0" y="204"/>
                    </a:lnTo>
                    <a:lnTo>
                      <a:pt x="41" y="204"/>
                    </a:lnTo>
                    <a:lnTo>
                      <a:pt x="41" y="448"/>
                    </a:lnTo>
                    <a:lnTo>
                      <a:pt x="162" y="448"/>
                    </a:lnTo>
                    <a:lnTo>
                      <a:pt x="162" y="2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66" name="Freeform 121"/>
              <p:cNvSpPr>
                <a:spLocks noEditPoints="1"/>
              </p:cNvSpPr>
              <p:nvPr/>
            </p:nvSpPr>
            <p:spPr bwMode="auto">
              <a:xfrm>
                <a:off x="6590525" y="6515113"/>
                <a:ext cx="79375" cy="73025"/>
              </a:xfrm>
              <a:custGeom>
                <a:avLst/>
                <a:gdLst>
                  <a:gd name="T0" fmla="*/ 1670458919 w 402"/>
                  <a:gd name="T1" fmla="*/ 829304158 h 369"/>
                  <a:gd name="T2" fmla="*/ 1839816737 w 402"/>
                  <a:gd name="T3" fmla="*/ 875831373 h 369"/>
                  <a:gd name="T4" fmla="*/ 1962975342 w 402"/>
                  <a:gd name="T5" fmla="*/ 953337417 h 369"/>
                  <a:gd name="T6" fmla="*/ 2070734408 w 402"/>
                  <a:gd name="T7" fmla="*/ 1069577187 h 369"/>
                  <a:gd name="T8" fmla="*/ 2140013579 w 402"/>
                  <a:gd name="T9" fmla="*/ 1201325765 h 369"/>
                  <a:gd name="T10" fmla="*/ 2147483647 w 402"/>
                  <a:gd name="T11" fmla="*/ 1356338050 h 369"/>
                  <a:gd name="T12" fmla="*/ 2147483647 w 402"/>
                  <a:gd name="T13" fmla="*/ 1511350533 h 369"/>
                  <a:gd name="T14" fmla="*/ 2140013579 w 402"/>
                  <a:gd name="T15" fmla="*/ 1666362818 h 369"/>
                  <a:gd name="T16" fmla="*/ 2070734408 w 402"/>
                  <a:gd name="T17" fmla="*/ 1798150581 h 369"/>
                  <a:gd name="T18" fmla="*/ 1962975342 w 402"/>
                  <a:gd name="T19" fmla="*/ 1906635848 h 369"/>
                  <a:gd name="T20" fmla="*/ 1839816737 w 402"/>
                  <a:gd name="T21" fmla="*/ 1984141891 h 369"/>
                  <a:gd name="T22" fmla="*/ 1670458919 w 402"/>
                  <a:gd name="T23" fmla="*/ 2030669107 h 369"/>
                  <a:gd name="T24" fmla="*/ 1477982048 w 402"/>
                  <a:gd name="T25" fmla="*/ 2030669107 h 369"/>
                  <a:gd name="T26" fmla="*/ 1324023968 w 402"/>
                  <a:gd name="T27" fmla="*/ 1984141891 h 369"/>
                  <a:gd name="T28" fmla="*/ 1185465625 w 402"/>
                  <a:gd name="T29" fmla="*/ 1906635848 h 369"/>
                  <a:gd name="T30" fmla="*/ 1085386979 w 402"/>
                  <a:gd name="T31" fmla="*/ 1798150581 h 369"/>
                  <a:gd name="T32" fmla="*/ 1016107808 w 402"/>
                  <a:gd name="T33" fmla="*/ 1666362818 h 369"/>
                  <a:gd name="T34" fmla="*/ 977627914 w 402"/>
                  <a:gd name="T35" fmla="*/ 1511350533 h 369"/>
                  <a:gd name="T36" fmla="*/ 977627914 w 402"/>
                  <a:gd name="T37" fmla="*/ 1356338050 h 369"/>
                  <a:gd name="T38" fmla="*/ 1016107808 w 402"/>
                  <a:gd name="T39" fmla="*/ 1201325765 h 369"/>
                  <a:gd name="T40" fmla="*/ 1085386979 w 402"/>
                  <a:gd name="T41" fmla="*/ 1069577187 h 369"/>
                  <a:gd name="T42" fmla="*/ 1185465625 w 402"/>
                  <a:gd name="T43" fmla="*/ 953337417 h 369"/>
                  <a:gd name="T44" fmla="*/ 1324023968 w 402"/>
                  <a:gd name="T45" fmla="*/ 875831373 h 369"/>
                  <a:gd name="T46" fmla="*/ 1477982048 w 402"/>
                  <a:gd name="T47" fmla="*/ 829304158 h 369"/>
                  <a:gd name="T48" fmla="*/ 2147483647 w 402"/>
                  <a:gd name="T49" fmla="*/ 100769750 h 369"/>
                  <a:gd name="T50" fmla="*/ 2147483647 w 402"/>
                  <a:gd name="T51" fmla="*/ 348758099 h 369"/>
                  <a:gd name="T52" fmla="*/ 2047654251 w 402"/>
                  <a:gd name="T53" fmla="*/ 248027532 h 369"/>
                  <a:gd name="T54" fmla="*/ 1916776130 w 402"/>
                  <a:gd name="T55" fmla="*/ 155012285 h 369"/>
                  <a:gd name="T56" fmla="*/ 1785898207 w 402"/>
                  <a:gd name="T57" fmla="*/ 85260744 h 369"/>
                  <a:gd name="T58" fmla="*/ 1639659445 w 402"/>
                  <a:gd name="T59" fmla="*/ 46488032 h 369"/>
                  <a:gd name="T60" fmla="*/ 1477982048 w 402"/>
                  <a:gd name="T61" fmla="*/ 15509006 h 369"/>
                  <a:gd name="T62" fmla="*/ 1324023968 w 402"/>
                  <a:gd name="T63" fmla="*/ 0 h 369"/>
                  <a:gd name="T64" fmla="*/ 1046907282 w 402"/>
                  <a:gd name="T65" fmla="*/ 38733529 h 369"/>
                  <a:gd name="T66" fmla="*/ 785190137 w 402"/>
                  <a:gd name="T67" fmla="*/ 123994273 h 369"/>
                  <a:gd name="T68" fmla="*/ 561952886 w 402"/>
                  <a:gd name="T69" fmla="*/ 255782035 h 369"/>
                  <a:gd name="T70" fmla="*/ 369514911 w 402"/>
                  <a:gd name="T71" fmla="*/ 426264340 h 369"/>
                  <a:gd name="T72" fmla="*/ 215556831 w 402"/>
                  <a:gd name="T73" fmla="*/ 635558344 h 369"/>
                  <a:gd name="T74" fmla="*/ 92359328 w 402"/>
                  <a:gd name="T75" fmla="*/ 883585876 h 369"/>
                  <a:gd name="T76" fmla="*/ 23080157 w 402"/>
                  <a:gd name="T77" fmla="*/ 1147083231 h 369"/>
                  <a:gd name="T78" fmla="*/ 0 w 402"/>
                  <a:gd name="T79" fmla="*/ 1426128973 h 369"/>
                  <a:gd name="T80" fmla="*/ 15399737 w 402"/>
                  <a:gd name="T81" fmla="*/ 1650892799 h 369"/>
                  <a:gd name="T82" fmla="*/ 61598752 w 402"/>
                  <a:gd name="T83" fmla="*/ 1867902319 h 369"/>
                  <a:gd name="T84" fmla="*/ 138558343 w 402"/>
                  <a:gd name="T85" fmla="*/ 2069402636 h 369"/>
                  <a:gd name="T86" fmla="*/ 238636988 w 402"/>
                  <a:gd name="T87" fmla="*/ 2147483647 h 369"/>
                  <a:gd name="T88" fmla="*/ 369514911 w 402"/>
                  <a:gd name="T89" fmla="*/ 2147483647 h 369"/>
                  <a:gd name="T90" fmla="*/ 523472991 w 402"/>
                  <a:gd name="T91" fmla="*/ 2147483647 h 369"/>
                  <a:gd name="T92" fmla="*/ 700511228 w 402"/>
                  <a:gd name="T93" fmla="*/ 2147483647 h 369"/>
                  <a:gd name="T94" fmla="*/ 900668520 w 402"/>
                  <a:gd name="T95" fmla="*/ 2147483647 h 369"/>
                  <a:gd name="T96" fmla="*/ 1108506034 w 402"/>
                  <a:gd name="T97" fmla="*/ 2147483647 h 369"/>
                  <a:gd name="T98" fmla="*/ 1339423705 w 402"/>
                  <a:gd name="T99" fmla="*/ 2147483647 h 369"/>
                  <a:gd name="T100" fmla="*/ 1501101102 w 402"/>
                  <a:gd name="T101" fmla="*/ 2147483647 h 369"/>
                  <a:gd name="T102" fmla="*/ 1647339865 w 402"/>
                  <a:gd name="T103" fmla="*/ 2147483647 h 369"/>
                  <a:gd name="T104" fmla="*/ 1793617525 w 402"/>
                  <a:gd name="T105" fmla="*/ 2147483647 h 369"/>
                  <a:gd name="T106" fmla="*/ 1932175868 w 402"/>
                  <a:gd name="T107" fmla="*/ 2147483647 h 369"/>
                  <a:gd name="T108" fmla="*/ 2047654251 w 402"/>
                  <a:gd name="T109" fmla="*/ 2147483647 h 369"/>
                  <a:gd name="T110" fmla="*/ 2140013579 w 402"/>
                  <a:gd name="T111" fmla="*/ 2147483647 h 369"/>
                  <a:gd name="T112" fmla="*/ 2147483647 w 402"/>
                  <a:gd name="T113" fmla="*/ 2147483647 h 369"/>
                  <a:gd name="T114" fmla="*/ 2147483647 w 402"/>
                  <a:gd name="T115" fmla="*/ 100769750 h 36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02" h="369">
                    <a:moveTo>
                      <a:pt x="205" y="107"/>
                    </a:moveTo>
                    <a:lnTo>
                      <a:pt x="217" y="107"/>
                    </a:lnTo>
                    <a:lnTo>
                      <a:pt x="228" y="109"/>
                    </a:lnTo>
                    <a:lnTo>
                      <a:pt x="239" y="113"/>
                    </a:lnTo>
                    <a:lnTo>
                      <a:pt x="248" y="117"/>
                    </a:lnTo>
                    <a:lnTo>
                      <a:pt x="255" y="123"/>
                    </a:lnTo>
                    <a:lnTo>
                      <a:pt x="263" y="130"/>
                    </a:lnTo>
                    <a:lnTo>
                      <a:pt x="269" y="138"/>
                    </a:lnTo>
                    <a:lnTo>
                      <a:pt x="275" y="146"/>
                    </a:lnTo>
                    <a:lnTo>
                      <a:pt x="278" y="155"/>
                    </a:lnTo>
                    <a:lnTo>
                      <a:pt x="281" y="165"/>
                    </a:lnTo>
                    <a:lnTo>
                      <a:pt x="282" y="175"/>
                    </a:lnTo>
                    <a:lnTo>
                      <a:pt x="284" y="185"/>
                    </a:lnTo>
                    <a:lnTo>
                      <a:pt x="282" y="195"/>
                    </a:lnTo>
                    <a:lnTo>
                      <a:pt x="281" y="205"/>
                    </a:lnTo>
                    <a:lnTo>
                      <a:pt x="278" y="215"/>
                    </a:lnTo>
                    <a:lnTo>
                      <a:pt x="275" y="224"/>
                    </a:lnTo>
                    <a:lnTo>
                      <a:pt x="269" y="232"/>
                    </a:lnTo>
                    <a:lnTo>
                      <a:pt x="263" y="240"/>
                    </a:lnTo>
                    <a:lnTo>
                      <a:pt x="255" y="246"/>
                    </a:lnTo>
                    <a:lnTo>
                      <a:pt x="248" y="251"/>
                    </a:lnTo>
                    <a:lnTo>
                      <a:pt x="239" y="256"/>
                    </a:lnTo>
                    <a:lnTo>
                      <a:pt x="228" y="259"/>
                    </a:lnTo>
                    <a:lnTo>
                      <a:pt x="217" y="262"/>
                    </a:lnTo>
                    <a:lnTo>
                      <a:pt x="205" y="262"/>
                    </a:lnTo>
                    <a:lnTo>
                      <a:pt x="192" y="262"/>
                    </a:lnTo>
                    <a:lnTo>
                      <a:pt x="182" y="259"/>
                    </a:lnTo>
                    <a:lnTo>
                      <a:pt x="172" y="256"/>
                    </a:lnTo>
                    <a:lnTo>
                      <a:pt x="162" y="251"/>
                    </a:lnTo>
                    <a:lnTo>
                      <a:pt x="154" y="246"/>
                    </a:lnTo>
                    <a:lnTo>
                      <a:pt x="147" y="240"/>
                    </a:lnTo>
                    <a:lnTo>
                      <a:pt x="141" y="232"/>
                    </a:lnTo>
                    <a:lnTo>
                      <a:pt x="135" y="224"/>
                    </a:lnTo>
                    <a:lnTo>
                      <a:pt x="132" y="215"/>
                    </a:lnTo>
                    <a:lnTo>
                      <a:pt x="128" y="205"/>
                    </a:lnTo>
                    <a:lnTo>
                      <a:pt x="127" y="195"/>
                    </a:lnTo>
                    <a:lnTo>
                      <a:pt x="126" y="185"/>
                    </a:lnTo>
                    <a:lnTo>
                      <a:pt x="127" y="175"/>
                    </a:lnTo>
                    <a:lnTo>
                      <a:pt x="128" y="165"/>
                    </a:lnTo>
                    <a:lnTo>
                      <a:pt x="132" y="155"/>
                    </a:lnTo>
                    <a:lnTo>
                      <a:pt x="135" y="146"/>
                    </a:lnTo>
                    <a:lnTo>
                      <a:pt x="141" y="138"/>
                    </a:lnTo>
                    <a:lnTo>
                      <a:pt x="147" y="130"/>
                    </a:lnTo>
                    <a:lnTo>
                      <a:pt x="154" y="123"/>
                    </a:lnTo>
                    <a:lnTo>
                      <a:pt x="162" y="117"/>
                    </a:lnTo>
                    <a:lnTo>
                      <a:pt x="172" y="113"/>
                    </a:lnTo>
                    <a:lnTo>
                      <a:pt x="182" y="109"/>
                    </a:lnTo>
                    <a:lnTo>
                      <a:pt x="192" y="107"/>
                    </a:lnTo>
                    <a:lnTo>
                      <a:pt x="205" y="107"/>
                    </a:lnTo>
                    <a:close/>
                    <a:moveTo>
                      <a:pt x="402" y="13"/>
                    </a:moveTo>
                    <a:lnTo>
                      <a:pt x="279" y="13"/>
                    </a:lnTo>
                    <a:lnTo>
                      <a:pt x="279" y="45"/>
                    </a:lnTo>
                    <a:lnTo>
                      <a:pt x="272" y="38"/>
                    </a:lnTo>
                    <a:lnTo>
                      <a:pt x="266" y="32"/>
                    </a:lnTo>
                    <a:lnTo>
                      <a:pt x="258" y="26"/>
                    </a:lnTo>
                    <a:lnTo>
                      <a:pt x="249" y="20"/>
                    </a:lnTo>
                    <a:lnTo>
                      <a:pt x="241" y="16"/>
                    </a:lnTo>
                    <a:lnTo>
                      <a:pt x="232" y="11"/>
                    </a:lnTo>
                    <a:lnTo>
                      <a:pt x="222" y="8"/>
                    </a:lnTo>
                    <a:lnTo>
                      <a:pt x="213" y="6"/>
                    </a:lnTo>
                    <a:lnTo>
                      <a:pt x="202" y="4"/>
                    </a:lnTo>
                    <a:lnTo>
                      <a:pt x="192" y="2"/>
                    </a:lnTo>
                    <a:lnTo>
                      <a:pt x="182" y="1"/>
                    </a:lnTo>
                    <a:lnTo>
                      <a:pt x="172" y="0"/>
                    </a:lnTo>
                    <a:lnTo>
                      <a:pt x="154" y="1"/>
                    </a:lnTo>
                    <a:lnTo>
                      <a:pt x="136" y="5"/>
                    </a:lnTo>
                    <a:lnTo>
                      <a:pt x="119" y="9"/>
                    </a:lnTo>
                    <a:lnTo>
                      <a:pt x="102" y="16"/>
                    </a:lnTo>
                    <a:lnTo>
                      <a:pt x="88" y="24"/>
                    </a:lnTo>
                    <a:lnTo>
                      <a:pt x="73" y="33"/>
                    </a:lnTo>
                    <a:lnTo>
                      <a:pt x="59" y="43"/>
                    </a:lnTo>
                    <a:lnTo>
                      <a:pt x="48" y="55"/>
                    </a:lnTo>
                    <a:lnTo>
                      <a:pt x="37" y="69"/>
                    </a:lnTo>
                    <a:lnTo>
                      <a:pt x="28" y="82"/>
                    </a:lnTo>
                    <a:lnTo>
                      <a:pt x="19" y="98"/>
                    </a:lnTo>
                    <a:lnTo>
                      <a:pt x="12" y="114"/>
                    </a:lnTo>
                    <a:lnTo>
                      <a:pt x="7" y="131"/>
                    </a:lnTo>
                    <a:lnTo>
                      <a:pt x="3" y="148"/>
                    </a:lnTo>
                    <a:lnTo>
                      <a:pt x="1" y="166"/>
                    </a:lnTo>
                    <a:lnTo>
                      <a:pt x="0" y="184"/>
                    </a:lnTo>
                    <a:lnTo>
                      <a:pt x="1" y="198"/>
                    </a:lnTo>
                    <a:lnTo>
                      <a:pt x="2" y="213"/>
                    </a:lnTo>
                    <a:lnTo>
                      <a:pt x="4" y="228"/>
                    </a:lnTo>
                    <a:lnTo>
                      <a:pt x="8" y="241"/>
                    </a:lnTo>
                    <a:lnTo>
                      <a:pt x="12" y="255"/>
                    </a:lnTo>
                    <a:lnTo>
                      <a:pt x="18" y="267"/>
                    </a:lnTo>
                    <a:lnTo>
                      <a:pt x="25" y="280"/>
                    </a:lnTo>
                    <a:lnTo>
                      <a:pt x="31" y="292"/>
                    </a:lnTo>
                    <a:lnTo>
                      <a:pt x="40" y="303"/>
                    </a:lnTo>
                    <a:lnTo>
                      <a:pt x="48" y="313"/>
                    </a:lnTo>
                    <a:lnTo>
                      <a:pt x="58" y="322"/>
                    </a:lnTo>
                    <a:lnTo>
                      <a:pt x="68" y="331"/>
                    </a:lnTo>
                    <a:lnTo>
                      <a:pt x="80" y="340"/>
                    </a:lnTo>
                    <a:lnTo>
                      <a:pt x="91" y="347"/>
                    </a:lnTo>
                    <a:lnTo>
                      <a:pt x="103" y="353"/>
                    </a:lnTo>
                    <a:lnTo>
                      <a:pt x="117" y="358"/>
                    </a:lnTo>
                    <a:lnTo>
                      <a:pt x="130" y="363"/>
                    </a:lnTo>
                    <a:lnTo>
                      <a:pt x="144" y="365"/>
                    </a:lnTo>
                    <a:lnTo>
                      <a:pt x="159" y="367"/>
                    </a:lnTo>
                    <a:lnTo>
                      <a:pt x="174" y="369"/>
                    </a:lnTo>
                    <a:lnTo>
                      <a:pt x="184" y="367"/>
                    </a:lnTo>
                    <a:lnTo>
                      <a:pt x="195" y="367"/>
                    </a:lnTo>
                    <a:lnTo>
                      <a:pt x="204" y="365"/>
                    </a:lnTo>
                    <a:lnTo>
                      <a:pt x="214" y="363"/>
                    </a:lnTo>
                    <a:lnTo>
                      <a:pt x="224" y="360"/>
                    </a:lnTo>
                    <a:lnTo>
                      <a:pt x="233" y="356"/>
                    </a:lnTo>
                    <a:lnTo>
                      <a:pt x="242" y="352"/>
                    </a:lnTo>
                    <a:lnTo>
                      <a:pt x="251" y="347"/>
                    </a:lnTo>
                    <a:lnTo>
                      <a:pt x="259" y="340"/>
                    </a:lnTo>
                    <a:lnTo>
                      <a:pt x="266" y="334"/>
                    </a:lnTo>
                    <a:lnTo>
                      <a:pt x="272" y="327"/>
                    </a:lnTo>
                    <a:lnTo>
                      <a:pt x="278" y="319"/>
                    </a:lnTo>
                    <a:lnTo>
                      <a:pt x="279" y="319"/>
                    </a:lnTo>
                    <a:lnTo>
                      <a:pt x="279" y="357"/>
                    </a:lnTo>
                    <a:lnTo>
                      <a:pt x="402" y="357"/>
                    </a:lnTo>
                    <a:lnTo>
                      <a:pt x="402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67" name="Rectangle 122"/>
              <p:cNvSpPr>
                <a:spLocks noChangeArrowheads="1"/>
              </p:cNvSpPr>
              <p:nvPr/>
            </p:nvSpPr>
            <p:spPr bwMode="auto">
              <a:xfrm>
                <a:off x="6685776" y="6475426"/>
                <a:ext cx="23813" cy="11112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 sz="1800"/>
              </a:p>
            </p:txBody>
          </p:sp>
          <p:sp>
            <p:nvSpPr>
              <p:cNvPr id="68" name="Rectangle 123"/>
              <p:cNvSpPr>
                <a:spLocks noChangeArrowheads="1"/>
              </p:cNvSpPr>
              <p:nvPr/>
            </p:nvSpPr>
            <p:spPr bwMode="auto">
              <a:xfrm>
                <a:off x="6776264" y="6223013"/>
                <a:ext cx="7937" cy="3635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 sz="1800"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62" r:id="rId3"/>
    <p:sldLayoutId id="2147483663" r:id="rId4"/>
    <p:sldLayoutId id="2147483666" r:id="rId5"/>
    <p:sldLayoutId id="2147483661" r:id="rId6"/>
    <p:sldLayoutId id="2147483664" r:id="rId7"/>
    <p:sldLayoutId id="2147483668" r:id="rId8"/>
    <p:sldLayoutId id="2147483669" r:id="rId9"/>
    <p:sldLayoutId id="2147483670" r:id="rId10"/>
    <p:sldLayoutId id="2147483672" r:id="rId11"/>
    <p:sldLayoutId id="2147483665" r:id="rId12"/>
    <p:sldLayoutId id="2147483725" r:id="rId13"/>
  </p:sldLayoutIdLst>
  <p:transition spd="med">
    <p:push/>
  </p:transition>
  <p:hf hdr="0"/>
  <p:txStyles>
    <p:titleStyle>
      <a:lvl1pPr algn="l" defTabSz="457200" rtl="0" eaLnBrk="1" latinLnBrk="0" hangingPunct="1">
        <a:lnSpc>
          <a:spcPts val="4000"/>
        </a:lnSpc>
        <a:spcBef>
          <a:spcPts val="0"/>
        </a:spcBef>
        <a:buNone/>
        <a:defRPr sz="4000" b="1" i="0" kern="1200" cap="all" baseline="0">
          <a:solidFill>
            <a:srgbClr val="D62630"/>
          </a:solidFill>
          <a:latin typeface="Brandon Grotesque Bold"/>
          <a:ea typeface="+mj-ea"/>
          <a:cs typeface="Brandon Grotesque Bold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2600" kern="1200" cap="all">
          <a:solidFill>
            <a:schemeClr val="tx1"/>
          </a:solidFill>
          <a:latin typeface="Brandon Grotesque Bold"/>
          <a:ea typeface="+mn-ea"/>
          <a:cs typeface="Brandon Grotesque Bold"/>
        </a:defRPr>
      </a:lvl1pPr>
      <a:lvl2pPr marL="0" indent="0" algn="l" defTabSz="457200" rtl="0" eaLnBrk="1" latinLnBrk="0" hangingPunct="1">
        <a:spcBef>
          <a:spcPts val="0"/>
        </a:spcBef>
        <a:buFont typeface="Arial"/>
        <a:buNone/>
        <a:tabLst>
          <a:tab pos="271463" algn="l"/>
        </a:tabLst>
        <a:defRPr sz="2000" b="0" i="0" kern="1200">
          <a:solidFill>
            <a:schemeClr val="tx1"/>
          </a:solidFill>
          <a:latin typeface="Futura Lt BT"/>
          <a:ea typeface="+mn-ea"/>
          <a:cs typeface="Futura Lt BT"/>
        </a:defRPr>
      </a:lvl2pPr>
      <a:lvl3pPr marL="271463" indent="-271463" algn="l" defTabSz="457200" rtl="0" eaLnBrk="1" latinLnBrk="0" hangingPunct="1">
        <a:spcBef>
          <a:spcPts val="0"/>
        </a:spcBef>
        <a:buClr>
          <a:srgbClr val="CD0920"/>
        </a:buClr>
        <a:buSzPct val="75000"/>
        <a:buFont typeface="Lucida Grande"/>
        <a:buChar char="❯"/>
        <a:defRPr sz="2000" b="0" i="0" kern="1200">
          <a:solidFill>
            <a:schemeClr val="tx1"/>
          </a:solidFill>
          <a:latin typeface="Futura Lt BT"/>
          <a:ea typeface="+mn-ea"/>
          <a:cs typeface="Futura Lt BT"/>
        </a:defRPr>
      </a:lvl3pPr>
      <a:lvl4pPr marL="536575" indent="-265113" algn="l" defTabSz="457200" rtl="0" eaLnBrk="1" latinLnBrk="0" hangingPunct="1">
        <a:spcBef>
          <a:spcPts val="0"/>
        </a:spcBef>
        <a:buClr>
          <a:srgbClr val="CD0920"/>
        </a:buClr>
        <a:buSzPct val="85000"/>
        <a:buFont typeface="Lucida Grande"/>
        <a:buChar char="»"/>
        <a:defRPr sz="1600" b="0" i="0" kern="1200">
          <a:solidFill>
            <a:schemeClr val="tx1"/>
          </a:solidFill>
          <a:latin typeface="Futura Lt BT"/>
          <a:ea typeface="+mn-ea"/>
          <a:cs typeface="Futura Lt BT"/>
        </a:defRPr>
      </a:lvl4pPr>
      <a:lvl5pPr marL="714375" indent="-177800" algn="l" defTabSz="457200" rtl="0" eaLnBrk="1" latinLnBrk="0" hangingPunct="1">
        <a:spcBef>
          <a:spcPct val="20000"/>
        </a:spcBef>
        <a:buClr>
          <a:srgbClr val="CD0920"/>
        </a:buClr>
        <a:buFont typeface="Arial"/>
        <a:buChar char="›"/>
        <a:defRPr sz="1200" b="0" i="0" kern="1200">
          <a:solidFill>
            <a:schemeClr val="tx1"/>
          </a:solidFill>
          <a:latin typeface="Futura Lt BT"/>
          <a:ea typeface="+mn-ea"/>
          <a:cs typeface="Futura Lt B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24000" y="882650"/>
            <a:ext cx="10058400" cy="8891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CH" dirty="0"/>
              <a:t>Master</a:t>
            </a:r>
            <a:br>
              <a:rPr lang="de-CH" dirty="0"/>
            </a:br>
            <a:r>
              <a:rPr lang="de-CH" dirty="0"/>
              <a:t>nur für </a:t>
            </a:r>
            <a:r>
              <a:rPr lang="de-CH" dirty="0" err="1"/>
              <a:t>inhaltsseiten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4000" y="1885950"/>
            <a:ext cx="10058400" cy="4171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 </a:t>
            </a:r>
          </a:p>
          <a:p>
            <a:pPr marL="271463" marR="0" lvl="2" indent="-271463" algn="l" defTabSz="4572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400"/>
              </a:spcAft>
              <a:buClr>
                <a:srgbClr val="CD0920"/>
              </a:buClr>
              <a:buSzPct val="110000"/>
              <a:buFont typeface="Arial Black" panose="020B0A04020102020204" pitchFamily="34" charset="0"/>
              <a:buChar char="›"/>
              <a:tabLst/>
              <a:defRPr/>
            </a:pPr>
            <a:r>
              <a: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Lt BT"/>
              </a:rPr>
              <a:t>Dritte Ebene</a:t>
            </a:r>
          </a:p>
          <a:p>
            <a:pPr marL="536575" marR="0" lvl="3" indent="-2651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0920"/>
              </a:buClr>
              <a:buSzPct val="85000"/>
              <a:buFont typeface="Lucida Grande"/>
              <a:buChar char="»"/>
              <a:tabLst/>
              <a:defRPr/>
            </a:pPr>
            <a:r>
              <a:rPr kumimoji="0" lang="de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Lt BT"/>
              </a:rPr>
              <a:t>Vierte Ebene</a:t>
            </a:r>
          </a:p>
          <a:p>
            <a:pPr marL="714375" marR="0" lvl="4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D0920"/>
              </a:buClr>
              <a:buSzTx/>
              <a:buFont typeface="Arial"/>
              <a:buChar char="›"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Lt BT"/>
              </a:rPr>
              <a:t>Fünfte Ebene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Lt BT"/>
            </a:endParaRPr>
          </a:p>
        </p:txBody>
      </p:sp>
      <p:pic>
        <p:nvPicPr>
          <p:cNvPr id="7" name="Bild 6" descr="KS_Wortmarke_langmitInfos_rot.ai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226334" y="141083"/>
            <a:ext cx="3337906" cy="580934"/>
          </a:xfrm>
          <a:prstGeom prst="rect">
            <a:avLst/>
          </a:prstGeom>
        </p:spPr>
      </p:pic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CC66C5DC-237F-1348-BBF7-1BCB9B614D5B}"/>
              </a:ext>
            </a:extLst>
          </p:cNvPr>
          <p:cNvGrpSpPr/>
          <p:nvPr userDrawn="1"/>
        </p:nvGrpSpPr>
        <p:grpSpPr>
          <a:xfrm>
            <a:off x="2120" y="1"/>
            <a:ext cx="828197" cy="4151585"/>
            <a:chOff x="2120" y="1"/>
            <a:chExt cx="1191909" cy="5028680"/>
          </a:xfrm>
        </p:grpSpPr>
        <p:sp>
          <p:nvSpPr>
            <p:cNvPr id="74" name="Freeform 13">
              <a:extLst>
                <a:ext uri="{FF2B5EF4-FFF2-40B4-BE49-F238E27FC236}">
                  <a16:creationId xmlns:a16="http://schemas.microsoft.com/office/drawing/2014/main" id="{1CDA478A-8179-184F-96AE-B1B3EC0191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21" y="2581678"/>
              <a:ext cx="1156921" cy="916532"/>
            </a:xfrm>
            <a:custGeom>
              <a:avLst/>
              <a:gdLst>
                <a:gd name="T0" fmla="*/ 1977 w 2479"/>
                <a:gd name="T1" fmla="*/ 1374 h 2620"/>
                <a:gd name="T2" fmla="*/ 1974 w 2479"/>
                <a:gd name="T3" fmla="*/ 131 h 2620"/>
                <a:gd name="T4" fmla="*/ 2479 w 2479"/>
                <a:gd name="T5" fmla="*/ 134 h 2620"/>
                <a:gd name="T6" fmla="*/ 2479 w 2479"/>
                <a:gd name="T7" fmla="*/ 2620 h 2620"/>
                <a:gd name="T8" fmla="*/ 1098 w 2479"/>
                <a:gd name="T9" fmla="*/ 1577 h 2620"/>
                <a:gd name="T10" fmla="*/ 575 w 2479"/>
                <a:gd name="T11" fmla="*/ 1190 h 2620"/>
                <a:gd name="T12" fmla="*/ 569 w 2479"/>
                <a:gd name="T13" fmla="*/ 2363 h 2620"/>
                <a:gd name="T14" fmla="*/ 0 w 2479"/>
                <a:gd name="T15" fmla="*/ 2363 h 2620"/>
                <a:gd name="T16" fmla="*/ 0 w 2479"/>
                <a:gd name="T17" fmla="*/ 0 h 2620"/>
                <a:gd name="T18" fmla="*/ 1977 w 2479"/>
                <a:gd name="T19" fmla="*/ 1374 h 2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79" h="2620">
                  <a:moveTo>
                    <a:pt x="1977" y="1374"/>
                  </a:moveTo>
                  <a:lnTo>
                    <a:pt x="1974" y="131"/>
                  </a:lnTo>
                  <a:lnTo>
                    <a:pt x="2479" y="134"/>
                  </a:lnTo>
                  <a:lnTo>
                    <a:pt x="2479" y="2620"/>
                  </a:lnTo>
                  <a:lnTo>
                    <a:pt x="1098" y="1577"/>
                  </a:lnTo>
                  <a:lnTo>
                    <a:pt x="575" y="1190"/>
                  </a:lnTo>
                  <a:lnTo>
                    <a:pt x="569" y="2363"/>
                  </a:lnTo>
                  <a:lnTo>
                    <a:pt x="0" y="2363"/>
                  </a:lnTo>
                  <a:lnTo>
                    <a:pt x="0" y="0"/>
                  </a:lnTo>
                  <a:lnTo>
                    <a:pt x="1977" y="1374"/>
                  </a:lnTo>
                  <a:close/>
                </a:path>
              </a:pathLst>
            </a:custGeom>
            <a:solidFill>
              <a:srgbClr val="CD092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CH" sz="1800">
                <a:solidFill>
                  <a:srgbClr val="CD0920"/>
                </a:solidFill>
                <a:latin typeface="Arial" charset="0"/>
              </a:endParaRPr>
            </a:p>
          </p:txBody>
        </p:sp>
        <p:sp>
          <p:nvSpPr>
            <p:cNvPr id="75" name="Freeform 14">
              <a:extLst>
                <a:ext uri="{FF2B5EF4-FFF2-40B4-BE49-F238E27FC236}">
                  <a16:creationId xmlns:a16="http://schemas.microsoft.com/office/drawing/2014/main" id="{A2A0C64D-CFC0-D94E-9B8E-95A2E352B8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21" y="1"/>
              <a:ext cx="1156921" cy="874553"/>
            </a:xfrm>
            <a:custGeom>
              <a:avLst/>
              <a:gdLst>
                <a:gd name="T0" fmla="*/ 1491 w 2479"/>
                <a:gd name="T1" fmla="*/ 680 h 2500"/>
                <a:gd name="T2" fmla="*/ 0 w 2479"/>
                <a:gd name="T3" fmla="*/ 680 h 2500"/>
                <a:gd name="T4" fmla="*/ 0 w 2479"/>
                <a:gd name="T5" fmla="*/ 0 h 2500"/>
                <a:gd name="T6" fmla="*/ 2479 w 2479"/>
                <a:gd name="T7" fmla="*/ 0 h 2500"/>
                <a:gd name="T8" fmla="*/ 2479 w 2479"/>
                <a:gd name="T9" fmla="*/ 630 h 2500"/>
                <a:gd name="T10" fmla="*/ 993 w 2479"/>
                <a:gd name="T11" fmla="*/ 1821 h 2500"/>
                <a:gd name="T12" fmla="*/ 2479 w 2479"/>
                <a:gd name="T13" fmla="*/ 1821 h 2500"/>
                <a:gd name="T14" fmla="*/ 2479 w 2479"/>
                <a:gd name="T15" fmla="*/ 2500 h 2500"/>
                <a:gd name="T16" fmla="*/ 0 w 2479"/>
                <a:gd name="T17" fmla="*/ 2500 h 2500"/>
                <a:gd name="T18" fmla="*/ 0 w 2479"/>
                <a:gd name="T19" fmla="*/ 1878 h 2500"/>
                <a:gd name="T20" fmla="*/ 1491 w 2479"/>
                <a:gd name="T21" fmla="*/ 680 h 2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79" h="2500">
                  <a:moveTo>
                    <a:pt x="1491" y="680"/>
                  </a:moveTo>
                  <a:lnTo>
                    <a:pt x="0" y="680"/>
                  </a:lnTo>
                  <a:lnTo>
                    <a:pt x="0" y="0"/>
                  </a:lnTo>
                  <a:lnTo>
                    <a:pt x="2479" y="0"/>
                  </a:lnTo>
                  <a:lnTo>
                    <a:pt x="2479" y="630"/>
                  </a:lnTo>
                  <a:lnTo>
                    <a:pt x="993" y="1821"/>
                  </a:lnTo>
                  <a:lnTo>
                    <a:pt x="2479" y="1821"/>
                  </a:lnTo>
                  <a:lnTo>
                    <a:pt x="2479" y="2500"/>
                  </a:lnTo>
                  <a:lnTo>
                    <a:pt x="0" y="2500"/>
                  </a:lnTo>
                  <a:lnTo>
                    <a:pt x="0" y="1878"/>
                  </a:lnTo>
                  <a:lnTo>
                    <a:pt x="1491" y="680"/>
                  </a:lnTo>
                  <a:close/>
                </a:path>
              </a:pathLst>
            </a:custGeom>
            <a:solidFill>
              <a:srgbClr val="CD092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CH" sz="1800">
                <a:solidFill>
                  <a:srgbClr val="CD0920"/>
                </a:solidFill>
                <a:latin typeface="Arial" charset="0"/>
              </a:endParaRPr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291E3A54-2F73-DB48-BB40-1FB780756E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20" y="3545435"/>
              <a:ext cx="1191909" cy="836072"/>
            </a:xfrm>
            <a:custGeom>
              <a:avLst/>
              <a:gdLst>
                <a:gd name="T0" fmla="*/ 1624 w 2555"/>
                <a:gd name="T1" fmla="*/ 1630 h 2389"/>
                <a:gd name="T2" fmla="*/ 1720 w 2555"/>
                <a:gd name="T3" fmla="*/ 1603 h 2389"/>
                <a:gd name="T4" fmla="*/ 1808 w 2555"/>
                <a:gd name="T5" fmla="*/ 1560 h 2389"/>
                <a:gd name="T6" fmla="*/ 1849 w 2555"/>
                <a:gd name="T7" fmla="*/ 1533 h 2389"/>
                <a:gd name="T8" fmla="*/ 1885 w 2555"/>
                <a:gd name="T9" fmla="*/ 1503 h 2389"/>
                <a:gd name="T10" fmla="*/ 1917 w 2555"/>
                <a:gd name="T11" fmla="*/ 1466 h 2389"/>
                <a:gd name="T12" fmla="*/ 1943 w 2555"/>
                <a:gd name="T13" fmla="*/ 1425 h 2389"/>
                <a:gd name="T14" fmla="*/ 1964 w 2555"/>
                <a:gd name="T15" fmla="*/ 1379 h 2389"/>
                <a:gd name="T16" fmla="*/ 1985 w 2555"/>
                <a:gd name="T17" fmla="*/ 1291 h 2389"/>
                <a:gd name="T18" fmla="*/ 1994 w 2555"/>
                <a:gd name="T19" fmla="*/ 1182 h 2389"/>
                <a:gd name="T20" fmla="*/ 1990 w 2555"/>
                <a:gd name="T21" fmla="*/ 1109 h 2389"/>
                <a:gd name="T22" fmla="*/ 1980 w 2555"/>
                <a:gd name="T23" fmla="*/ 1055 h 2389"/>
                <a:gd name="T24" fmla="*/ 1965 w 2555"/>
                <a:gd name="T25" fmla="*/ 1004 h 2389"/>
                <a:gd name="T26" fmla="*/ 1943 w 2555"/>
                <a:gd name="T27" fmla="*/ 955 h 2389"/>
                <a:gd name="T28" fmla="*/ 1915 w 2555"/>
                <a:gd name="T29" fmla="*/ 909 h 2389"/>
                <a:gd name="T30" fmla="*/ 1879 w 2555"/>
                <a:gd name="T31" fmla="*/ 868 h 2389"/>
                <a:gd name="T32" fmla="*/ 1837 w 2555"/>
                <a:gd name="T33" fmla="*/ 831 h 2389"/>
                <a:gd name="T34" fmla="*/ 1788 w 2555"/>
                <a:gd name="T35" fmla="*/ 800 h 2389"/>
                <a:gd name="T36" fmla="*/ 1734 w 2555"/>
                <a:gd name="T37" fmla="*/ 778 h 2389"/>
                <a:gd name="T38" fmla="*/ 1658 w 2555"/>
                <a:gd name="T39" fmla="*/ 759 h 2389"/>
                <a:gd name="T40" fmla="*/ 1539 w 2555"/>
                <a:gd name="T41" fmla="*/ 742 h 2389"/>
                <a:gd name="T42" fmla="*/ 1732 w 2555"/>
                <a:gd name="T43" fmla="*/ 0 h 2389"/>
                <a:gd name="T44" fmla="*/ 1822 w 2555"/>
                <a:gd name="T45" fmla="*/ 11 h 2389"/>
                <a:gd name="T46" fmla="*/ 1910 w 2555"/>
                <a:gd name="T47" fmla="*/ 34 h 2389"/>
                <a:gd name="T48" fmla="*/ 1995 w 2555"/>
                <a:gd name="T49" fmla="*/ 65 h 2389"/>
                <a:gd name="T50" fmla="*/ 2078 w 2555"/>
                <a:gd name="T51" fmla="*/ 109 h 2389"/>
                <a:gd name="T52" fmla="*/ 2155 w 2555"/>
                <a:gd name="T53" fmla="*/ 159 h 2389"/>
                <a:gd name="T54" fmla="*/ 2228 w 2555"/>
                <a:gd name="T55" fmla="*/ 218 h 2389"/>
                <a:gd name="T56" fmla="*/ 2293 w 2555"/>
                <a:gd name="T57" fmla="*/ 284 h 2389"/>
                <a:gd name="T58" fmla="*/ 2351 w 2555"/>
                <a:gd name="T59" fmla="*/ 357 h 2389"/>
                <a:gd name="T60" fmla="*/ 2400 w 2555"/>
                <a:gd name="T61" fmla="*/ 434 h 2389"/>
                <a:gd name="T62" fmla="*/ 2440 w 2555"/>
                <a:gd name="T63" fmla="*/ 516 h 2389"/>
                <a:gd name="T64" fmla="*/ 2470 w 2555"/>
                <a:gd name="T65" fmla="*/ 610 h 2389"/>
                <a:gd name="T66" fmla="*/ 2500 w 2555"/>
                <a:gd name="T67" fmla="*/ 724 h 2389"/>
                <a:gd name="T68" fmla="*/ 2522 w 2555"/>
                <a:gd name="T69" fmla="*/ 841 h 2389"/>
                <a:gd name="T70" fmla="*/ 2540 w 2555"/>
                <a:gd name="T71" fmla="*/ 962 h 2389"/>
                <a:gd name="T72" fmla="*/ 2550 w 2555"/>
                <a:gd name="T73" fmla="*/ 1086 h 2389"/>
                <a:gd name="T74" fmla="*/ 2555 w 2555"/>
                <a:gd name="T75" fmla="*/ 1209 h 2389"/>
                <a:gd name="T76" fmla="*/ 2546 w 2555"/>
                <a:gd name="T77" fmla="*/ 1403 h 2389"/>
                <a:gd name="T78" fmla="*/ 2528 w 2555"/>
                <a:gd name="T79" fmla="*/ 1530 h 2389"/>
                <a:gd name="T80" fmla="*/ 2508 w 2555"/>
                <a:gd name="T81" fmla="*/ 1623 h 2389"/>
                <a:gd name="T82" fmla="*/ 2482 w 2555"/>
                <a:gd name="T83" fmla="*/ 1713 h 2389"/>
                <a:gd name="T84" fmla="*/ 2451 w 2555"/>
                <a:gd name="T85" fmla="*/ 1801 h 2389"/>
                <a:gd name="T86" fmla="*/ 2413 w 2555"/>
                <a:gd name="T87" fmla="*/ 1886 h 2389"/>
                <a:gd name="T88" fmla="*/ 2368 w 2555"/>
                <a:gd name="T89" fmla="*/ 1967 h 2389"/>
                <a:gd name="T90" fmla="*/ 2317 w 2555"/>
                <a:gd name="T91" fmla="*/ 2045 h 2389"/>
                <a:gd name="T92" fmla="*/ 2258 w 2555"/>
                <a:gd name="T93" fmla="*/ 2116 h 2389"/>
                <a:gd name="T94" fmla="*/ 2190 w 2555"/>
                <a:gd name="T95" fmla="*/ 2182 h 2389"/>
                <a:gd name="T96" fmla="*/ 2117 w 2555"/>
                <a:gd name="T97" fmla="*/ 2236 h 2389"/>
                <a:gd name="T98" fmla="*/ 2040 w 2555"/>
                <a:gd name="T99" fmla="*/ 2280 h 2389"/>
                <a:gd name="T100" fmla="*/ 1959 w 2555"/>
                <a:gd name="T101" fmla="*/ 2315 h 2389"/>
                <a:gd name="T102" fmla="*/ 1875 w 2555"/>
                <a:gd name="T103" fmla="*/ 2341 h 2389"/>
                <a:gd name="T104" fmla="*/ 1788 w 2555"/>
                <a:gd name="T105" fmla="*/ 2361 h 2389"/>
                <a:gd name="T106" fmla="*/ 1698 w 2555"/>
                <a:gd name="T107" fmla="*/ 2375 h 2389"/>
                <a:gd name="T108" fmla="*/ 1512 w 2555"/>
                <a:gd name="T109" fmla="*/ 2388 h 2389"/>
                <a:gd name="T110" fmla="*/ 1320 w 2555"/>
                <a:gd name="T111" fmla="*/ 2389 h 2389"/>
                <a:gd name="T112" fmla="*/ 1560 w 2555"/>
                <a:gd name="T113" fmla="*/ 1639 h 2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55" h="2389">
                  <a:moveTo>
                    <a:pt x="1560" y="1639"/>
                  </a:moveTo>
                  <a:lnTo>
                    <a:pt x="1592" y="1636"/>
                  </a:lnTo>
                  <a:lnTo>
                    <a:pt x="1624" y="1630"/>
                  </a:lnTo>
                  <a:lnTo>
                    <a:pt x="1656" y="1622"/>
                  </a:lnTo>
                  <a:lnTo>
                    <a:pt x="1688" y="1613"/>
                  </a:lnTo>
                  <a:lnTo>
                    <a:pt x="1720" y="1603"/>
                  </a:lnTo>
                  <a:lnTo>
                    <a:pt x="1750" y="1591"/>
                  </a:lnTo>
                  <a:lnTo>
                    <a:pt x="1780" y="1577"/>
                  </a:lnTo>
                  <a:lnTo>
                    <a:pt x="1808" y="1560"/>
                  </a:lnTo>
                  <a:lnTo>
                    <a:pt x="1822" y="1552"/>
                  </a:lnTo>
                  <a:lnTo>
                    <a:pt x="1835" y="1544"/>
                  </a:lnTo>
                  <a:lnTo>
                    <a:pt x="1849" y="1533"/>
                  </a:lnTo>
                  <a:lnTo>
                    <a:pt x="1861" y="1524"/>
                  </a:lnTo>
                  <a:lnTo>
                    <a:pt x="1873" y="1513"/>
                  </a:lnTo>
                  <a:lnTo>
                    <a:pt x="1885" y="1503"/>
                  </a:lnTo>
                  <a:lnTo>
                    <a:pt x="1896" y="1491"/>
                  </a:lnTo>
                  <a:lnTo>
                    <a:pt x="1906" y="1479"/>
                  </a:lnTo>
                  <a:lnTo>
                    <a:pt x="1917" y="1466"/>
                  </a:lnTo>
                  <a:lnTo>
                    <a:pt x="1926" y="1453"/>
                  </a:lnTo>
                  <a:lnTo>
                    <a:pt x="1934" y="1439"/>
                  </a:lnTo>
                  <a:lnTo>
                    <a:pt x="1943" y="1425"/>
                  </a:lnTo>
                  <a:lnTo>
                    <a:pt x="1951" y="1410"/>
                  </a:lnTo>
                  <a:lnTo>
                    <a:pt x="1958" y="1395"/>
                  </a:lnTo>
                  <a:lnTo>
                    <a:pt x="1964" y="1379"/>
                  </a:lnTo>
                  <a:lnTo>
                    <a:pt x="1970" y="1362"/>
                  </a:lnTo>
                  <a:lnTo>
                    <a:pt x="1978" y="1327"/>
                  </a:lnTo>
                  <a:lnTo>
                    <a:pt x="1985" y="1291"/>
                  </a:lnTo>
                  <a:lnTo>
                    <a:pt x="1990" y="1255"/>
                  </a:lnTo>
                  <a:lnTo>
                    <a:pt x="1993" y="1218"/>
                  </a:lnTo>
                  <a:lnTo>
                    <a:pt x="1994" y="1182"/>
                  </a:lnTo>
                  <a:lnTo>
                    <a:pt x="1993" y="1144"/>
                  </a:lnTo>
                  <a:lnTo>
                    <a:pt x="1992" y="1127"/>
                  </a:lnTo>
                  <a:lnTo>
                    <a:pt x="1990" y="1109"/>
                  </a:lnTo>
                  <a:lnTo>
                    <a:pt x="1987" y="1091"/>
                  </a:lnTo>
                  <a:lnTo>
                    <a:pt x="1984" y="1073"/>
                  </a:lnTo>
                  <a:lnTo>
                    <a:pt x="1980" y="1055"/>
                  </a:lnTo>
                  <a:lnTo>
                    <a:pt x="1976" y="1039"/>
                  </a:lnTo>
                  <a:lnTo>
                    <a:pt x="1971" y="1021"/>
                  </a:lnTo>
                  <a:lnTo>
                    <a:pt x="1965" y="1004"/>
                  </a:lnTo>
                  <a:lnTo>
                    <a:pt x="1958" y="988"/>
                  </a:lnTo>
                  <a:lnTo>
                    <a:pt x="1951" y="972"/>
                  </a:lnTo>
                  <a:lnTo>
                    <a:pt x="1943" y="955"/>
                  </a:lnTo>
                  <a:lnTo>
                    <a:pt x="1934" y="940"/>
                  </a:lnTo>
                  <a:lnTo>
                    <a:pt x="1925" y="925"/>
                  </a:lnTo>
                  <a:lnTo>
                    <a:pt x="1915" y="909"/>
                  </a:lnTo>
                  <a:lnTo>
                    <a:pt x="1904" y="895"/>
                  </a:lnTo>
                  <a:lnTo>
                    <a:pt x="1892" y="881"/>
                  </a:lnTo>
                  <a:lnTo>
                    <a:pt x="1879" y="868"/>
                  </a:lnTo>
                  <a:lnTo>
                    <a:pt x="1866" y="854"/>
                  </a:lnTo>
                  <a:lnTo>
                    <a:pt x="1852" y="842"/>
                  </a:lnTo>
                  <a:lnTo>
                    <a:pt x="1837" y="831"/>
                  </a:lnTo>
                  <a:lnTo>
                    <a:pt x="1821" y="819"/>
                  </a:lnTo>
                  <a:lnTo>
                    <a:pt x="1804" y="808"/>
                  </a:lnTo>
                  <a:lnTo>
                    <a:pt x="1788" y="800"/>
                  </a:lnTo>
                  <a:lnTo>
                    <a:pt x="1770" y="792"/>
                  </a:lnTo>
                  <a:lnTo>
                    <a:pt x="1751" y="785"/>
                  </a:lnTo>
                  <a:lnTo>
                    <a:pt x="1734" y="778"/>
                  </a:lnTo>
                  <a:lnTo>
                    <a:pt x="1715" y="772"/>
                  </a:lnTo>
                  <a:lnTo>
                    <a:pt x="1696" y="767"/>
                  </a:lnTo>
                  <a:lnTo>
                    <a:pt x="1658" y="759"/>
                  </a:lnTo>
                  <a:lnTo>
                    <a:pt x="1619" y="753"/>
                  </a:lnTo>
                  <a:lnTo>
                    <a:pt x="1579" y="747"/>
                  </a:lnTo>
                  <a:lnTo>
                    <a:pt x="1539" y="742"/>
                  </a:lnTo>
                  <a:lnTo>
                    <a:pt x="0" y="742"/>
                  </a:lnTo>
                  <a:lnTo>
                    <a:pt x="0" y="0"/>
                  </a:lnTo>
                  <a:lnTo>
                    <a:pt x="1732" y="0"/>
                  </a:lnTo>
                  <a:lnTo>
                    <a:pt x="1762" y="2"/>
                  </a:lnTo>
                  <a:lnTo>
                    <a:pt x="1791" y="5"/>
                  </a:lnTo>
                  <a:lnTo>
                    <a:pt x="1822" y="11"/>
                  </a:lnTo>
                  <a:lnTo>
                    <a:pt x="1851" y="17"/>
                  </a:lnTo>
                  <a:lnTo>
                    <a:pt x="1881" y="24"/>
                  </a:lnTo>
                  <a:lnTo>
                    <a:pt x="1910" y="34"/>
                  </a:lnTo>
                  <a:lnTo>
                    <a:pt x="1938" y="43"/>
                  </a:lnTo>
                  <a:lnTo>
                    <a:pt x="1967" y="54"/>
                  </a:lnTo>
                  <a:lnTo>
                    <a:pt x="1995" y="65"/>
                  </a:lnTo>
                  <a:lnTo>
                    <a:pt x="2024" y="80"/>
                  </a:lnTo>
                  <a:lnTo>
                    <a:pt x="2051" y="94"/>
                  </a:lnTo>
                  <a:lnTo>
                    <a:pt x="2078" y="109"/>
                  </a:lnTo>
                  <a:lnTo>
                    <a:pt x="2103" y="124"/>
                  </a:lnTo>
                  <a:lnTo>
                    <a:pt x="2130" y="142"/>
                  </a:lnTo>
                  <a:lnTo>
                    <a:pt x="2155" y="159"/>
                  </a:lnTo>
                  <a:lnTo>
                    <a:pt x="2180" y="178"/>
                  </a:lnTo>
                  <a:lnTo>
                    <a:pt x="2204" y="198"/>
                  </a:lnTo>
                  <a:lnTo>
                    <a:pt x="2228" y="218"/>
                  </a:lnTo>
                  <a:lnTo>
                    <a:pt x="2250" y="239"/>
                  </a:lnTo>
                  <a:lnTo>
                    <a:pt x="2272" y="262"/>
                  </a:lnTo>
                  <a:lnTo>
                    <a:pt x="2293" y="284"/>
                  </a:lnTo>
                  <a:lnTo>
                    <a:pt x="2313" y="308"/>
                  </a:lnTo>
                  <a:lnTo>
                    <a:pt x="2332" y="332"/>
                  </a:lnTo>
                  <a:lnTo>
                    <a:pt x="2351" y="357"/>
                  </a:lnTo>
                  <a:lnTo>
                    <a:pt x="2368" y="382"/>
                  </a:lnTo>
                  <a:lnTo>
                    <a:pt x="2385" y="407"/>
                  </a:lnTo>
                  <a:lnTo>
                    <a:pt x="2400" y="434"/>
                  </a:lnTo>
                  <a:lnTo>
                    <a:pt x="2414" y="460"/>
                  </a:lnTo>
                  <a:lnTo>
                    <a:pt x="2427" y="489"/>
                  </a:lnTo>
                  <a:lnTo>
                    <a:pt x="2440" y="516"/>
                  </a:lnTo>
                  <a:lnTo>
                    <a:pt x="2451" y="544"/>
                  </a:lnTo>
                  <a:lnTo>
                    <a:pt x="2460" y="573"/>
                  </a:lnTo>
                  <a:lnTo>
                    <a:pt x="2470" y="610"/>
                  </a:lnTo>
                  <a:lnTo>
                    <a:pt x="2481" y="647"/>
                  </a:lnTo>
                  <a:lnTo>
                    <a:pt x="2490" y="685"/>
                  </a:lnTo>
                  <a:lnTo>
                    <a:pt x="2500" y="724"/>
                  </a:lnTo>
                  <a:lnTo>
                    <a:pt x="2508" y="762"/>
                  </a:lnTo>
                  <a:lnTo>
                    <a:pt x="2515" y="801"/>
                  </a:lnTo>
                  <a:lnTo>
                    <a:pt x="2522" y="841"/>
                  </a:lnTo>
                  <a:lnTo>
                    <a:pt x="2529" y="881"/>
                  </a:lnTo>
                  <a:lnTo>
                    <a:pt x="2535" y="921"/>
                  </a:lnTo>
                  <a:lnTo>
                    <a:pt x="2540" y="962"/>
                  </a:lnTo>
                  <a:lnTo>
                    <a:pt x="2544" y="1003"/>
                  </a:lnTo>
                  <a:lnTo>
                    <a:pt x="2548" y="1044"/>
                  </a:lnTo>
                  <a:lnTo>
                    <a:pt x="2550" y="1086"/>
                  </a:lnTo>
                  <a:lnTo>
                    <a:pt x="2553" y="1127"/>
                  </a:lnTo>
                  <a:lnTo>
                    <a:pt x="2554" y="1168"/>
                  </a:lnTo>
                  <a:lnTo>
                    <a:pt x="2555" y="1209"/>
                  </a:lnTo>
                  <a:lnTo>
                    <a:pt x="2554" y="1274"/>
                  </a:lnTo>
                  <a:lnTo>
                    <a:pt x="2550" y="1338"/>
                  </a:lnTo>
                  <a:lnTo>
                    <a:pt x="2546" y="1403"/>
                  </a:lnTo>
                  <a:lnTo>
                    <a:pt x="2537" y="1466"/>
                  </a:lnTo>
                  <a:lnTo>
                    <a:pt x="2533" y="1498"/>
                  </a:lnTo>
                  <a:lnTo>
                    <a:pt x="2528" y="1530"/>
                  </a:lnTo>
                  <a:lnTo>
                    <a:pt x="2522" y="1560"/>
                  </a:lnTo>
                  <a:lnTo>
                    <a:pt x="2515" y="1592"/>
                  </a:lnTo>
                  <a:lnTo>
                    <a:pt x="2508" y="1623"/>
                  </a:lnTo>
                  <a:lnTo>
                    <a:pt x="2500" y="1653"/>
                  </a:lnTo>
                  <a:lnTo>
                    <a:pt x="2492" y="1684"/>
                  </a:lnTo>
                  <a:lnTo>
                    <a:pt x="2482" y="1713"/>
                  </a:lnTo>
                  <a:lnTo>
                    <a:pt x="2473" y="1743"/>
                  </a:lnTo>
                  <a:lnTo>
                    <a:pt x="2462" y="1772"/>
                  </a:lnTo>
                  <a:lnTo>
                    <a:pt x="2451" y="1801"/>
                  </a:lnTo>
                  <a:lnTo>
                    <a:pt x="2439" y="1831"/>
                  </a:lnTo>
                  <a:lnTo>
                    <a:pt x="2426" y="1859"/>
                  </a:lnTo>
                  <a:lnTo>
                    <a:pt x="2413" y="1886"/>
                  </a:lnTo>
                  <a:lnTo>
                    <a:pt x="2399" y="1914"/>
                  </a:lnTo>
                  <a:lnTo>
                    <a:pt x="2384" y="1941"/>
                  </a:lnTo>
                  <a:lnTo>
                    <a:pt x="2368" y="1967"/>
                  </a:lnTo>
                  <a:lnTo>
                    <a:pt x="2352" y="1994"/>
                  </a:lnTo>
                  <a:lnTo>
                    <a:pt x="2334" y="2019"/>
                  </a:lnTo>
                  <a:lnTo>
                    <a:pt x="2317" y="2045"/>
                  </a:lnTo>
                  <a:lnTo>
                    <a:pt x="2298" y="2069"/>
                  </a:lnTo>
                  <a:lnTo>
                    <a:pt x="2278" y="2093"/>
                  </a:lnTo>
                  <a:lnTo>
                    <a:pt x="2258" y="2116"/>
                  </a:lnTo>
                  <a:lnTo>
                    <a:pt x="2237" y="2140"/>
                  </a:lnTo>
                  <a:lnTo>
                    <a:pt x="2214" y="2161"/>
                  </a:lnTo>
                  <a:lnTo>
                    <a:pt x="2190" y="2182"/>
                  </a:lnTo>
                  <a:lnTo>
                    <a:pt x="2167" y="2201"/>
                  </a:lnTo>
                  <a:lnTo>
                    <a:pt x="2142" y="2219"/>
                  </a:lnTo>
                  <a:lnTo>
                    <a:pt x="2117" y="2236"/>
                  </a:lnTo>
                  <a:lnTo>
                    <a:pt x="2092" y="2251"/>
                  </a:lnTo>
                  <a:lnTo>
                    <a:pt x="2066" y="2266"/>
                  </a:lnTo>
                  <a:lnTo>
                    <a:pt x="2040" y="2280"/>
                  </a:lnTo>
                  <a:lnTo>
                    <a:pt x="2013" y="2293"/>
                  </a:lnTo>
                  <a:lnTo>
                    <a:pt x="1986" y="2304"/>
                  </a:lnTo>
                  <a:lnTo>
                    <a:pt x="1959" y="2315"/>
                  </a:lnTo>
                  <a:lnTo>
                    <a:pt x="1931" y="2324"/>
                  </a:lnTo>
                  <a:lnTo>
                    <a:pt x="1903" y="2334"/>
                  </a:lnTo>
                  <a:lnTo>
                    <a:pt x="1875" y="2341"/>
                  </a:lnTo>
                  <a:lnTo>
                    <a:pt x="1846" y="2349"/>
                  </a:lnTo>
                  <a:lnTo>
                    <a:pt x="1817" y="2355"/>
                  </a:lnTo>
                  <a:lnTo>
                    <a:pt x="1788" y="2361"/>
                  </a:lnTo>
                  <a:lnTo>
                    <a:pt x="1757" y="2365"/>
                  </a:lnTo>
                  <a:lnTo>
                    <a:pt x="1728" y="2370"/>
                  </a:lnTo>
                  <a:lnTo>
                    <a:pt x="1698" y="2375"/>
                  </a:lnTo>
                  <a:lnTo>
                    <a:pt x="1637" y="2381"/>
                  </a:lnTo>
                  <a:lnTo>
                    <a:pt x="1574" y="2384"/>
                  </a:lnTo>
                  <a:lnTo>
                    <a:pt x="1512" y="2388"/>
                  </a:lnTo>
                  <a:lnTo>
                    <a:pt x="1449" y="2389"/>
                  </a:lnTo>
                  <a:lnTo>
                    <a:pt x="1384" y="2389"/>
                  </a:lnTo>
                  <a:lnTo>
                    <a:pt x="1320" y="2389"/>
                  </a:lnTo>
                  <a:lnTo>
                    <a:pt x="0" y="2389"/>
                  </a:lnTo>
                  <a:lnTo>
                    <a:pt x="0" y="1644"/>
                  </a:lnTo>
                  <a:lnTo>
                    <a:pt x="1560" y="1639"/>
                  </a:lnTo>
                  <a:close/>
                </a:path>
              </a:pathLst>
            </a:custGeom>
            <a:solidFill>
              <a:srgbClr val="CD092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CH" sz="1800">
                <a:solidFill>
                  <a:srgbClr val="CD0920"/>
                </a:solidFill>
                <a:latin typeface="Arial" charset="0"/>
              </a:endParaRPr>
            </a:p>
          </p:txBody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id="{01C37019-6361-E64E-9C35-964C56E725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21" y="1938007"/>
              <a:ext cx="1156921" cy="545720"/>
            </a:xfrm>
            <a:custGeom>
              <a:avLst/>
              <a:gdLst>
                <a:gd name="T0" fmla="*/ 530 w 2479"/>
                <a:gd name="T1" fmla="*/ 0 h 1558"/>
                <a:gd name="T2" fmla="*/ 530 w 2479"/>
                <a:gd name="T3" fmla="*/ 898 h 1558"/>
                <a:gd name="T4" fmla="*/ 947 w 2479"/>
                <a:gd name="T5" fmla="*/ 898 h 1558"/>
                <a:gd name="T6" fmla="*/ 952 w 2479"/>
                <a:gd name="T7" fmla="*/ 111 h 1558"/>
                <a:gd name="T8" fmla="*/ 1493 w 2479"/>
                <a:gd name="T9" fmla="*/ 111 h 1558"/>
                <a:gd name="T10" fmla="*/ 1493 w 2479"/>
                <a:gd name="T11" fmla="*/ 898 h 1558"/>
                <a:gd name="T12" fmla="*/ 1951 w 2479"/>
                <a:gd name="T13" fmla="*/ 898 h 1558"/>
                <a:gd name="T14" fmla="*/ 1957 w 2479"/>
                <a:gd name="T15" fmla="*/ 0 h 1558"/>
                <a:gd name="T16" fmla="*/ 2479 w 2479"/>
                <a:gd name="T17" fmla="*/ 0 h 1558"/>
                <a:gd name="T18" fmla="*/ 2479 w 2479"/>
                <a:gd name="T19" fmla="*/ 1558 h 1558"/>
                <a:gd name="T20" fmla="*/ 0 w 2479"/>
                <a:gd name="T21" fmla="*/ 1558 h 1558"/>
                <a:gd name="T22" fmla="*/ 0 w 2479"/>
                <a:gd name="T23" fmla="*/ 0 h 1558"/>
                <a:gd name="T24" fmla="*/ 530 w 2479"/>
                <a:gd name="T25" fmla="*/ 0 h 1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9" h="1558">
                  <a:moveTo>
                    <a:pt x="530" y="0"/>
                  </a:moveTo>
                  <a:lnTo>
                    <a:pt x="530" y="898"/>
                  </a:lnTo>
                  <a:lnTo>
                    <a:pt x="947" y="898"/>
                  </a:lnTo>
                  <a:lnTo>
                    <a:pt x="952" y="111"/>
                  </a:lnTo>
                  <a:lnTo>
                    <a:pt x="1493" y="111"/>
                  </a:lnTo>
                  <a:lnTo>
                    <a:pt x="1493" y="898"/>
                  </a:lnTo>
                  <a:lnTo>
                    <a:pt x="1951" y="898"/>
                  </a:lnTo>
                  <a:lnTo>
                    <a:pt x="1957" y="0"/>
                  </a:lnTo>
                  <a:lnTo>
                    <a:pt x="2479" y="0"/>
                  </a:lnTo>
                  <a:lnTo>
                    <a:pt x="2479" y="1558"/>
                  </a:lnTo>
                  <a:lnTo>
                    <a:pt x="0" y="1558"/>
                  </a:lnTo>
                  <a:lnTo>
                    <a:pt x="0" y="0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CD092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CH" sz="1800" dirty="0">
                <a:solidFill>
                  <a:srgbClr val="CD0920"/>
                </a:solidFill>
                <a:latin typeface="Arial" charset="0"/>
              </a:endParaRPr>
            </a:p>
          </p:txBody>
        </p:sp>
        <p:sp>
          <p:nvSpPr>
            <p:cNvPr id="78" name="Freeform 17">
              <a:extLst>
                <a:ext uri="{FF2B5EF4-FFF2-40B4-BE49-F238E27FC236}">
                  <a16:creationId xmlns:a16="http://schemas.microsoft.com/office/drawing/2014/main" id="{F5A3D410-A56B-4E44-BA58-0B40DE649B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21" y="4465470"/>
              <a:ext cx="1156921" cy="563211"/>
            </a:xfrm>
            <a:custGeom>
              <a:avLst/>
              <a:gdLst>
                <a:gd name="T0" fmla="*/ 1910 w 2479"/>
                <a:gd name="T1" fmla="*/ 863 h 1611"/>
                <a:gd name="T2" fmla="*/ 1915 w 2479"/>
                <a:gd name="T3" fmla="*/ 0 h 1611"/>
                <a:gd name="T4" fmla="*/ 2479 w 2479"/>
                <a:gd name="T5" fmla="*/ 0 h 1611"/>
                <a:gd name="T6" fmla="*/ 2479 w 2479"/>
                <a:gd name="T7" fmla="*/ 1611 h 1611"/>
                <a:gd name="T8" fmla="*/ 0 w 2479"/>
                <a:gd name="T9" fmla="*/ 1611 h 1611"/>
                <a:gd name="T10" fmla="*/ 0 w 2479"/>
                <a:gd name="T11" fmla="*/ 863 h 1611"/>
                <a:gd name="T12" fmla="*/ 1910 w 2479"/>
                <a:gd name="T13" fmla="*/ 863 h 1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9" h="1611">
                  <a:moveTo>
                    <a:pt x="1910" y="863"/>
                  </a:moveTo>
                  <a:lnTo>
                    <a:pt x="1915" y="0"/>
                  </a:lnTo>
                  <a:lnTo>
                    <a:pt x="2479" y="0"/>
                  </a:lnTo>
                  <a:lnTo>
                    <a:pt x="2479" y="1611"/>
                  </a:lnTo>
                  <a:lnTo>
                    <a:pt x="0" y="1611"/>
                  </a:lnTo>
                  <a:lnTo>
                    <a:pt x="0" y="863"/>
                  </a:lnTo>
                  <a:lnTo>
                    <a:pt x="1910" y="863"/>
                  </a:lnTo>
                  <a:close/>
                </a:path>
              </a:pathLst>
            </a:custGeom>
            <a:solidFill>
              <a:srgbClr val="CD092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CH" sz="1800">
                <a:solidFill>
                  <a:srgbClr val="CD0920"/>
                </a:solidFill>
                <a:latin typeface="Arial" charset="0"/>
              </a:endParaRPr>
            </a:p>
          </p:txBody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id="{ACDF2D20-4F07-8E4C-8768-392E283722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21" y="953262"/>
              <a:ext cx="1159255" cy="818582"/>
            </a:xfrm>
            <a:custGeom>
              <a:avLst/>
              <a:gdLst>
                <a:gd name="T0" fmla="*/ 6 w 2483"/>
                <a:gd name="T1" fmla="*/ 1005 h 2340"/>
                <a:gd name="T2" fmla="*/ 23 w 2483"/>
                <a:gd name="T3" fmla="*/ 928 h 2340"/>
                <a:gd name="T4" fmla="*/ 46 w 2483"/>
                <a:gd name="T5" fmla="*/ 850 h 2340"/>
                <a:gd name="T6" fmla="*/ 79 w 2483"/>
                <a:gd name="T7" fmla="*/ 775 h 2340"/>
                <a:gd name="T8" fmla="*/ 119 w 2483"/>
                <a:gd name="T9" fmla="*/ 703 h 2340"/>
                <a:gd name="T10" fmla="*/ 165 w 2483"/>
                <a:gd name="T11" fmla="*/ 636 h 2340"/>
                <a:gd name="T12" fmla="*/ 218 w 2483"/>
                <a:gd name="T13" fmla="*/ 574 h 2340"/>
                <a:gd name="T14" fmla="*/ 277 w 2483"/>
                <a:gd name="T15" fmla="*/ 517 h 2340"/>
                <a:gd name="T16" fmla="*/ 342 w 2483"/>
                <a:gd name="T17" fmla="*/ 469 h 2340"/>
                <a:gd name="T18" fmla="*/ 412 w 2483"/>
                <a:gd name="T19" fmla="*/ 428 h 2340"/>
                <a:gd name="T20" fmla="*/ 486 w 2483"/>
                <a:gd name="T21" fmla="*/ 397 h 2340"/>
                <a:gd name="T22" fmla="*/ 554 w 2483"/>
                <a:gd name="T23" fmla="*/ 379 h 2340"/>
                <a:gd name="T24" fmla="*/ 624 w 2483"/>
                <a:gd name="T25" fmla="*/ 366 h 2340"/>
                <a:gd name="T26" fmla="*/ 696 w 2483"/>
                <a:gd name="T27" fmla="*/ 358 h 2340"/>
                <a:gd name="T28" fmla="*/ 767 w 2483"/>
                <a:gd name="T29" fmla="*/ 356 h 2340"/>
                <a:gd name="T30" fmla="*/ 839 w 2483"/>
                <a:gd name="T31" fmla="*/ 360 h 2340"/>
                <a:gd name="T32" fmla="*/ 911 w 2483"/>
                <a:gd name="T33" fmla="*/ 370 h 2340"/>
                <a:gd name="T34" fmla="*/ 980 w 2483"/>
                <a:gd name="T35" fmla="*/ 388 h 2340"/>
                <a:gd name="T36" fmla="*/ 1045 w 2483"/>
                <a:gd name="T37" fmla="*/ 412 h 2340"/>
                <a:gd name="T38" fmla="*/ 1109 w 2483"/>
                <a:gd name="T39" fmla="*/ 441 h 2340"/>
                <a:gd name="T40" fmla="*/ 1167 w 2483"/>
                <a:gd name="T41" fmla="*/ 479 h 2340"/>
                <a:gd name="T42" fmla="*/ 1225 w 2483"/>
                <a:gd name="T43" fmla="*/ 528 h 2340"/>
                <a:gd name="T44" fmla="*/ 1283 w 2483"/>
                <a:gd name="T45" fmla="*/ 594 h 2340"/>
                <a:gd name="T46" fmla="*/ 1334 w 2483"/>
                <a:gd name="T47" fmla="*/ 665 h 2340"/>
                <a:gd name="T48" fmla="*/ 1375 w 2483"/>
                <a:gd name="T49" fmla="*/ 742 h 2340"/>
                <a:gd name="T50" fmla="*/ 1422 w 2483"/>
                <a:gd name="T51" fmla="*/ 848 h 2340"/>
                <a:gd name="T52" fmla="*/ 2483 w 2483"/>
                <a:gd name="T53" fmla="*/ 0 h 2340"/>
                <a:gd name="T54" fmla="*/ 2479 w 2483"/>
                <a:gd name="T55" fmla="*/ 1594 h 2340"/>
                <a:gd name="T56" fmla="*/ 0 w 2483"/>
                <a:gd name="T57" fmla="*/ 1058 h 2340"/>
                <a:gd name="T58" fmla="*/ 661 w 2483"/>
                <a:gd name="T59" fmla="*/ 1112 h 2340"/>
                <a:gd name="T60" fmla="*/ 722 w 2483"/>
                <a:gd name="T61" fmla="*/ 1091 h 2340"/>
                <a:gd name="T62" fmla="*/ 787 w 2483"/>
                <a:gd name="T63" fmla="*/ 1080 h 2340"/>
                <a:gd name="T64" fmla="*/ 854 w 2483"/>
                <a:gd name="T65" fmla="*/ 1083 h 2340"/>
                <a:gd name="T66" fmla="*/ 919 w 2483"/>
                <a:gd name="T67" fmla="*/ 1098 h 2340"/>
                <a:gd name="T68" fmla="*/ 973 w 2483"/>
                <a:gd name="T69" fmla="*/ 1123 h 2340"/>
                <a:gd name="T70" fmla="*/ 1010 w 2483"/>
                <a:gd name="T71" fmla="*/ 1152 h 2340"/>
                <a:gd name="T72" fmla="*/ 1041 w 2483"/>
                <a:gd name="T73" fmla="*/ 1186 h 2340"/>
                <a:gd name="T74" fmla="*/ 1063 w 2483"/>
                <a:gd name="T75" fmla="*/ 1227 h 2340"/>
                <a:gd name="T76" fmla="*/ 1081 w 2483"/>
                <a:gd name="T77" fmla="*/ 1273 h 2340"/>
                <a:gd name="T78" fmla="*/ 1091 w 2483"/>
                <a:gd name="T79" fmla="*/ 1322 h 2340"/>
                <a:gd name="T80" fmla="*/ 1102 w 2483"/>
                <a:gd name="T81" fmla="*/ 1427 h 2340"/>
                <a:gd name="T82" fmla="*/ 1102 w 2483"/>
                <a:gd name="T83" fmla="*/ 1601 h 2340"/>
                <a:gd name="T84" fmla="*/ 486 w 2483"/>
                <a:gd name="T85" fmla="*/ 1467 h 2340"/>
                <a:gd name="T86" fmla="*/ 489 w 2483"/>
                <a:gd name="T87" fmla="*/ 1367 h 2340"/>
                <a:gd name="T88" fmla="*/ 500 w 2483"/>
                <a:gd name="T89" fmla="*/ 1304 h 2340"/>
                <a:gd name="T90" fmla="*/ 513 w 2483"/>
                <a:gd name="T91" fmla="*/ 1259 h 2340"/>
                <a:gd name="T92" fmla="*/ 533 w 2483"/>
                <a:gd name="T93" fmla="*/ 1219 h 2340"/>
                <a:gd name="T94" fmla="*/ 560 w 2483"/>
                <a:gd name="T95" fmla="*/ 1181 h 2340"/>
                <a:gd name="T96" fmla="*/ 595 w 2483"/>
                <a:gd name="T97" fmla="*/ 1151 h 2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83" h="2340">
                  <a:moveTo>
                    <a:pt x="0" y="1058"/>
                  </a:moveTo>
                  <a:lnTo>
                    <a:pt x="3" y="1032"/>
                  </a:lnTo>
                  <a:lnTo>
                    <a:pt x="6" y="1005"/>
                  </a:lnTo>
                  <a:lnTo>
                    <a:pt x="11" y="979"/>
                  </a:lnTo>
                  <a:lnTo>
                    <a:pt x="16" y="953"/>
                  </a:lnTo>
                  <a:lnTo>
                    <a:pt x="23" y="928"/>
                  </a:lnTo>
                  <a:lnTo>
                    <a:pt x="30" y="902"/>
                  </a:lnTo>
                  <a:lnTo>
                    <a:pt x="38" y="876"/>
                  </a:lnTo>
                  <a:lnTo>
                    <a:pt x="46" y="850"/>
                  </a:lnTo>
                  <a:lnTo>
                    <a:pt x="57" y="825"/>
                  </a:lnTo>
                  <a:lnTo>
                    <a:pt x="67" y="799"/>
                  </a:lnTo>
                  <a:lnTo>
                    <a:pt x="79" y="775"/>
                  </a:lnTo>
                  <a:lnTo>
                    <a:pt x="91" y="751"/>
                  </a:lnTo>
                  <a:lnTo>
                    <a:pt x="105" y="727"/>
                  </a:lnTo>
                  <a:lnTo>
                    <a:pt x="119" y="703"/>
                  </a:lnTo>
                  <a:lnTo>
                    <a:pt x="133" y="681"/>
                  </a:lnTo>
                  <a:lnTo>
                    <a:pt x="149" y="657"/>
                  </a:lnTo>
                  <a:lnTo>
                    <a:pt x="165" y="636"/>
                  </a:lnTo>
                  <a:lnTo>
                    <a:pt x="182" y="614"/>
                  </a:lnTo>
                  <a:lnTo>
                    <a:pt x="200" y="594"/>
                  </a:lnTo>
                  <a:lnTo>
                    <a:pt x="218" y="574"/>
                  </a:lnTo>
                  <a:lnTo>
                    <a:pt x="237" y="554"/>
                  </a:lnTo>
                  <a:lnTo>
                    <a:pt x="257" y="535"/>
                  </a:lnTo>
                  <a:lnTo>
                    <a:pt x="277" y="517"/>
                  </a:lnTo>
                  <a:lnTo>
                    <a:pt x="298" y="500"/>
                  </a:lnTo>
                  <a:lnTo>
                    <a:pt x="319" y="484"/>
                  </a:lnTo>
                  <a:lnTo>
                    <a:pt x="342" y="469"/>
                  </a:lnTo>
                  <a:lnTo>
                    <a:pt x="365" y="454"/>
                  </a:lnTo>
                  <a:lnTo>
                    <a:pt x="389" y="441"/>
                  </a:lnTo>
                  <a:lnTo>
                    <a:pt x="412" y="428"/>
                  </a:lnTo>
                  <a:lnTo>
                    <a:pt x="437" y="417"/>
                  </a:lnTo>
                  <a:lnTo>
                    <a:pt x="461" y="407"/>
                  </a:lnTo>
                  <a:lnTo>
                    <a:pt x="486" y="397"/>
                  </a:lnTo>
                  <a:lnTo>
                    <a:pt x="508" y="390"/>
                  </a:lnTo>
                  <a:lnTo>
                    <a:pt x="532" y="385"/>
                  </a:lnTo>
                  <a:lnTo>
                    <a:pt x="554" y="379"/>
                  </a:lnTo>
                  <a:lnTo>
                    <a:pt x="577" y="374"/>
                  </a:lnTo>
                  <a:lnTo>
                    <a:pt x="601" y="369"/>
                  </a:lnTo>
                  <a:lnTo>
                    <a:pt x="624" y="366"/>
                  </a:lnTo>
                  <a:lnTo>
                    <a:pt x="648" y="362"/>
                  </a:lnTo>
                  <a:lnTo>
                    <a:pt x="671" y="360"/>
                  </a:lnTo>
                  <a:lnTo>
                    <a:pt x="696" y="358"/>
                  </a:lnTo>
                  <a:lnTo>
                    <a:pt x="719" y="356"/>
                  </a:lnTo>
                  <a:lnTo>
                    <a:pt x="744" y="356"/>
                  </a:lnTo>
                  <a:lnTo>
                    <a:pt x="767" y="356"/>
                  </a:lnTo>
                  <a:lnTo>
                    <a:pt x="792" y="356"/>
                  </a:lnTo>
                  <a:lnTo>
                    <a:pt x="815" y="358"/>
                  </a:lnTo>
                  <a:lnTo>
                    <a:pt x="839" y="360"/>
                  </a:lnTo>
                  <a:lnTo>
                    <a:pt x="864" y="363"/>
                  </a:lnTo>
                  <a:lnTo>
                    <a:pt x="887" y="367"/>
                  </a:lnTo>
                  <a:lnTo>
                    <a:pt x="911" y="370"/>
                  </a:lnTo>
                  <a:lnTo>
                    <a:pt x="934" y="375"/>
                  </a:lnTo>
                  <a:lnTo>
                    <a:pt x="956" y="381"/>
                  </a:lnTo>
                  <a:lnTo>
                    <a:pt x="980" y="388"/>
                  </a:lnTo>
                  <a:lnTo>
                    <a:pt x="1002" y="395"/>
                  </a:lnTo>
                  <a:lnTo>
                    <a:pt x="1024" y="402"/>
                  </a:lnTo>
                  <a:lnTo>
                    <a:pt x="1045" y="412"/>
                  </a:lnTo>
                  <a:lnTo>
                    <a:pt x="1066" y="421"/>
                  </a:lnTo>
                  <a:lnTo>
                    <a:pt x="1088" y="430"/>
                  </a:lnTo>
                  <a:lnTo>
                    <a:pt x="1109" y="441"/>
                  </a:lnTo>
                  <a:lnTo>
                    <a:pt x="1129" y="453"/>
                  </a:lnTo>
                  <a:lnTo>
                    <a:pt x="1149" y="466"/>
                  </a:lnTo>
                  <a:lnTo>
                    <a:pt x="1167" y="479"/>
                  </a:lnTo>
                  <a:lnTo>
                    <a:pt x="1186" y="493"/>
                  </a:lnTo>
                  <a:lnTo>
                    <a:pt x="1204" y="508"/>
                  </a:lnTo>
                  <a:lnTo>
                    <a:pt x="1225" y="528"/>
                  </a:lnTo>
                  <a:lnTo>
                    <a:pt x="1246" y="549"/>
                  </a:lnTo>
                  <a:lnTo>
                    <a:pt x="1266" y="571"/>
                  </a:lnTo>
                  <a:lnTo>
                    <a:pt x="1283" y="594"/>
                  </a:lnTo>
                  <a:lnTo>
                    <a:pt x="1301" y="617"/>
                  </a:lnTo>
                  <a:lnTo>
                    <a:pt x="1318" y="641"/>
                  </a:lnTo>
                  <a:lnTo>
                    <a:pt x="1334" y="665"/>
                  </a:lnTo>
                  <a:lnTo>
                    <a:pt x="1348" y="690"/>
                  </a:lnTo>
                  <a:lnTo>
                    <a:pt x="1362" y="716"/>
                  </a:lnTo>
                  <a:lnTo>
                    <a:pt x="1375" y="742"/>
                  </a:lnTo>
                  <a:lnTo>
                    <a:pt x="1388" y="768"/>
                  </a:lnTo>
                  <a:lnTo>
                    <a:pt x="1400" y="794"/>
                  </a:lnTo>
                  <a:lnTo>
                    <a:pt x="1422" y="848"/>
                  </a:lnTo>
                  <a:lnTo>
                    <a:pt x="1442" y="902"/>
                  </a:lnTo>
                  <a:lnTo>
                    <a:pt x="1832" y="574"/>
                  </a:lnTo>
                  <a:lnTo>
                    <a:pt x="2483" y="0"/>
                  </a:lnTo>
                  <a:lnTo>
                    <a:pt x="2483" y="834"/>
                  </a:lnTo>
                  <a:lnTo>
                    <a:pt x="1554" y="1594"/>
                  </a:lnTo>
                  <a:lnTo>
                    <a:pt x="2479" y="1594"/>
                  </a:lnTo>
                  <a:lnTo>
                    <a:pt x="2479" y="2340"/>
                  </a:lnTo>
                  <a:lnTo>
                    <a:pt x="0" y="2340"/>
                  </a:lnTo>
                  <a:lnTo>
                    <a:pt x="0" y="1058"/>
                  </a:lnTo>
                  <a:close/>
                  <a:moveTo>
                    <a:pt x="623" y="1132"/>
                  </a:moveTo>
                  <a:lnTo>
                    <a:pt x="642" y="1121"/>
                  </a:lnTo>
                  <a:lnTo>
                    <a:pt x="661" y="1112"/>
                  </a:lnTo>
                  <a:lnTo>
                    <a:pt x="681" y="1104"/>
                  </a:lnTo>
                  <a:lnTo>
                    <a:pt x="701" y="1097"/>
                  </a:lnTo>
                  <a:lnTo>
                    <a:pt x="722" y="1091"/>
                  </a:lnTo>
                  <a:lnTo>
                    <a:pt x="744" y="1086"/>
                  </a:lnTo>
                  <a:lnTo>
                    <a:pt x="765" y="1083"/>
                  </a:lnTo>
                  <a:lnTo>
                    <a:pt x="787" y="1080"/>
                  </a:lnTo>
                  <a:lnTo>
                    <a:pt x="810" y="1080"/>
                  </a:lnTo>
                  <a:lnTo>
                    <a:pt x="832" y="1080"/>
                  </a:lnTo>
                  <a:lnTo>
                    <a:pt x="854" y="1083"/>
                  </a:lnTo>
                  <a:lnTo>
                    <a:pt x="875" y="1086"/>
                  </a:lnTo>
                  <a:lnTo>
                    <a:pt x="898" y="1091"/>
                  </a:lnTo>
                  <a:lnTo>
                    <a:pt x="919" y="1098"/>
                  </a:lnTo>
                  <a:lnTo>
                    <a:pt x="939" y="1106"/>
                  </a:lnTo>
                  <a:lnTo>
                    <a:pt x="957" y="1116"/>
                  </a:lnTo>
                  <a:lnTo>
                    <a:pt x="973" y="1123"/>
                  </a:lnTo>
                  <a:lnTo>
                    <a:pt x="987" y="1132"/>
                  </a:lnTo>
                  <a:lnTo>
                    <a:pt x="998" y="1141"/>
                  </a:lnTo>
                  <a:lnTo>
                    <a:pt x="1010" y="1152"/>
                  </a:lnTo>
                  <a:lnTo>
                    <a:pt x="1022" y="1163"/>
                  </a:lnTo>
                  <a:lnTo>
                    <a:pt x="1031" y="1174"/>
                  </a:lnTo>
                  <a:lnTo>
                    <a:pt x="1041" y="1186"/>
                  </a:lnTo>
                  <a:lnTo>
                    <a:pt x="1049" y="1200"/>
                  </a:lnTo>
                  <a:lnTo>
                    <a:pt x="1057" y="1213"/>
                  </a:lnTo>
                  <a:lnTo>
                    <a:pt x="1063" y="1227"/>
                  </a:lnTo>
                  <a:lnTo>
                    <a:pt x="1070" y="1243"/>
                  </a:lnTo>
                  <a:lnTo>
                    <a:pt x="1075" y="1258"/>
                  </a:lnTo>
                  <a:lnTo>
                    <a:pt x="1081" y="1273"/>
                  </a:lnTo>
                  <a:lnTo>
                    <a:pt x="1084" y="1290"/>
                  </a:lnTo>
                  <a:lnTo>
                    <a:pt x="1089" y="1305"/>
                  </a:lnTo>
                  <a:lnTo>
                    <a:pt x="1091" y="1322"/>
                  </a:lnTo>
                  <a:lnTo>
                    <a:pt x="1097" y="1357"/>
                  </a:lnTo>
                  <a:lnTo>
                    <a:pt x="1101" y="1392"/>
                  </a:lnTo>
                  <a:lnTo>
                    <a:pt x="1102" y="1427"/>
                  </a:lnTo>
                  <a:lnTo>
                    <a:pt x="1103" y="1462"/>
                  </a:lnTo>
                  <a:lnTo>
                    <a:pt x="1103" y="1534"/>
                  </a:lnTo>
                  <a:lnTo>
                    <a:pt x="1102" y="1601"/>
                  </a:lnTo>
                  <a:lnTo>
                    <a:pt x="486" y="1601"/>
                  </a:lnTo>
                  <a:lnTo>
                    <a:pt x="486" y="1535"/>
                  </a:lnTo>
                  <a:lnTo>
                    <a:pt x="486" y="1467"/>
                  </a:lnTo>
                  <a:lnTo>
                    <a:pt x="486" y="1433"/>
                  </a:lnTo>
                  <a:lnTo>
                    <a:pt x="487" y="1400"/>
                  </a:lnTo>
                  <a:lnTo>
                    <a:pt x="489" y="1367"/>
                  </a:lnTo>
                  <a:lnTo>
                    <a:pt x="494" y="1334"/>
                  </a:lnTo>
                  <a:lnTo>
                    <a:pt x="496" y="1319"/>
                  </a:lnTo>
                  <a:lnTo>
                    <a:pt x="500" y="1304"/>
                  </a:lnTo>
                  <a:lnTo>
                    <a:pt x="503" y="1288"/>
                  </a:lnTo>
                  <a:lnTo>
                    <a:pt x="508" y="1273"/>
                  </a:lnTo>
                  <a:lnTo>
                    <a:pt x="513" y="1259"/>
                  </a:lnTo>
                  <a:lnTo>
                    <a:pt x="519" y="1245"/>
                  </a:lnTo>
                  <a:lnTo>
                    <a:pt x="526" y="1232"/>
                  </a:lnTo>
                  <a:lnTo>
                    <a:pt x="533" y="1219"/>
                  </a:lnTo>
                  <a:lnTo>
                    <a:pt x="541" y="1206"/>
                  </a:lnTo>
                  <a:lnTo>
                    <a:pt x="549" y="1193"/>
                  </a:lnTo>
                  <a:lnTo>
                    <a:pt x="560" y="1181"/>
                  </a:lnTo>
                  <a:lnTo>
                    <a:pt x="570" y="1171"/>
                  </a:lnTo>
                  <a:lnTo>
                    <a:pt x="582" y="1160"/>
                  </a:lnTo>
                  <a:lnTo>
                    <a:pt x="595" y="1151"/>
                  </a:lnTo>
                  <a:lnTo>
                    <a:pt x="609" y="1141"/>
                  </a:lnTo>
                  <a:lnTo>
                    <a:pt x="623" y="1132"/>
                  </a:lnTo>
                  <a:close/>
                </a:path>
              </a:pathLst>
            </a:custGeom>
            <a:solidFill>
              <a:srgbClr val="CD092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CH" sz="1800">
                <a:solidFill>
                  <a:srgbClr val="CD0920"/>
                </a:solidFill>
                <a:latin typeface="Arial" charset="0"/>
              </a:endParaRPr>
            </a:p>
          </p:txBody>
        </p:sp>
      </p:grpSp>
      <p:pic>
        <p:nvPicPr>
          <p:cNvPr id="80" name="Picture 22" descr="G:\Infozentrale\CI-CD\Neues CD 2011\Powerpoint\logo_vertikal_blank.wmf">
            <a:extLst>
              <a:ext uri="{FF2B5EF4-FFF2-40B4-BE49-F238E27FC236}">
                <a16:creationId xmlns:a16="http://schemas.microsoft.com/office/drawing/2014/main" id="{67487067-9CDA-B54F-AB4F-2F53000F1E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170153" y="2709468"/>
            <a:ext cx="50588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CFD74250-A3E6-B94E-BCF0-AE03848C3796}"/>
              </a:ext>
            </a:extLst>
          </p:cNvPr>
          <p:cNvGrpSpPr/>
          <p:nvPr userDrawn="1"/>
        </p:nvGrpSpPr>
        <p:grpSpPr>
          <a:xfrm>
            <a:off x="8226334" y="6159002"/>
            <a:ext cx="3356066" cy="420193"/>
            <a:chOff x="7006169" y="6261105"/>
            <a:chExt cx="4614331" cy="368300"/>
          </a:xfrm>
        </p:grpSpPr>
        <p:sp>
          <p:nvSpPr>
            <p:cNvPr id="82" name="Freeform 124">
              <a:extLst>
                <a:ext uri="{FF2B5EF4-FFF2-40B4-BE49-F238E27FC236}">
                  <a16:creationId xmlns:a16="http://schemas.microsoft.com/office/drawing/2014/main" id="{90E0A4EB-B483-E449-A6FE-016EDE4595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52247" y="6402387"/>
              <a:ext cx="226504" cy="222250"/>
            </a:xfrm>
            <a:custGeom>
              <a:avLst/>
              <a:gdLst>
                <a:gd name="T0" fmla="*/ 1920038862 w 854"/>
                <a:gd name="T1" fmla="*/ 0 h 1115"/>
                <a:gd name="T2" fmla="*/ 0 w 854"/>
                <a:gd name="T3" fmla="*/ 0 h 1115"/>
                <a:gd name="T4" fmla="*/ 0 w 854"/>
                <a:gd name="T5" fmla="*/ 2147483647 h 1115"/>
                <a:gd name="T6" fmla="*/ 1920038862 w 854"/>
                <a:gd name="T7" fmla="*/ 2147483647 h 1115"/>
                <a:gd name="T8" fmla="*/ 1920038862 w 854"/>
                <a:gd name="T9" fmla="*/ 2147483647 h 1115"/>
                <a:gd name="T10" fmla="*/ 2147483647 w 854"/>
                <a:gd name="T11" fmla="*/ 2147483647 h 1115"/>
                <a:gd name="T12" fmla="*/ 2147483647 w 854"/>
                <a:gd name="T13" fmla="*/ 2147483647 h 1115"/>
                <a:gd name="T14" fmla="*/ 2147483647 w 854"/>
                <a:gd name="T15" fmla="*/ 2147483647 h 1115"/>
                <a:gd name="T16" fmla="*/ 2147483647 w 854"/>
                <a:gd name="T17" fmla="*/ 2147483647 h 1115"/>
                <a:gd name="T18" fmla="*/ 2147483647 w 854"/>
                <a:gd name="T19" fmla="*/ 2147483647 h 1115"/>
                <a:gd name="T20" fmla="*/ 1920038862 w 854"/>
                <a:gd name="T21" fmla="*/ 2147483647 h 1115"/>
                <a:gd name="T22" fmla="*/ 1920038862 w 854"/>
                <a:gd name="T23" fmla="*/ 0 h 11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54" h="1115">
                  <a:moveTo>
                    <a:pt x="244" y="0"/>
                  </a:moveTo>
                  <a:lnTo>
                    <a:pt x="0" y="0"/>
                  </a:lnTo>
                  <a:lnTo>
                    <a:pt x="0" y="1115"/>
                  </a:lnTo>
                  <a:lnTo>
                    <a:pt x="244" y="1115"/>
                  </a:lnTo>
                  <a:lnTo>
                    <a:pt x="244" y="835"/>
                  </a:lnTo>
                  <a:lnTo>
                    <a:pt x="511" y="1115"/>
                  </a:lnTo>
                  <a:lnTo>
                    <a:pt x="854" y="1115"/>
                  </a:lnTo>
                  <a:lnTo>
                    <a:pt x="487" y="745"/>
                  </a:lnTo>
                  <a:lnTo>
                    <a:pt x="832" y="426"/>
                  </a:lnTo>
                  <a:lnTo>
                    <a:pt x="497" y="426"/>
                  </a:lnTo>
                  <a:lnTo>
                    <a:pt x="244" y="675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83" name="Freeform 125">
              <a:extLst>
                <a:ext uri="{FF2B5EF4-FFF2-40B4-BE49-F238E27FC236}">
                  <a16:creationId xmlns:a16="http://schemas.microsoft.com/office/drawing/2014/main" id="{C86BBFE5-0D23-884E-A034-C8F2F80221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385105" y="6483355"/>
              <a:ext cx="160881" cy="144463"/>
            </a:xfrm>
            <a:custGeom>
              <a:avLst/>
              <a:gdLst>
                <a:gd name="T0" fmla="*/ 2147483647 w 603"/>
                <a:gd name="T1" fmla="*/ 182223466 h 735"/>
                <a:gd name="T2" fmla="*/ 2147483647 w 603"/>
                <a:gd name="T3" fmla="*/ 45546137 h 735"/>
                <a:gd name="T4" fmla="*/ 2147483647 w 603"/>
                <a:gd name="T5" fmla="*/ 0 h 735"/>
                <a:gd name="T6" fmla="*/ 2147483647 w 603"/>
                <a:gd name="T7" fmla="*/ 37974507 h 735"/>
                <a:gd name="T8" fmla="*/ 1794246775 w 603"/>
                <a:gd name="T9" fmla="*/ 151859309 h 735"/>
                <a:gd name="T10" fmla="*/ 1321655123 w 603"/>
                <a:gd name="T11" fmla="*/ 356875302 h 735"/>
                <a:gd name="T12" fmla="*/ 929170068 w 603"/>
                <a:gd name="T13" fmla="*/ 645411940 h 735"/>
                <a:gd name="T14" fmla="*/ 632804448 w 603"/>
                <a:gd name="T15" fmla="*/ 1017430896 h 735"/>
                <a:gd name="T16" fmla="*/ 496611607 w 603"/>
                <a:gd name="T17" fmla="*/ 1328759864 h 735"/>
                <a:gd name="T18" fmla="*/ 432518445 w 603"/>
                <a:gd name="T19" fmla="*/ 1670453186 h 735"/>
                <a:gd name="T20" fmla="*/ 448571698 w 603"/>
                <a:gd name="T21" fmla="*/ 2147483647 h 735"/>
                <a:gd name="T22" fmla="*/ 584724523 w 603"/>
                <a:gd name="T23" fmla="*/ 2147483647 h 735"/>
                <a:gd name="T24" fmla="*/ 800983745 w 603"/>
                <a:gd name="T25" fmla="*/ 2147483647 h 735"/>
                <a:gd name="T26" fmla="*/ 1089342647 w 603"/>
                <a:gd name="T27" fmla="*/ 2147483647 h 735"/>
                <a:gd name="T28" fmla="*/ 1417774957 w 603"/>
                <a:gd name="T29" fmla="*/ 2147483647 h 735"/>
                <a:gd name="T30" fmla="*/ 1754173568 w 603"/>
                <a:gd name="T31" fmla="*/ 2147483647 h 735"/>
                <a:gd name="T32" fmla="*/ 2098619114 w 603"/>
                <a:gd name="T33" fmla="*/ 2147483647 h 735"/>
                <a:gd name="T34" fmla="*/ 2147483647 w 603"/>
                <a:gd name="T35" fmla="*/ 2147483647 h 735"/>
                <a:gd name="T36" fmla="*/ 2147483647 w 603"/>
                <a:gd name="T37" fmla="*/ 2147483647 h 735"/>
                <a:gd name="T38" fmla="*/ 2147483647 w 603"/>
                <a:gd name="T39" fmla="*/ 2147483647 h 735"/>
                <a:gd name="T40" fmla="*/ 2147483647 w 603"/>
                <a:gd name="T41" fmla="*/ 2147483647 h 735"/>
                <a:gd name="T42" fmla="*/ 2147483647 w 603"/>
                <a:gd name="T43" fmla="*/ 2147483647 h 735"/>
                <a:gd name="T44" fmla="*/ 2147483647 w 603"/>
                <a:gd name="T45" fmla="*/ 2147483647 h 735"/>
                <a:gd name="T46" fmla="*/ 2147483647 w 603"/>
                <a:gd name="T47" fmla="*/ 2147483647 h 735"/>
                <a:gd name="T48" fmla="*/ 2147483647 w 603"/>
                <a:gd name="T49" fmla="*/ 2147483647 h 735"/>
                <a:gd name="T50" fmla="*/ 1866306638 w 603"/>
                <a:gd name="T51" fmla="*/ 2147483647 h 735"/>
                <a:gd name="T52" fmla="*/ 1449801429 w 603"/>
                <a:gd name="T53" fmla="*/ 2147483647 h 735"/>
                <a:gd name="T54" fmla="*/ 1057316175 w 603"/>
                <a:gd name="T55" fmla="*/ 2147483647 h 735"/>
                <a:gd name="T56" fmla="*/ 712870829 w 603"/>
                <a:gd name="T57" fmla="*/ 2147483647 h 735"/>
                <a:gd name="T58" fmla="*/ 248325712 w 603"/>
                <a:gd name="T59" fmla="*/ 2147483647 h 735"/>
                <a:gd name="T60" fmla="*/ 656824202 w 603"/>
                <a:gd name="T61" fmla="*/ 2147483647 h 735"/>
                <a:gd name="T62" fmla="*/ 1073329411 w 603"/>
                <a:gd name="T63" fmla="*/ 2147483647 h 735"/>
                <a:gd name="T64" fmla="*/ 1497881155 w 603"/>
                <a:gd name="T65" fmla="*/ 2147483647 h 735"/>
                <a:gd name="T66" fmla="*/ 1930399600 w 603"/>
                <a:gd name="T67" fmla="*/ 2147483647 h 735"/>
                <a:gd name="T68" fmla="*/ 2147483647 w 603"/>
                <a:gd name="T69" fmla="*/ 2147483647 h 735"/>
                <a:gd name="T70" fmla="*/ 2147483647 w 603"/>
                <a:gd name="T71" fmla="*/ 2147483647 h 735"/>
                <a:gd name="T72" fmla="*/ 2147483647 w 603"/>
                <a:gd name="T73" fmla="*/ 2147483647 h 735"/>
                <a:gd name="T74" fmla="*/ 2147483647 w 603"/>
                <a:gd name="T75" fmla="*/ 2147483647 h 735"/>
                <a:gd name="T76" fmla="*/ 2147483647 w 603"/>
                <a:gd name="T77" fmla="*/ 2147483647 h 735"/>
                <a:gd name="T78" fmla="*/ 2147483647 w 603"/>
                <a:gd name="T79" fmla="*/ 2147483647 h 735"/>
                <a:gd name="T80" fmla="*/ 2147483647 w 603"/>
                <a:gd name="T81" fmla="*/ 2147483647 h 735"/>
                <a:gd name="T82" fmla="*/ 2147483647 w 603"/>
                <a:gd name="T83" fmla="*/ 2147483647 h 735"/>
                <a:gd name="T84" fmla="*/ 2147483647 w 603"/>
                <a:gd name="T85" fmla="*/ 2147483647 h 735"/>
                <a:gd name="T86" fmla="*/ 2147483647 w 603"/>
                <a:gd name="T87" fmla="*/ 2147483647 h 735"/>
                <a:gd name="T88" fmla="*/ 2147483647 w 603"/>
                <a:gd name="T89" fmla="*/ 2147483647 h 735"/>
                <a:gd name="T90" fmla="*/ 2147483647 w 603"/>
                <a:gd name="T91" fmla="*/ 2147483647 h 735"/>
                <a:gd name="T92" fmla="*/ 2147483647 w 603"/>
                <a:gd name="T93" fmla="*/ 2147483647 h 735"/>
                <a:gd name="T94" fmla="*/ 2147483647 w 603"/>
                <a:gd name="T95" fmla="*/ 2147483647 h 735"/>
                <a:gd name="T96" fmla="*/ 2147483647 w 603"/>
                <a:gd name="T97" fmla="*/ 2133603136 h 735"/>
                <a:gd name="T98" fmla="*/ 2147483647 w 603"/>
                <a:gd name="T99" fmla="*/ 2034900315 h 735"/>
                <a:gd name="T100" fmla="*/ 2147483647 w 603"/>
                <a:gd name="T101" fmla="*/ 1989353981 h 735"/>
                <a:gd name="T102" fmla="*/ 2147483647 w 603"/>
                <a:gd name="T103" fmla="*/ 1905833336 h 735"/>
                <a:gd name="T104" fmla="*/ 2147483647 w 603"/>
                <a:gd name="T105" fmla="*/ 1791909814 h 735"/>
                <a:gd name="T106" fmla="*/ 2147483647 w 603"/>
                <a:gd name="T107" fmla="*/ 1617296698 h 735"/>
                <a:gd name="T108" fmla="*/ 2147483647 w 603"/>
                <a:gd name="T109" fmla="*/ 1488191000 h 735"/>
                <a:gd name="T110" fmla="*/ 2147483647 w 603"/>
                <a:gd name="T111" fmla="*/ 1389488178 h 735"/>
                <a:gd name="T112" fmla="*/ 2147483647 w 603"/>
                <a:gd name="T113" fmla="*/ 1313577884 h 735"/>
                <a:gd name="T114" fmla="*/ 2147483647 w 603"/>
                <a:gd name="T115" fmla="*/ 1268031550 h 735"/>
                <a:gd name="T116" fmla="*/ 2147483647 w 603"/>
                <a:gd name="T117" fmla="*/ 1283213726 h 735"/>
                <a:gd name="T118" fmla="*/ 2147483647 w 603"/>
                <a:gd name="T119" fmla="*/ 1336370214 h 735"/>
                <a:gd name="T120" fmla="*/ 2147483647 w 603"/>
                <a:gd name="T121" fmla="*/ 1412280705 h 735"/>
                <a:gd name="T122" fmla="*/ 2147483647 w 603"/>
                <a:gd name="T123" fmla="*/ 1518593877 h 73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03" h="735">
                  <a:moveTo>
                    <a:pt x="583" y="44"/>
                  </a:moveTo>
                  <a:lnTo>
                    <a:pt x="556" y="33"/>
                  </a:lnTo>
                  <a:lnTo>
                    <a:pt x="528" y="24"/>
                  </a:lnTo>
                  <a:lnTo>
                    <a:pt x="501" y="16"/>
                  </a:lnTo>
                  <a:lnTo>
                    <a:pt x="472" y="10"/>
                  </a:lnTo>
                  <a:lnTo>
                    <a:pt x="443" y="6"/>
                  </a:lnTo>
                  <a:lnTo>
                    <a:pt x="414" y="2"/>
                  </a:lnTo>
                  <a:lnTo>
                    <a:pt x="385" y="0"/>
                  </a:lnTo>
                  <a:lnTo>
                    <a:pt x="356" y="0"/>
                  </a:lnTo>
                  <a:lnTo>
                    <a:pt x="333" y="0"/>
                  </a:lnTo>
                  <a:lnTo>
                    <a:pt x="311" y="2"/>
                  </a:lnTo>
                  <a:lnTo>
                    <a:pt x="288" y="5"/>
                  </a:lnTo>
                  <a:lnTo>
                    <a:pt x="267" y="9"/>
                  </a:lnTo>
                  <a:lnTo>
                    <a:pt x="245" y="14"/>
                  </a:lnTo>
                  <a:lnTo>
                    <a:pt x="224" y="20"/>
                  </a:lnTo>
                  <a:lnTo>
                    <a:pt x="204" y="28"/>
                  </a:lnTo>
                  <a:lnTo>
                    <a:pt x="184" y="37"/>
                  </a:lnTo>
                  <a:lnTo>
                    <a:pt x="165" y="47"/>
                  </a:lnTo>
                  <a:lnTo>
                    <a:pt x="147" y="59"/>
                  </a:lnTo>
                  <a:lnTo>
                    <a:pt x="132" y="71"/>
                  </a:lnTo>
                  <a:lnTo>
                    <a:pt x="116" y="85"/>
                  </a:lnTo>
                  <a:lnTo>
                    <a:pt x="102" y="100"/>
                  </a:lnTo>
                  <a:lnTo>
                    <a:pt x="90" y="117"/>
                  </a:lnTo>
                  <a:lnTo>
                    <a:pt x="79" y="134"/>
                  </a:lnTo>
                  <a:lnTo>
                    <a:pt x="70" y="153"/>
                  </a:lnTo>
                  <a:lnTo>
                    <a:pt x="65" y="163"/>
                  </a:lnTo>
                  <a:lnTo>
                    <a:pt x="62" y="175"/>
                  </a:lnTo>
                  <a:lnTo>
                    <a:pt x="59" y="185"/>
                  </a:lnTo>
                  <a:lnTo>
                    <a:pt x="57" y="196"/>
                  </a:lnTo>
                  <a:lnTo>
                    <a:pt x="54" y="220"/>
                  </a:lnTo>
                  <a:lnTo>
                    <a:pt x="53" y="245"/>
                  </a:lnTo>
                  <a:lnTo>
                    <a:pt x="53" y="266"/>
                  </a:lnTo>
                  <a:lnTo>
                    <a:pt x="56" y="286"/>
                  </a:lnTo>
                  <a:lnTo>
                    <a:pt x="59" y="305"/>
                  </a:lnTo>
                  <a:lnTo>
                    <a:pt x="65" y="322"/>
                  </a:lnTo>
                  <a:lnTo>
                    <a:pt x="73" y="337"/>
                  </a:lnTo>
                  <a:lnTo>
                    <a:pt x="81" y="351"/>
                  </a:lnTo>
                  <a:lnTo>
                    <a:pt x="90" y="363"/>
                  </a:lnTo>
                  <a:lnTo>
                    <a:pt x="100" y="374"/>
                  </a:lnTo>
                  <a:lnTo>
                    <a:pt x="111" y="383"/>
                  </a:lnTo>
                  <a:lnTo>
                    <a:pt x="124" y="392"/>
                  </a:lnTo>
                  <a:lnTo>
                    <a:pt x="136" y="400"/>
                  </a:lnTo>
                  <a:lnTo>
                    <a:pt x="150" y="407"/>
                  </a:lnTo>
                  <a:lnTo>
                    <a:pt x="163" y="413"/>
                  </a:lnTo>
                  <a:lnTo>
                    <a:pt x="177" y="417"/>
                  </a:lnTo>
                  <a:lnTo>
                    <a:pt x="191" y="422"/>
                  </a:lnTo>
                  <a:lnTo>
                    <a:pt x="206" y="426"/>
                  </a:lnTo>
                  <a:lnTo>
                    <a:pt x="219" y="429"/>
                  </a:lnTo>
                  <a:lnTo>
                    <a:pt x="234" y="433"/>
                  </a:lnTo>
                  <a:lnTo>
                    <a:pt x="248" y="436"/>
                  </a:lnTo>
                  <a:lnTo>
                    <a:pt x="262" y="438"/>
                  </a:lnTo>
                  <a:lnTo>
                    <a:pt x="275" y="442"/>
                  </a:lnTo>
                  <a:lnTo>
                    <a:pt x="287" y="445"/>
                  </a:lnTo>
                  <a:lnTo>
                    <a:pt x="299" y="449"/>
                  </a:lnTo>
                  <a:lnTo>
                    <a:pt x="311" y="452"/>
                  </a:lnTo>
                  <a:lnTo>
                    <a:pt x="321" y="455"/>
                  </a:lnTo>
                  <a:lnTo>
                    <a:pt x="330" y="460"/>
                  </a:lnTo>
                  <a:lnTo>
                    <a:pt x="339" y="465"/>
                  </a:lnTo>
                  <a:lnTo>
                    <a:pt x="345" y="471"/>
                  </a:lnTo>
                  <a:lnTo>
                    <a:pt x="351" y="477"/>
                  </a:lnTo>
                  <a:lnTo>
                    <a:pt x="356" y="485"/>
                  </a:lnTo>
                  <a:lnTo>
                    <a:pt x="358" y="492"/>
                  </a:lnTo>
                  <a:lnTo>
                    <a:pt x="359" y="503"/>
                  </a:lnTo>
                  <a:lnTo>
                    <a:pt x="358" y="509"/>
                  </a:lnTo>
                  <a:lnTo>
                    <a:pt x="357" y="515"/>
                  </a:lnTo>
                  <a:lnTo>
                    <a:pt x="354" y="522"/>
                  </a:lnTo>
                  <a:lnTo>
                    <a:pt x="351" y="526"/>
                  </a:lnTo>
                  <a:lnTo>
                    <a:pt x="347" y="531"/>
                  </a:lnTo>
                  <a:lnTo>
                    <a:pt x="342" y="535"/>
                  </a:lnTo>
                  <a:lnTo>
                    <a:pt x="338" y="540"/>
                  </a:lnTo>
                  <a:lnTo>
                    <a:pt x="332" y="543"/>
                  </a:lnTo>
                  <a:lnTo>
                    <a:pt x="320" y="548"/>
                  </a:lnTo>
                  <a:lnTo>
                    <a:pt x="307" y="552"/>
                  </a:lnTo>
                  <a:lnTo>
                    <a:pt x="294" y="554"/>
                  </a:lnTo>
                  <a:lnTo>
                    <a:pt x="282" y="554"/>
                  </a:lnTo>
                  <a:lnTo>
                    <a:pt x="267" y="554"/>
                  </a:lnTo>
                  <a:lnTo>
                    <a:pt x="250" y="552"/>
                  </a:lnTo>
                  <a:lnTo>
                    <a:pt x="233" y="549"/>
                  </a:lnTo>
                  <a:lnTo>
                    <a:pt x="216" y="544"/>
                  </a:lnTo>
                  <a:lnTo>
                    <a:pt x="198" y="539"/>
                  </a:lnTo>
                  <a:lnTo>
                    <a:pt x="181" y="533"/>
                  </a:lnTo>
                  <a:lnTo>
                    <a:pt x="164" y="526"/>
                  </a:lnTo>
                  <a:lnTo>
                    <a:pt x="147" y="518"/>
                  </a:lnTo>
                  <a:lnTo>
                    <a:pt x="132" y="511"/>
                  </a:lnTo>
                  <a:lnTo>
                    <a:pt x="116" y="503"/>
                  </a:lnTo>
                  <a:lnTo>
                    <a:pt x="102" y="494"/>
                  </a:lnTo>
                  <a:lnTo>
                    <a:pt x="89" y="485"/>
                  </a:lnTo>
                  <a:lnTo>
                    <a:pt x="0" y="656"/>
                  </a:lnTo>
                  <a:lnTo>
                    <a:pt x="16" y="665"/>
                  </a:lnTo>
                  <a:lnTo>
                    <a:pt x="31" y="674"/>
                  </a:lnTo>
                  <a:lnTo>
                    <a:pt x="48" y="682"/>
                  </a:lnTo>
                  <a:lnTo>
                    <a:pt x="65" y="690"/>
                  </a:lnTo>
                  <a:lnTo>
                    <a:pt x="82" y="696"/>
                  </a:lnTo>
                  <a:lnTo>
                    <a:pt x="99" y="703"/>
                  </a:lnTo>
                  <a:lnTo>
                    <a:pt x="116" y="709"/>
                  </a:lnTo>
                  <a:lnTo>
                    <a:pt x="134" y="714"/>
                  </a:lnTo>
                  <a:lnTo>
                    <a:pt x="151" y="719"/>
                  </a:lnTo>
                  <a:lnTo>
                    <a:pt x="169" y="723"/>
                  </a:lnTo>
                  <a:lnTo>
                    <a:pt x="187" y="727"/>
                  </a:lnTo>
                  <a:lnTo>
                    <a:pt x="205" y="730"/>
                  </a:lnTo>
                  <a:lnTo>
                    <a:pt x="223" y="732"/>
                  </a:lnTo>
                  <a:lnTo>
                    <a:pt x="241" y="734"/>
                  </a:lnTo>
                  <a:lnTo>
                    <a:pt x="260" y="735"/>
                  </a:lnTo>
                  <a:lnTo>
                    <a:pt x="278" y="735"/>
                  </a:lnTo>
                  <a:lnTo>
                    <a:pt x="302" y="735"/>
                  </a:lnTo>
                  <a:lnTo>
                    <a:pt x="326" y="732"/>
                  </a:lnTo>
                  <a:lnTo>
                    <a:pt x="350" y="730"/>
                  </a:lnTo>
                  <a:lnTo>
                    <a:pt x="374" y="726"/>
                  </a:lnTo>
                  <a:lnTo>
                    <a:pt x="396" y="720"/>
                  </a:lnTo>
                  <a:lnTo>
                    <a:pt x="419" y="713"/>
                  </a:lnTo>
                  <a:lnTo>
                    <a:pt x="440" y="705"/>
                  </a:lnTo>
                  <a:lnTo>
                    <a:pt x="461" y="696"/>
                  </a:lnTo>
                  <a:lnTo>
                    <a:pt x="482" y="686"/>
                  </a:lnTo>
                  <a:lnTo>
                    <a:pt x="501" y="675"/>
                  </a:lnTo>
                  <a:lnTo>
                    <a:pt x="518" y="662"/>
                  </a:lnTo>
                  <a:lnTo>
                    <a:pt x="535" y="647"/>
                  </a:lnTo>
                  <a:lnTo>
                    <a:pt x="549" y="631"/>
                  </a:lnTo>
                  <a:lnTo>
                    <a:pt x="563" y="614"/>
                  </a:lnTo>
                  <a:lnTo>
                    <a:pt x="575" y="595"/>
                  </a:lnTo>
                  <a:lnTo>
                    <a:pt x="584" y="575"/>
                  </a:lnTo>
                  <a:lnTo>
                    <a:pt x="589" y="563"/>
                  </a:lnTo>
                  <a:lnTo>
                    <a:pt x="593" y="553"/>
                  </a:lnTo>
                  <a:lnTo>
                    <a:pt x="595" y="541"/>
                  </a:lnTo>
                  <a:lnTo>
                    <a:pt x="599" y="530"/>
                  </a:lnTo>
                  <a:lnTo>
                    <a:pt x="600" y="517"/>
                  </a:lnTo>
                  <a:lnTo>
                    <a:pt x="602" y="505"/>
                  </a:lnTo>
                  <a:lnTo>
                    <a:pt x="602" y="491"/>
                  </a:lnTo>
                  <a:lnTo>
                    <a:pt x="603" y="478"/>
                  </a:lnTo>
                  <a:lnTo>
                    <a:pt x="602" y="463"/>
                  </a:lnTo>
                  <a:lnTo>
                    <a:pt x="601" y="447"/>
                  </a:lnTo>
                  <a:lnTo>
                    <a:pt x="599" y="434"/>
                  </a:lnTo>
                  <a:lnTo>
                    <a:pt x="597" y="420"/>
                  </a:lnTo>
                  <a:lnTo>
                    <a:pt x="592" y="408"/>
                  </a:lnTo>
                  <a:lnTo>
                    <a:pt x="588" y="396"/>
                  </a:lnTo>
                  <a:lnTo>
                    <a:pt x="583" y="384"/>
                  </a:lnTo>
                  <a:lnTo>
                    <a:pt x="576" y="373"/>
                  </a:lnTo>
                  <a:lnTo>
                    <a:pt x="570" y="364"/>
                  </a:lnTo>
                  <a:lnTo>
                    <a:pt x="563" y="354"/>
                  </a:lnTo>
                  <a:lnTo>
                    <a:pt x="555" y="345"/>
                  </a:lnTo>
                  <a:lnTo>
                    <a:pt x="546" y="337"/>
                  </a:lnTo>
                  <a:lnTo>
                    <a:pt x="537" y="329"/>
                  </a:lnTo>
                  <a:lnTo>
                    <a:pt x="527" y="321"/>
                  </a:lnTo>
                  <a:lnTo>
                    <a:pt x="517" y="314"/>
                  </a:lnTo>
                  <a:lnTo>
                    <a:pt x="505" y="309"/>
                  </a:lnTo>
                  <a:lnTo>
                    <a:pt x="482" y="298"/>
                  </a:lnTo>
                  <a:lnTo>
                    <a:pt x="457" y="289"/>
                  </a:lnTo>
                  <a:lnTo>
                    <a:pt x="431" y="281"/>
                  </a:lnTo>
                  <a:lnTo>
                    <a:pt x="403" y="274"/>
                  </a:lnTo>
                  <a:lnTo>
                    <a:pt x="388" y="272"/>
                  </a:lnTo>
                  <a:lnTo>
                    <a:pt x="371" y="268"/>
                  </a:lnTo>
                  <a:lnTo>
                    <a:pt x="362" y="266"/>
                  </a:lnTo>
                  <a:lnTo>
                    <a:pt x="353" y="264"/>
                  </a:lnTo>
                  <a:lnTo>
                    <a:pt x="344" y="262"/>
                  </a:lnTo>
                  <a:lnTo>
                    <a:pt x="335" y="259"/>
                  </a:lnTo>
                  <a:lnTo>
                    <a:pt x="326" y="256"/>
                  </a:lnTo>
                  <a:lnTo>
                    <a:pt x="318" y="251"/>
                  </a:lnTo>
                  <a:lnTo>
                    <a:pt x="312" y="247"/>
                  </a:lnTo>
                  <a:lnTo>
                    <a:pt x="305" y="241"/>
                  </a:lnTo>
                  <a:lnTo>
                    <a:pt x="300" y="236"/>
                  </a:lnTo>
                  <a:lnTo>
                    <a:pt x="296" y="229"/>
                  </a:lnTo>
                  <a:lnTo>
                    <a:pt x="294" y="222"/>
                  </a:lnTo>
                  <a:lnTo>
                    <a:pt x="293" y="213"/>
                  </a:lnTo>
                  <a:lnTo>
                    <a:pt x="294" y="207"/>
                  </a:lnTo>
                  <a:lnTo>
                    <a:pt x="295" y="202"/>
                  </a:lnTo>
                  <a:lnTo>
                    <a:pt x="297" y="196"/>
                  </a:lnTo>
                  <a:lnTo>
                    <a:pt x="300" y="192"/>
                  </a:lnTo>
                  <a:lnTo>
                    <a:pt x="305" y="187"/>
                  </a:lnTo>
                  <a:lnTo>
                    <a:pt x="309" y="183"/>
                  </a:lnTo>
                  <a:lnTo>
                    <a:pt x="315" y="179"/>
                  </a:lnTo>
                  <a:lnTo>
                    <a:pt x="321" y="177"/>
                  </a:lnTo>
                  <a:lnTo>
                    <a:pt x="333" y="173"/>
                  </a:lnTo>
                  <a:lnTo>
                    <a:pt x="345" y="169"/>
                  </a:lnTo>
                  <a:lnTo>
                    <a:pt x="358" y="167"/>
                  </a:lnTo>
                  <a:lnTo>
                    <a:pt x="369" y="167"/>
                  </a:lnTo>
                  <a:lnTo>
                    <a:pt x="380" y="167"/>
                  </a:lnTo>
                  <a:lnTo>
                    <a:pt x="391" y="168"/>
                  </a:lnTo>
                  <a:lnTo>
                    <a:pt x="402" y="169"/>
                  </a:lnTo>
                  <a:lnTo>
                    <a:pt x="414" y="170"/>
                  </a:lnTo>
                  <a:lnTo>
                    <a:pt x="425" y="173"/>
                  </a:lnTo>
                  <a:lnTo>
                    <a:pt x="437" y="176"/>
                  </a:lnTo>
                  <a:lnTo>
                    <a:pt x="448" y="179"/>
                  </a:lnTo>
                  <a:lnTo>
                    <a:pt x="459" y="183"/>
                  </a:lnTo>
                  <a:lnTo>
                    <a:pt x="470" y="186"/>
                  </a:lnTo>
                  <a:lnTo>
                    <a:pt x="481" y="191"/>
                  </a:lnTo>
                  <a:lnTo>
                    <a:pt x="491" y="195"/>
                  </a:lnTo>
                  <a:lnTo>
                    <a:pt x="501" y="200"/>
                  </a:lnTo>
                  <a:lnTo>
                    <a:pt x="583" y="44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84" name="Freeform 126">
              <a:extLst>
                <a:ext uri="{FF2B5EF4-FFF2-40B4-BE49-F238E27FC236}">
                  <a16:creationId xmlns:a16="http://schemas.microsoft.com/office/drawing/2014/main" id="{9088F13E-6BFD-904B-A27E-D743E9F7F3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567154" y="6483355"/>
              <a:ext cx="160881" cy="144463"/>
            </a:xfrm>
            <a:custGeom>
              <a:avLst/>
              <a:gdLst>
                <a:gd name="T0" fmla="*/ 2147483647 w 603"/>
                <a:gd name="T1" fmla="*/ 182223466 h 735"/>
                <a:gd name="T2" fmla="*/ 2147483647 w 603"/>
                <a:gd name="T3" fmla="*/ 45546137 h 735"/>
                <a:gd name="T4" fmla="*/ 2147483647 w 603"/>
                <a:gd name="T5" fmla="*/ 0 h 735"/>
                <a:gd name="T6" fmla="*/ 2147483647 w 603"/>
                <a:gd name="T7" fmla="*/ 37974507 h 735"/>
                <a:gd name="T8" fmla="*/ 1794246775 w 603"/>
                <a:gd name="T9" fmla="*/ 151859309 h 735"/>
                <a:gd name="T10" fmla="*/ 1321655123 w 603"/>
                <a:gd name="T11" fmla="*/ 356875302 h 735"/>
                <a:gd name="T12" fmla="*/ 929170068 w 603"/>
                <a:gd name="T13" fmla="*/ 645411940 h 735"/>
                <a:gd name="T14" fmla="*/ 632804448 w 603"/>
                <a:gd name="T15" fmla="*/ 1017430896 h 735"/>
                <a:gd name="T16" fmla="*/ 496611607 w 603"/>
                <a:gd name="T17" fmla="*/ 1328759864 h 735"/>
                <a:gd name="T18" fmla="*/ 432518445 w 603"/>
                <a:gd name="T19" fmla="*/ 1670453186 h 735"/>
                <a:gd name="T20" fmla="*/ 448571698 w 603"/>
                <a:gd name="T21" fmla="*/ 2147483647 h 735"/>
                <a:gd name="T22" fmla="*/ 584724523 w 603"/>
                <a:gd name="T23" fmla="*/ 2147483647 h 735"/>
                <a:gd name="T24" fmla="*/ 800983745 w 603"/>
                <a:gd name="T25" fmla="*/ 2147483647 h 735"/>
                <a:gd name="T26" fmla="*/ 1089342647 w 603"/>
                <a:gd name="T27" fmla="*/ 2147483647 h 735"/>
                <a:gd name="T28" fmla="*/ 1417774957 w 603"/>
                <a:gd name="T29" fmla="*/ 2147483647 h 735"/>
                <a:gd name="T30" fmla="*/ 1754173568 w 603"/>
                <a:gd name="T31" fmla="*/ 2147483647 h 735"/>
                <a:gd name="T32" fmla="*/ 2098619114 w 603"/>
                <a:gd name="T33" fmla="*/ 2147483647 h 735"/>
                <a:gd name="T34" fmla="*/ 2147483647 w 603"/>
                <a:gd name="T35" fmla="*/ 2147483647 h 735"/>
                <a:gd name="T36" fmla="*/ 2147483647 w 603"/>
                <a:gd name="T37" fmla="*/ 2147483647 h 735"/>
                <a:gd name="T38" fmla="*/ 2147483647 w 603"/>
                <a:gd name="T39" fmla="*/ 2147483647 h 735"/>
                <a:gd name="T40" fmla="*/ 2147483647 w 603"/>
                <a:gd name="T41" fmla="*/ 2147483647 h 735"/>
                <a:gd name="T42" fmla="*/ 2147483647 w 603"/>
                <a:gd name="T43" fmla="*/ 2147483647 h 735"/>
                <a:gd name="T44" fmla="*/ 2147483647 w 603"/>
                <a:gd name="T45" fmla="*/ 2147483647 h 735"/>
                <a:gd name="T46" fmla="*/ 2147483647 w 603"/>
                <a:gd name="T47" fmla="*/ 2147483647 h 735"/>
                <a:gd name="T48" fmla="*/ 2147483647 w 603"/>
                <a:gd name="T49" fmla="*/ 2147483647 h 735"/>
                <a:gd name="T50" fmla="*/ 1866306638 w 603"/>
                <a:gd name="T51" fmla="*/ 2147483647 h 735"/>
                <a:gd name="T52" fmla="*/ 1449801429 w 603"/>
                <a:gd name="T53" fmla="*/ 2147483647 h 735"/>
                <a:gd name="T54" fmla="*/ 1057316175 w 603"/>
                <a:gd name="T55" fmla="*/ 2147483647 h 735"/>
                <a:gd name="T56" fmla="*/ 712870829 w 603"/>
                <a:gd name="T57" fmla="*/ 2147483647 h 735"/>
                <a:gd name="T58" fmla="*/ 248325712 w 603"/>
                <a:gd name="T59" fmla="*/ 2147483647 h 735"/>
                <a:gd name="T60" fmla="*/ 656824202 w 603"/>
                <a:gd name="T61" fmla="*/ 2147483647 h 735"/>
                <a:gd name="T62" fmla="*/ 1073329411 w 603"/>
                <a:gd name="T63" fmla="*/ 2147483647 h 735"/>
                <a:gd name="T64" fmla="*/ 1497881155 w 603"/>
                <a:gd name="T65" fmla="*/ 2147483647 h 735"/>
                <a:gd name="T66" fmla="*/ 1930399600 w 603"/>
                <a:gd name="T67" fmla="*/ 2147483647 h 735"/>
                <a:gd name="T68" fmla="*/ 2147483647 w 603"/>
                <a:gd name="T69" fmla="*/ 2147483647 h 735"/>
                <a:gd name="T70" fmla="*/ 2147483647 w 603"/>
                <a:gd name="T71" fmla="*/ 2147483647 h 735"/>
                <a:gd name="T72" fmla="*/ 2147483647 w 603"/>
                <a:gd name="T73" fmla="*/ 2147483647 h 735"/>
                <a:gd name="T74" fmla="*/ 2147483647 w 603"/>
                <a:gd name="T75" fmla="*/ 2147483647 h 735"/>
                <a:gd name="T76" fmla="*/ 2147483647 w 603"/>
                <a:gd name="T77" fmla="*/ 2147483647 h 735"/>
                <a:gd name="T78" fmla="*/ 2147483647 w 603"/>
                <a:gd name="T79" fmla="*/ 2147483647 h 735"/>
                <a:gd name="T80" fmla="*/ 2147483647 w 603"/>
                <a:gd name="T81" fmla="*/ 2147483647 h 735"/>
                <a:gd name="T82" fmla="*/ 2147483647 w 603"/>
                <a:gd name="T83" fmla="*/ 2147483647 h 735"/>
                <a:gd name="T84" fmla="*/ 2147483647 w 603"/>
                <a:gd name="T85" fmla="*/ 2147483647 h 735"/>
                <a:gd name="T86" fmla="*/ 2147483647 w 603"/>
                <a:gd name="T87" fmla="*/ 2147483647 h 735"/>
                <a:gd name="T88" fmla="*/ 2147483647 w 603"/>
                <a:gd name="T89" fmla="*/ 2147483647 h 735"/>
                <a:gd name="T90" fmla="*/ 2147483647 w 603"/>
                <a:gd name="T91" fmla="*/ 2147483647 h 735"/>
                <a:gd name="T92" fmla="*/ 2147483647 w 603"/>
                <a:gd name="T93" fmla="*/ 2147483647 h 735"/>
                <a:gd name="T94" fmla="*/ 2147483647 w 603"/>
                <a:gd name="T95" fmla="*/ 2147483647 h 735"/>
                <a:gd name="T96" fmla="*/ 2147483647 w 603"/>
                <a:gd name="T97" fmla="*/ 2133603136 h 735"/>
                <a:gd name="T98" fmla="*/ 2147483647 w 603"/>
                <a:gd name="T99" fmla="*/ 2034900315 h 735"/>
                <a:gd name="T100" fmla="*/ 2147483647 w 603"/>
                <a:gd name="T101" fmla="*/ 1989353981 h 735"/>
                <a:gd name="T102" fmla="*/ 2147483647 w 603"/>
                <a:gd name="T103" fmla="*/ 1905833336 h 735"/>
                <a:gd name="T104" fmla="*/ 2147483647 w 603"/>
                <a:gd name="T105" fmla="*/ 1791909814 h 735"/>
                <a:gd name="T106" fmla="*/ 2147483647 w 603"/>
                <a:gd name="T107" fmla="*/ 1617296698 h 735"/>
                <a:gd name="T108" fmla="*/ 2147483647 w 603"/>
                <a:gd name="T109" fmla="*/ 1488191000 h 735"/>
                <a:gd name="T110" fmla="*/ 2147483647 w 603"/>
                <a:gd name="T111" fmla="*/ 1389488178 h 735"/>
                <a:gd name="T112" fmla="*/ 2147483647 w 603"/>
                <a:gd name="T113" fmla="*/ 1313577884 h 735"/>
                <a:gd name="T114" fmla="*/ 2147483647 w 603"/>
                <a:gd name="T115" fmla="*/ 1268031550 h 735"/>
                <a:gd name="T116" fmla="*/ 2147483647 w 603"/>
                <a:gd name="T117" fmla="*/ 1283213726 h 735"/>
                <a:gd name="T118" fmla="*/ 2147483647 w 603"/>
                <a:gd name="T119" fmla="*/ 1336370214 h 735"/>
                <a:gd name="T120" fmla="*/ 2147483647 w 603"/>
                <a:gd name="T121" fmla="*/ 1412280705 h 735"/>
                <a:gd name="T122" fmla="*/ 2147483647 w 603"/>
                <a:gd name="T123" fmla="*/ 1518593877 h 73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03" h="735">
                  <a:moveTo>
                    <a:pt x="583" y="44"/>
                  </a:moveTo>
                  <a:lnTo>
                    <a:pt x="556" y="33"/>
                  </a:lnTo>
                  <a:lnTo>
                    <a:pt x="528" y="24"/>
                  </a:lnTo>
                  <a:lnTo>
                    <a:pt x="501" y="16"/>
                  </a:lnTo>
                  <a:lnTo>
                    <a:pt x="472" y="10"/>
                  </a:lnTo>
                  <a:lnTo>
                    <a:pt x="444" y="6"/>
                  </a:lnTo>
                  <a:lnTo>
                    <a:pt x="414" y="2"/>
                  </a:lnTo>
                  <a:lnTo>
                    <a:pt x="385" y="0"/>
                  </a:lnTo>
                  <a:lnTo>
                    <a:pt x="356" y="0"/>
                  </a:lnTo>
                  <a:lnTo>
                    <a:pt x="333" y="0"/>
                  </a:lnTo>
                  <a:lnTo>
                    <a:pt x="311" y="2"/>
                  </a:lnTo>
                  <a:lnTo>
                    <a:pt x="289" y="5"/>
                  </a:lnTo>
                  <a:lnTo>
                    <a:pt x="267" y="9"/>
                  </a:lnTo>
                  <a:lnTo>
                    <a:pt x="245" y="14"/>
                  </a:lnTo>
                  <a:lnTo>
                    <a:pt x="224" y="20"/>
                  </a:lnTo>
                  <a:lnTo>
                    <a:pt x="204" y="28"/>
                  </a:lnTo>
                  <a:lnTo>
                    <a:pt x="185" y="37"/>
                  </a:lnTo>
                  <a:lnTo>
                    <a:pt x="165" y="47"/>
                  </a:lnTo>
                  <a:lnTo>
                    <a:pt x="147" y="59"/>
                  </a:lnTo>
                  <a:lnTo>
                    <a:pt x="132" y="71"/>
                  </a:lnTo>
                  <a:lnTo>
                    <a:pt x="116" y="85"/>
                  </a:lnTo>
                  <a:lnTo>
                    <a:pt x="102" y="100"/>
                  </a:lnTo>
                  <a:lnTo>
                    <a:pt x="90" y="117"/>
                  </a:lnTo>
                  <a:lnTo>
                    <a:pt x="79" y="134"/>
                  </a:lnTo>
                  <a:lnTo>
                    <a:pt x="70" y="153"/>
                  </a:lnTo>
                  <a:lnTo>
                    <a:pt x="65" y="163"/>
                  </a:lnTo>
                  <a:lnTo>
                    <a:pt x="62" y="175"/>
                  </a:lnTo>
                  <a:lnTo>
                    <a:pt x="60" y="185"/>
                  </a:lnTo>
                  <a:lnTo>
                    <a:pt x="57" y="196"/>
                  </a:lnTo>
                  <a:lnTo>
                    <a:pt x="54" y="220"/>
                  </a:lnTo>
                  <a:lnTo>
                    <a:pt x="53" y="245"/>
                  </a:lnTo>
                  <a:lnTo>
                    <a:pt x="53" y="266"/>
                  </a:lnTo>
                  <a:lnTo>
                    <a:pt x="56" y="286"/>
                  </a:lnTo>
                  <a:lnTo>
                    <a:pt x="60" y="305"/>
                  </a:lnTo>
                  <a:lnTo>
                    <a:pt x="65" y="322"/>
                  </a:lnTo>
                  <a:lnTo>
                    <a:pt x="73" y="337"/>
                  </a:lnTo>
                  <a:lnTo>
                    <a:pt x="81" y="351"/>
                  </a:lnTo>
                  <a:lnTo>
                    <a:pt x="90" y="363"/>
                  </a:lnTo>
                  <a:lnTo>
                    <a:pt x="100" y="374"/>
                  </a:lnTo>
                  <a:lnTo>
                    <a:pt x="111" y="383"/>
                  </a:lnTo>
                  <a:lnTo>
                    <a:pt x="124" y="392"/>
                  </a:lnTo>
                  <a:lnTo>
                    <a:pt x="136" y="400"/>
                  </a:lnTo>
                  <a:lnTo>
                    <a:pt x="150" y="407"/>
                  </a:lnTo>
                  <a:lnTo>
                    <a:pt x="163" y="413"/>
                  </a:lnTo>
                  <a:lnTo>
                    <a:pt x="177" y="417"/>
                  </a:lnTo>
                  <a:lnTo>
                    <a:pt x="191" y="422"/>
                  </a:lnTo>
                  <a:lnTo>
                    <a:pt x="206" y="426"/>
                  </a:lnTo>
                  <a:lnTo>
                    <a:pt x="219" y="429"/>
                  </a:lnTo>
                  <a:lnTo>
                    <a:pt x="234" y="433"/>
                  </a:lnTo>
                  <a:lnTo>
                    <a:pt x="248" y="436"/>
                  </a:lnTo>
                  <a:lnTo>
                    <a:pt x="262" y="438"/>
                  </a:lnTo>
                  <a:lnTo>
                    <a:pt x="275" y="442"/>
                  </a:lnTo>
                  <a:lnTo>
                    <a:pt x="288" y="445"/>
                  </a:lnTo>
                  <a:lnTo>
                    <a:pt x="299" y="449"/>
                  </a:lnTo>
                  <a:lnTo>
                    <a:pt x="311" y="452"/>
                  </a:lnTo>
                  <a:lnTo>
                    <a:pt x="321" y="455"/>
                  </a:lnTo>
                  <a:lnTo>
                    <a:pt x="331" y="460"/>
                  </a:lnTo>
                  <a:lnTo>
                    <a:pt x="339" y="465"/>
                  </a:lnTo>
                  <a:lnTo>
                    <a:pt x="346" y="471"/>
                  </a:lnTo>
                  <a:lnTo>
                    <a:pt x="351" y="477"/>
                  </a:lnTo>
                  <a:lnTo>
                    <a:pt x="356" y="485"/>
                  </a:lnTo>
                  <a:lnTo>
                    <a:pt x="358" y="492"/>
                  </a:lnTo>
                  <a:lnTo>
                    <a:pt x="359" y="503"/>
                  </a:lnTo>
                  <a:lnTo>
                    <a:pt x="358" y="509"/>
                  </a:lnTo>
                  <a:lnTo>
                    <a:pt x="357" y="515"/>
                  </a:lnTo>
                  <a:lnTo>
                    <a:pt x="355" y="522"/>
                  </a:lnTo>
                  <a:lnTo>
                    <a:pt x="351" y="526"/>
                  </a:lnTo>
                  <a:lnTo>
                    <a:pt x="347" y="531"/>
                  </a:lnTo>
                  <a:lnTo>
                    <a:pt x="342" y="535"/>
                  </a:lnTo>
                  <a:lnTo>
                    <a:pt x="338" y="540"/>
                  </a:lnTo>
                  <a:lnTo>
                    <a:pt x="332" y="543"/>
                  </a:lnTo>
                  <a:lnTo>
                    <a:pt x="320" y="548"/>
                  </a:lnTo>
                  <a:lnTo>
                    <a:pt x="307" y="552"/>
                  </a:lnTo>
                  <a:lnTo>
                    <a:pt x="294" y="554"/>
                  </a:lnTo>
                  <a:lnTo>
                    <a:pt x="283" y="554"/>
                  </a:lnTo>
                  <a:lnTo>
                    <a:pt x="267" y="554"/>
                  </a:lnTo>
                  <a:lnTo>
                    <a:pt x="250" y="552"/>
                  </a:lnTo>
                  <a:lnTo>
                    <a:pt x="233" y="549"/>
                  </a:lnTo>
                  <a:lnTo>
                    <a:pt x="216" y="544"/>
                  </a:lnTo>
                  <a:lnTo>
                    <a:pt x="198" y="539"/>
                  </a:lnTo>
                  <a:lnTo>
                    <a:pt x="181" y="533"/>
                  </a:lnTo>
                  <a:lnTo>
                    <a:pt x="164" y="526"/>
                  </a:lnTo>
                  <a:lnTo>
                    <a:pt x="147" y="518"/>
                  </a:lnTo>
                  <a:lnTo>
                    <a:pt x="132" y="511"/>
                  </a:lnTo>
                  <a:lnTo>
                    <a:pt x="116" y="503"/>
                  </a:lnTo>
                  <a:lnTo>
                    <a:pt x="102" y="494"/>
                  </a:lnTo>
                  <a:lnTo>
                    <a:pt x="89" y="485"/>
                  </a:lnTo>
                  <a:lnTo>
                    <a:pt x="0" y="656"/>
                  </a:lnTo>
                  <a:lnTo>
                    <a:pt x="16" y="665"/>
                  </a:lnTo>
                  <a:lnTo>
                    <a:pt x="31" y="674"/>
                  </a:lnTo>
                  <a:lnTo>
                    <a:pt x="48" y="682"/>
                  </a:lnTo>
                  <a:lnTo>
                    <a:pt x="65" y="690"/>
                  </a:lnTo>
                  <a:lnTo>
                    <a:pt x="82" y="696"/>
                  </a:lnTo>
                  <a:lnTo>
                    <a:pt x="99" y="703"/>
                  </a:lnTo>
                  <a:lnTo>
                    <a:pt x="116" y="709"/>
                  </a:lnTo>
                  <a:lnTo>
                    <a:pt x="134" y="714"/>
                  </a:lnTo>
                  <a:lnTo>
                    <a:pt x="151" y="719"/>
                  </a:lnTo>
                  <a:lnTo>
                    <a:pt x="169" y="723"/>
                  </a:lnTo>
                  <a:lnTo>
                    <a:pt x="187" y="727"/>
                  </a:lnTo>
                  <a:lnTo>
                    <a:pt x="205" y="730"/>
                  </a:lnTo>
                  <a:lnTo>
                    <a:pt x="223" y="732"/>
                  </a:lnTo>
                  <a:lnTo>
                    <a:pt x="241" y="734"/>
                  </a:lnTo>
                  <a:lnTo>
                    <a:pt x="260" y="735"/>
                  </a:lnTo>
                  <a:lnTo>
                    <a:pt x="278" y="735"/>
                  </a:lnTo>
                  <a:lnTo>
                    <a:pt x="302" y="735"/>
                  </a:lnTo>
                  <a:lnTo>
                    <a:pt x="326" y="732"/>
                  </a:lnTo>
                  <a:lnTo>
                    <a:pt x="350" y="730"/>
                  </a:lnTo>
                  <a:lnTo>
                    <a:pt x="374" y="726"/>
                  </a:lnTo>
                  <a:lnTo>
                    <a:pt x="396" y="720"/>
                  </a:lnTo>
                  <a:lnTo>
                    <a:pt x="419" y="713"/>
                  </a:lnTo>
                  <a:lnTo>
                    <a:pt x="440" y="705"/>
                  </a:lnTo>
                  <a:lnTo>
                    <a:pt x="462" y="696"/>
                  </a:lnTo>
                  <a:lnTo>
                    <a:pt x="482" y="686"/>
                  </a:lnTo>
                  <a:lnTo>
                    <a:pt x="501" y="675"/>
                  </a:lnTo>
                  <a:lnTo>
                    <a:pt x="518" y="662"/>
                  </a:lnTo>
                  <a:lnTo>
                    <a:pt x="535" y="647"/>
                  </a:lnTo>
                  <a:lnTo>
                    <a:pt x="549" y="631"/>
                  </a:lnTo>
                  <a:lnTo>
                    <a:pt x="563" y="614"/>
                  </a:lnTo>
                  <a:lnTo>
                    <a:pt x="575" y="595"/>
                  </a:lnTo>
                  <a:lnTo>
                    <a:pt x="585" y="575"/>
                  </a:lnTo>
                  <a:lnTo>
                    <a:pt x="589" y="563"/>
                  </a:lnTo>
                  <a:lnTo>
                    <a:pt x="593" y="553"/>
                  </a:lnTo>
                  <a:lnTo>
                    <a:pt x="596" y="541"/>
                  </a:lnTo>
                  <a:lnTo>
                    <a:pt x="599" y="530"/>
                  </a:lnTo>
                  <a:lnTo>
                    <a:pt x="600" y="517"/>
                  </a:lnTo>
                  <a:lnTo>
                    <a:pt x="602" y="505"/>
                  </a:lnTo>
                  <a:lnTo>
                    <a:pt x="602" y="491"/>
                  </a:lnTo>
                  <a:lnTo>
                    <a:pt x="603" y="478"/>
                  </a:lnTo>
                  <a:lnTo>
                    <a:pt x="602" y="463"/>
                  </a:lnTo>
                  <a:lnTo>
                    <a:pt x="601" y="447"/>
                  </a:lnTo>
                  <a:lnTo>
                    <a:pt x="599" y="434"/>
                  </a:lnTo>
                  <a:lnTo>
                    <a:pt x="597" y="420"/>
                  </a:lnTo>
                  <a:lnTo>
                    <a:pt x="592" y="408"/>
                  </a:lnTo>
                  <a:lnTo>
                    <a:pt x="588" y="396"/>
                  </a:lnTo>
                  <a:lnTo>
                    <a:pt x="583" y="384"/>
                  </a:lnTo>
                  <a:lnTo>
                    <a:pt x="576" y="373"/>
                  </a:lnTo>
                  <a:lnTo>
                    <a:pt x="570" y="364"/>
                  </a:lnTo>
                  <a:lnTo>
                    <a:pt x="563" y="354"/>
                  </a:lnTo>
                  <a:lnTo>
                    <a:pt x="555" y="345"/>
                  </a:lnTo>
                  <a:lnTo>
                    <a:pt x="546" y="337"/>
                  </a:lnTo>
                  <a:lnTo>
                    <a:pt x="537" y="329"/>
                  </a:lnTo>
                  <a:lnTo>
                    <a:pt x="527" y="321"/>
                  </a:lnTo>
                  <a:lnTo>
                    <a:pt x="517" y="314"/>
                  </a:lnTo>
                  <a:lnTo>
                    <a:pt x="505" y="309"/>
                  </a:lnTo>
                  <a:lnTo>
                    <a:pt x="483" y="298"/>
                  </a:lnTo>
                  <a:lnTo>
                    <a:pt x="457" y="289"/>
                  </a:lnTo>
                  <a:lnTo>
                    <a:pt x="431" y="281"/>
                  </a:lnTo>
                  <a:lnTo>
                    <a:pt x="403" y="274"/>
                  </a:lnTo>
                  <a:lnTo>
                    <a:pt x="388" y="272"/>
                  </a:lnTo>
                  <a:lnTo>
                    <a:pt x="371" y="268"/>
                  </a:lnTo>
                  <a:lnTo>
                    <a:pt x="362" y="266"/>
                  </a:lnTo>
                  <a:lnTo>
                    <a:pt x="353" y="264"/>
                  </a:lnTo>
                  <a:lnTo>
                    <a:pt x="344" y="262"/>
                  </a:lnTo>
                  <a:lnTo>
                    <a:pt x="335" y="259"/>
                  </a:lnTo>
                  <a:lnTo>
                    <a:pt x="326" y="256"/>
                  </a:lnTo>
                  <a:lnTo>
                    <a:pt x="319" y="251"/>
                  </a:lnTo>
                  <a:lnTo>
                    <a:pt x="312" y="247"/>
                  </a:lnTo>
                  <a:lnTo>
                    <a:pt x="305" y="241"/>
                  </a:lnTo>
                  <a:lnTo>
                    <a:pt x="301" y="236"/>
                  </a:lnTo>
                  <a:lnTo>
                    <a:pt x="296" y="229"/>
                  </a:lnTo>
                  <a:lnTo>
                    <a:pt x="294" y="222"/>
                  </a:lnTo>
                  <a:lnTo>
                    <a:pt x="293" y="213"/>
                  </a:lnTo>
                  <a:lnTo>
                    <a:pt x="294" y="207"/>
                  </a:lnTo>
                  <a:lnTo>
                    <a:pt x="295" y="202"/>
                  </a:lnTo>
                  <a:lnTo>
                    <a:pt x="297" y="196"/>
                  </a:lnTo>
                  <a:lnTo>
                    <a:pt x="301" y="192"/>
                  </a:lnTo>
                  <a:lnTo>
                    <a:pt x="305" y="187"/>
                  </a:lnTo>
                  <a:lnTo>
                    <a:pt x="310" y="183"/>
                  </a:lnTo>
                  <a:lnTo>
                    <a:pt x="315" y="179"/>
                  </a:lnTo>
                  <a:lnTo>
                    <a:pt x="321" y="177"/>
                  </a:lnTo>
                  <a:lnTo>
                    <a:pt x="333" y="173"/>
                  </a:lnTo>
                  <a:lnTo>
                    <a:pt x="346" y="169"/>
                  </a:lnTo>
                  <a:lnTo>
                    <a:pt x="358" y="167"/>
                  </a:lnTo>
                  <a:lnTo>
                    <a:pt x="369" y="167"/>
                  </a:lnTo>
                  <a:lnTo>
                    <a:pt x="381" y="167"/>
                  </a:lnTo>
                  <a:lnTo>
                    <a:pt x="391" y="168"/>
                  </a:lnTo>
                  <a:lnTo>
                    <a:pt x="402" y="169"/>
                  </a:lnTo>
                  <a:lnTo>
                    <a:pt x="414" y="170"/>
                  </a:lnTo>
                  <a:lnTo>
                    <a:pt x="426" y="173"/>
                  </a:lnTo>
                  <a:lnTo>
                    <a:pt x="437" y="176"/>
                  </a:lnTo>
                  <a:lnTo>
                    <a:pt x="448" y="179"/>
                  </a:lnTo>
                  <a:lnTo>
                    <a:pt x="459" y="183"/>
                  </a:lnTo>
                  <a:lnTo>
                    <a:pt x="471" y="186"/>
                  </a:lnTo>
                  <a:lnTo>
                    <a:pt x="481" y="191"/>
                  </a:lnTo>
                  <a:lnTo>
                    <a:pt x="491" y="195"/>
                  </a:lnTo>
                  <a:lnTo>
                    <a:pt x="501" y="200"/>
                  </a:lnTo>
                  <a:lnTo>
                    <a:pt x="583" y="44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85" name="Freeform 127">
              <a:extLst>
                <a:ext uri="{FF2B5EF4-FFF2-40B4-BE49-F238E27FC236}">
                  <a16:creationId xmlns:a16="http://schemas.microsoft.com/office/drawing/2014/main" id="{F7355427-367D-724A-9BD8-0FAC9E4886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749200" y="6483355"/>
              <a:ext cx="201101" cy="144463"/>
            </a:xfrm>
            <a:custGeom>
              <a:avLst/>
              <a:gdLst>
                <a:gd name="T0" fmla="*/ 2047551739 w 759"/>
                <a:gd name="T1" fmla="*/ 1776727637 h 735"/>
                <a:gd name="T2" fmla="*/ 2147483647 w 759"/>
                <a:gd name="T3" fmla="*/ 1488191000 h 735"/>
                <a:gd name="T4" fmla="*/ 2147483647 w 759"/>
                <a:gd name="T5" fmla="*/ 1290785357 h 735"/>
                <a:gd name="T6" fmla="*/ 2147483647 w 759"/>
                <a:gd name="T7" fmla="*/ 1207264712 h 735"/>
                <a:gd name="T8" fmla="*/ 2147483647 w 759"/>
                <a:gd name="T9" fmla="*/ 1230057042 h 735"/>
                <a:gd name="T10" fmla="*/ 2147483647 w 759"/>
                <a:gd name="T11" fmla="*/ 1359124021 h 735"/>
                <a:gd name="T12" fmla="*/ 2147483647 w 759"/>
                <a:gd name="T13" fmla="*/ 1594504171 h 735"/>
                <a:gd name="T14" fmla="*/ 2147483647 w 759"/>
                <a:gd name="T15" fmla="*/ 1905833336 h 735"/>
                <a:gd name="T16" fmla="*/ 2147483647 w 759"/>
                <a:gd name="T17" fmla="*/ 2147483647 h 735"/>
                <a:gd name="T18" fmla="*/ 2147483647 w 759"/>
                <a:gd name="T19" fmla="*/ 2147483647 h 735"/>
                <a:gd name="T20" fmla="*/ 2147483647 w 759"/>
                <a:gd name="T21" fmla="*/ 1700817343 h 735"/>
                <a:gd name="T22" fmla="*/ 2147483647 w 759"/>
                <a:gd name="T23" fmla="*/ 1199692885 h 735"/>
                <a:gd name="T24" fmla="*/ 2147483647 w 759"/>
                <a:gd name="T25" fmla="*/ 782050745 h 735"/>
                <a:gd name="T26" fmla="*/ 2147483647 w 759"/>
                <a:gd name="T27" fmla="*/ 447967774 h 735"/>
                <a:gd name="T28" fmla="*/ 2147483647 w 759"/>
                <a:gd name="T29" fmla="*/ 197405643 h 735"/>
                <a:gd name="T30" fmla="*/ 2147483647 w 759"/>
                <a:gd name="T31" fmla="*/ 53156488 h 735"/>
                <a:gd name="T32" fmla="*/ 2147483647 w 759"/>
                <a:gd name="T33" fmla="*/ 0 h 735"/>
                <a:gd name="T34" fmla="*/ 2147483647 w 759"/>
                <a:gd name="T35" fmla="*/ 30364157 h 735"/>
                <a:gd name="T36" fmla="*/ 2071082740 w 759"/>
                <a:gd name="T37" fmla="*/ 106313172 h 735"/>
                <a:gd name="T38" fmla="*/ 1655302823 w 759"/>
                <a:gd name="T39" fmla="*/ 242990500 h 735"/>
                <a:gd name="T40" fmla="*/ 1278727928 w 759"/>
                <a:gd name="T41" fmla="*/ 417603616 h 735"/>
                <a:gd name="T42" fmla="*/ 949254576 w 759"/>
                <a:gd name="T43" fmla="*/ 652983767 h 735"/>
                <a:gd name="T44" fmla="*/ 658986246 w 759"/>
                <a:gd name="T45" fmla="*/ 933910054 h 735"/>
                <a:gd name="T46" fmla="*/ 415780115 w 759"/>
                <a:gd name="T47" fmla="*/ 1260421199 h 735"/>
                <a:gd name="T48" fmla="*/ 227492568 w 759"/>
                <a:gd name="T49" fmla="*/ 1617296698 h 735"/>
                <a:gd name="T50" fmla="*/ 94124003 w 759"/>
                <a:gd name="T51" fmla="*/ 2027289964 h 735"/>
                <a:gd name="T52" fmla="*/ 23531001 w 759"/>
                <a:gd name="T53" fmla="*/ 2147483647 h 735"/>
                <a:gd name="T54" fmla="*/ 15674220 w 759"/>
                <a:gd name="T55" fmla="*/ 2147483647 h 735"/>
                <a:gd name="T56" fmla="*/ 62775564 w 759"/>
                <a:gd name="T57" fmla="*/ 2147483647 h 735"/>
                <a:gd name="T58" fmla="*/ 188287348 w 759"/>
                <a:gd name="T59" fmla="*/ 2147483647 h 735"/>
                <a:gd name="T60" fmla="*/ 376574895 w 759"/>
                <a:gd name="T61" fmla="*/ 2147483647 h 735"/>
                <a:gd name="T62" fmla="*/ 611924244 w 759"/>
                <a:gd name="T63" fmla="*/ 2147483647 h 735"/>
                <a:gd name="T64" fmla="*/ 902153034 w 759"/>
                <a:gd name="T65" fmla="*/ 2147483647 h 735"/>
                <a:gd name="T66" fmla="*/ 1239522708 w 759"/>
                <a:gd name="T67" fmla="*/ 2147483647 h 735"/>
                <a:gd name="T68" fmla="*/ 1616058062 w 759"/>
                <a:gd name="T69" fmla="*/ 2147483647 h 735"/>
                <a:gd name="T70" fmla="*/ 2031838177 w 759"/>
                <a:gd name="T71" fmla="*/ 2147483647 h 735"/>
                <a:gd name="T72" fmla="*/ 2147483647 w 759"/>
                <a:gd name="T73" fmla="*/ 2147483647 h 735"/>
                <a:gd name="T74" fmla="*/ 2147483647 w 759"/>
                <a:gd name="T75" fmla="*/ 2147483647 h 735"/>
                <a:gd name="T76" fmla="*/ 2147483647 w 759"/>
                <a:gd name="T77" fmla="*/ 2147483647 h 735"/>
                <a:gd name="T78" fmla="*/ 2147483647 w 759"/>
                <a:gd name="T79" fmla="*/ 2147483647 h 735"/>
                <a:gd name="T80" fmla="*/ 2147483647 w 759"/>
                <a:gd name="T81" fmla="*/ 2147483647 h 735"/>
                <a:gd name="T82" fmla="*/ 2147483647 w 759"/>
                <a:gd name="T83" fmla="*/ 2147483647 h 735"/>
                <a:gd name="T84" fmla="*/ 2147483647 w 759"/>
                <a:gd name="T85" fmla="*/ 2147483647 h 735"/>
                <a:gd name="T86" fmla="*/ 2147483647 w 759"/>
                <a:gd name="T87" fmla="*/ 2147483647 h 735"/>
                <a:gd name="T88" fmla="*/ 2147483647 w 759"/>
                <a:gd name="T89" fmla="*/ 2147483647 h 735"/>
                <a:gd name="T90" fmla="*/ 2147483647 w 759"/>
                <a:gd name="T91" fmla="*/ 2147483647 h 735"/>
                <a:gd name="T92" fmla="*/ 2147483647 w 759"/>
                <a:gd name="T93" fmla="*/ 2147483647 h 735"/>
                <a:gd name="T94" fmla="*/ 2147483647 w 759"/>
                <a:gd name="T95" fmla="*/ 2147483647 h 735"/>
                <a:gd name="T96" fmla="*/ 2147483647 w 759"/>
                <a:gd name="T97" fmla="*/ 2147483647 h 735"/>
                <a:gd name="T98" fmla="*/ 2147483647 w 759"/>
                <a:gd name="T99" fmla="*/ 2147483647 h 735"/>
                <a:gd name="T100" fmla="*/ 2147483647 w 759"/>
                <a:gd name="T101" fmla="*/ 2147483647 h 735"/>
                <a:gd name="T102" fmla="*/ 2147483647 w 759"/>
                <a:gd name="T103" fmla="*/ 2147483647 h 735"/>
                <a:gd name="T104" fmla="*/ 2147483647 w 759"/>
                <a:gd name="T105" fmla="*/ 2147483647 h 735"/>
                <a:gd name="T106" fmla="*/ 2094613740 w 759"/>
                <a:gd name="T107" fmla="*/ 2147483647 h 735"/>
                <a:gd name="T108" fmla="*/ 1961245175 w 759"/>
                <a:gd name="T109" fmla="*/ 2147483647 h 735"/>
                <a:gd name="T110" fmla="*/ 1929857393 w 759"/>
                <a:gd name="T111" fmla="*/ 2147483647 h 73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759" h="735">
                  <a:moveTo>
                    <a:pt x="249" y="267"/>
                  </a:moveTo>
                  <a:lnTo>
                    <a:pt x="254" y="250"/>
                  </a:lnTo>
                  <a:lnTo>
                    <a:pt x="261" y="234"/>
                  </a:lnTo>
                  <a:lnTo>
                    <a:pt x="268" y="220"/>
                  </a:lnTo>
                  <a:lnTo>
                    <a:pt x="277" y="207"/>
                  </a:lnTo>
                  <a:lnTo>
                    <a:pt x="289" y="196"/>
                  </a:lnTo>
                  <a:lnTo>
                    <a:pt x="301" y="186"/>
                  </a:lnTo>
                  <a:lnTo>
                    <a:pt x="315" y="178"/>
                  </a:lnTo>
                  <a:lnTo>
                    <a:pt x="328" y="170"/>
                  </a:lnTo>
                  <a:lnTo>
                    <a:pt x="344" y="166"/>
                  </a:lnTo>
                  <a:lnTo>
                    <a:pt x="360" y="161"/>
                  </a:lnTo>
                  <a:lnTo>
                    <a:pt x="376" y="159"/>
                  </a:lnTo>
                  <a:lnTo>
                    <a:pt x="394" y="158"/>
                  </a:lnTo>
                  <a:lnTo>
                    <a:pt x="411" y="159"/>
                  </a:lnTo>
                  <a:lnTo>
                    <a:pt x="427" y="162"/>
                  </a:lnTo>
                  <a:lnTo>
                    <a:pt x="442" y="166"/>
                  </a:lnTo>
                  <a:lnTo>
                    <a:pt x="456" y="173"/>
                  </a:lnTo>
                  <a:lnTo>
                    <a:pt x="471" y="179"/>
                  </a:lnTo>
                  <a:lnTo>
                    <a:pt x="483" y="188"/>
                  </a:lnTo>
                  <a:lnTo>
                    <a:pt x="496" y="198"/>
                  </a:lnTo>
                  <a:lnTo>
                    <a:pt x="506" y="210"/>
                  </a:lnTo>
                  <a:lnTo>
                    <a:pt x="515" y="222"/>
                  </a:lnTo>
                  <a:lnTo>
                    <a:pt x="523" y="237"/>
                  </a:lnTo>
                  <a:lnTo>
                    <a:pt x="528" y="251"/>
                  </a:lnTo>
                  <a:lnTo>
                    <a:pt x="533" y="267"/>
                  </a:lnTo>
                  <a:lnTo>
                    <a:pt x="249" y="267"/>
                  </a:lnTo>
                  <a:close/>
                  <a:moveTo>
                    <a:pt x="759" y="383"/>
                  </a:moveTo>
                  <a:lnTo>
                    <a:pt x="759" y="354"/>
                  </a:lnTo>
                  <a:lnTo>
                    <a:pt x="757" y="326"/>
                  </a:lnTo>
                  <a:lnTo>
                    <a:pt x="754" y="299"/>
                  </a:lnTo>
                  <a:lnTo>
                    <a:pt x="748" y="273"/>
                  </a:lnTo>
                  <a:lnTo>
                    <a:pt x="742" y="248"/>
                  </a:lnTo>
                  <a:lnTo>
                    <a:pt x="735" y="224"/>
                  </a:lnTo>
                  <a:lnTo>
                    <a:pt x="726" y="201"/>
                  </a:lnTo>
                  <a:lnTo>
                    <a:pt x="715" y="179"/>
                  </a:lnTo>
                  <a:lnTo>
                    <a:pt x="703" y="158"/>
                  </a:lnTo>
                  <a:lnTo>
                    <a:pt x="691" y="139"/>
                  </a:lnTo>
                  <a:lnTo>
                    <a:pt x="676" y="121"/>
                  </a:lnTo>
                  <a:lnTo>
                    <a:pt x="661" y="103"/>
                  </a:lnTo>
                  <a:lnTo>
                    <a:pt x="644" y="87"/>
                  </a:lnTo>
                  <a:lnTo>
                    <a:pt x="626" y="72"/>
                  </a:lnTo>
                  <a:lnTo>
                    <a:pt x="607" y="59"/>
                  </a:lnTo>
                  <a:lnTo>
                    <a:pt x="587" y="46"/>
                  </a:lnTo>
                  <a:lnTo>
                    <a:pt x="565" y="36"/>
                  </a:lnTo>
                  <a:lnTo>
                    <a:pt x="542" y="26"/>
                  </a:lnTo>
                  <a:lnTo>
                    <a:pt x="518" y="18"/>
                  </a:lnTo>
                  <a:lnTo>
                    <a:pt x="494" y="11"/>
                  </a:lnTo>
                  <a:lnTo>
                    <a:pt x="468" y="7"/>
                  </a:lnTo>
                  <a:lnTo>
                    <a:pt x="440" y="4"/>
                  </a:lnTo>
                  <a:lnTo>
                    <a:pt x="411" y="0"/>
                  </a:lnTo>
                  <a:lnTo>
                    <a:pt x="382" y="0"/>
                  </a:lnTo>
                  <a:lnTo>
                    <a:pt x="362" y="0"/>
                  </a:lnTo>
                  <a:lnTo>
                    <a:pt x="340" y="1"/>
                  </a:lnTo>
                  <a:lnTo>
                    <a:pt x="321" y="4"/>
                  </a:lnTo>
                  <a:lnTo>
                    <a:pt x="301" y="6"/>
                  </a:lnTo>
                  <a:lnTo>
                    <a:pt x="283" y="10"/>
                  </a:lnTo>
                  <a:lnTo>
                    <a:pt x="264" y="14"/>
                  </a:lnTo>
                  <a:lnTo>
                    <a:pt x="246" y="19"/>
                  </a:lnTo>
                  <a:lnTo>
                    <a:pt x="228" y="25"/>
                  </a:lnTo>
                  <a:lnTo>
                    <a:pt x="211" y="32"/>
                  </a:lnTo>
                  <a:lnTo>
                    <a:pt x="194" y="38"/>
                  </a:lnTo>
                  <a:lnTo>
                    <a:pt x="178" y="47"/>
                  </a:lnTo>
                  <a:lnTo>
                    <a:pt x="163" y="55"/>
                  </a:lnTo>
                  <a:lnTo>
                    <a:pt x="148" y="65"/>
                  </a:lnTo>
                  <a:lnTo>
                    <a:pt x="134" y="76"/>
                  </a:lnTo>
                  <a:lnTo>
                    <a:pt x="121" y="86"/>
                  </a:lnTo>
                  <a:lnTo>
                    <a:pt x="107" y="98"/>
                  </a:lnTo>
                  <a:lnTo>
                    <a:pt x="95" y="109"/>
                  </a:lnTo>
                  <a:lnTo>
                    <a:pt x="84" y="123"/>
                  </a:lnTo>
                  <a:lnTo>
                    <a:pt x="72" y="136"/>
                  </a:lnTo>
                  <a:lnTo>
                    <a:pt x="62" y="150"/>
                  </a:lnTo>
                  <a:lnTo>
                    <a:pt x="53" y="166"/>
                  </a:lnTo>
                  <a:lnTo>
                    <a:pt x="44" y="180"/>
                  </a:lnTo>
                  <a:lnTo>
                    <a:pt x="36" y="197"/>
                  </a:lnTo>
                  <a:lnTo>
                    <a:pt x="29" y="213"/>
                  </a:lnTo>
                  <a:lnTo>
                    <a:pt x="23" y="231"/>
                  </a:lnTo>
                  <a:lnTo>
                    <a:pt x="17" y="249"/>
                  </a:lnTo>
                  <a:lnTo>
                    <a:pt x="12" y="267"/>
                  </a:lnTo>
                  <a:lnTo>
                    <a:pt x="8" y="286"/>
                  </a:lnTo>
                  <a:lnTo>
                    <a:pt x="5" y="305"/>
                  </a:lnTo>
                  <a:lnTo>
                    <a:pt x="3" y="326"/>
                  </a:lnTo>
                  <a:lnTo>
                    <a:pt x="2" y="347"/>
                  </a:lnTo>
                  <a:lnTo>
                    <a:pt x="0" y="369"/>
                  </a:lnTo>
                  <a:lnTo>
                    <a:pt x="2" y="390"/>
                  </a:lnTo>
                  <a:lnTo>
                    <a:pt x="3" y="411"/>
                  </a:lnTo>
                  <a:lnTo>
                    <a:pt x="5" y="432"/>
                  </a:lnTo>
                  <a:lnTo>
                    <a:pt x="8" y="452"/>
                  </a:lnTo>
                  <a:lnTo>
                    <a:pt x="13" y="471"/>
                  </a:lnTo>
                  <a:lnTo>
                    <a:pt x="18" y="490"/>
                  </a:lnTo>
                  <a:lnTo>
                    <a:pt x="24" y="508"/>
                  </a:lnTo>
                  <a:lnTo>
                    <a:pt x="31" y="525"/>
                  </a:lnTo>
                  <a:lnTo>
                    <a:pt x="39" y="542"/>
                  </a:lnTo>
                  <a:lnTo>
                    <a:pt x="48" y="559"/>
                  </a:lnTo>
                  <a:lnTo>
                    <a:pt x="57" y="574"/>
                  </a:lnTo>
                  <a:lnTo>
                    <a:pt x="67" y="588"/>
                  </a:lnTo>
                  <a:lnTo>
                    <a:pt x="78" y="603"/>
                  </a:lnTo>
                  <a:lnTo>
                    <a:pt x="89" y="616"/>
                  </a:lnTo>
                  <a:lnTo>
                    <a:pt x="102" y="629"/>
                  </a:lnTo>
                  <a:lnTo>
                    <a:pt x="115" y="640"/>
                  </a:lnTo>
                  <a:lnTo>
                    <a:pt x="129" y="652"/>
                  </a:lnTo>
                  <a:lnTo>
                    <a:pt x="143" y="663"/>
                  </a:lnTo>
                  <a:lnTo>
                    <a:pt x="158" y="673"/>
                  </a:lnTo>
                  <a:lnTo>
                    <a:pt x="174" y="682"/>
                  </a:lnTo>
                  <a:lnTo>
                    <a:pt x="190" y="690"/>
                  </a:lnTo>
                  <a:lnTo>
                    <a:pt x="206" y="698"/>
                  </a:lnTo>
                  <a:lnTo>
                    <a:pt x="223" y="704"/>
                  </a:lnTo>
                  <a:lnTo>
                    <a:pt x="241" y="711"/>
                  </a:lnTo>
                  <a:lnTo>
                    <a:pt x="259" y="717"/>
                  </a:lnTo>
                  <a:lnTo>
                    <a:pt x="279" y="721"/>
                  </a:lnTo>
                  <a:lnTo>
                    <a:pt x="298" y="726"/>
                  </a:lnTo>
                  <a:lnTo>
                    <a:pt x="317" y="729"/>
                  </a:lnTo>
                  <a:lnTo>
                    <a:pt x="337" y="731"/>
                  </a:lnTo>
                  <a:lnTo>
                    <a:pt x="357" y="734"/>
                  </a:lnTo>
                  <a:lnTo>
                    <a:pt x="379" y="735"/>
                  </a:lnTo>
                  <a:lnTo>
                    <a:pt x="400" y="735"/>
                  </a:lnTo>
                  <a:lnTo>
                    <a:pt x="429" y="734"/>
                  </a:lnTo>
                  <a:lnTo>
                    <a:pt x="459" y="731"/>
                  </a:lnTo>
                  <a:lnTo>
                    <a:pt x="488" y="727"/>
                  </a:lnTo>
                  <a:lnTo>
                    <a:pt x="516" y="720"/>
                  </a:lnTo>
                  <a:lnTo>
                    <a:pt x="544" y="712"/>
                  </a:lnTo>
                  <a:lnTo>
                    <a:pt x="570" y="703"/>
                  </a:lnTo>
                  <a:lnTo>
                    <a:pt x="596" y="691"/>
                  </a:lnTo>
                  <a:lnTo>
                    <a:pt x="620" y="677"/>
                  </a:lnTo>
                  <a:lnTo>
                    <a:pt x="632" y="669"/>
                  </a:lnTo>
                  <a:lnTo>
                    <a:pt x="643" y="662"/>
                  </a:lnTo>
                  <a:lnTo>
                    <a:pt x="653" y="654"/>
                  </a:lnTo>
                  <a:lnTo>
                    <a:pt x="665" y="645"/>
                  </a:lnTo>
                  <a:lnTo>
                    <a:pt x="675" y="634"/>
                  </a:lnTo>
                  <a:lnTo>
                    <a:pt x="684" y="624"/>
                  </a:lnTo>
                  <a:lnTo>
                    <a:pt x="693" y="614"/>
                  </a:lnTo>
                  <a:lnTo>
                    <a:pt x="702" y="603"/>
                  </a:lnTo>
                  <a:lnTo>
                    <a:pt x="710" y="592"/>
                  </a:lnTo>
                  <a:lnTo>
                    <a:pt x="718" y="580"/>
                  </a:lnTo>
                  <a:lnTo>
                    <a:pt x="724" y="568"/>
                  </a:lnTo>
                  <a:lnTo>
                    <a:pt x="731" y="554"/>
                  </a:lnTo>
                  <a:lnTo>
                    <a:pt x="737" y="542"/>
                  </a:lnTo>
                  <a:lnTo>
                    <a:pt x="742" y="527"/>
                  </a:lnTo>
                  <a:lnTo>
                    <a:pt x="747" y="513"/>
                  </a:lnTo>
                  <a:lnTo>
                    <a:pt x="750" y="498"/>
                  </a:lnTo>
                  <a:lnTo>
                    <a:pt x="515" y="498"/>
                  </a:lnTo>
                  <a:lnTo>
                    <a:pt x="510" y="507"/>
                  </a:lnTo>
                  <a:lnTo>
                    <a:pt x="505" y="514"/>
                  </a:lnTo>
                  <a:lnTo>
                    <a:pt x="499" y="521"/>
                  </a:lnTo>
                  <a:lnTo>
                    <a:pt x="494" y="527"/>
                  </a:lnTo>
                  <a:lnTo>
                    <a:pt x="487" y="533"/>
                  </a:lnTo>
                  <a:lnTo>
                    <a:pt x="480" y="539"/>
                  </a:lnTo>
                  <a:lnTo>
                    <a:pt x="473" y="543"/>
                  </a:lnTo>
                  <a:lnTo>
                    <a:pt x="467" y="548"/>
                  </a:lnTo>
                  <a:lnTo>
                    <a:pt x="452" y="553"/>
                  </a:lnTo>
                  <a:lnTo>
                    <a:pt x="435" y="558"/>
                  </a:lnTo>
                  <a:lnTo>
                    <a:pt x="417" y="561"/>
                  </a:lnTo>
                  <a:lnTo>
                    <a:pt x="399" y="561"/>
                  </a:lnTo>
                  <a:lnTo>
                    <a:pt x="380" y="561"/>
                  </a:lnTo>
                  <a:lnTo>
                    <a:pt x="363" y="559"/>
                  </a:lnTo>
                  <a:lnTo>
                    <a:pt x="347" y="556"/>
                  </a:lnTo>
                  <a:lnTo>
                    <a:pt x="333" y="551"/>
                  </a:lnTo>
                  <a:lnTo>
                    <a:pt x="318" y="547"/>
                  </a:lnTo>
                  <a:lnTo>
                    <a:pt x="306" y="540"/>
                  </a:lnTo>
                  <a:lnTo>
                    <a:pt x="294" y="532"/>
                  </a:lnTo>
                  <a:lnTo>
                    <a:pt x="284" y="523"/>
                  </a:lnTo>
                  <a:lnTo>
                    <a:pt x="275" y="512"/>
                  </a:lnTo>
                  <a:lnTo>
                    <a:pt x="267" y="500"/>
                  </a:lnTo>
                  <a:lnTo>
                    <a:pt x="261" y="488"/>
                  </a:lnTo>
                  <a:lnTo>
                    <a:pt x="255" y="474"/>
                  </a:lnTo>
                  <a:lnTo>
                    <a:pt x="250" y="460"/>
                  </a:lnTo>
                  <a:lnTo>
                    <a:pt x="248" y="444"/>
                  </a:lnTo>
                  <a:lnTo>
                    <a:pt x="246" y="426"/>
                  </a:lnTo>
                  <a:lnTo>
                    <a:pt x="246" y="408"/>
                  </a:lnTo>
                  <a:lnTo>
                    <a:pt x="759" y="408"/>
                  </a:lnTo>
                  <a:lnTo>
                    <a:pt x="759" y="383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86" name="Freeform 128">
              <a:extLst>
                <a:ext uri="{FF2B5EF4-FFF2-40B4-BE49-F238E27FC236}">
                  <a16:creationId xmlns:a16="http://schemas.microsoft.com/office/drawing/2014/main" id="{0627399D-0297-BF4A-9A5F-6560EFDA5E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5120" y="6483355"/>
              <a:ext cx="201101" cy="144463"/>
            </a:xfrm>
            <a:custGeom>
              <a:avLst/>
              <a:gdLst>
                <a:gd name="T0" fmla="*/ 2039694958 w 759"/>
                <a:gd name="T1" fmla="*/ 1776727637 h 735"/>
                <a:gd name="T2" fmla="*/ 2147483647 w 759"/>
                <a:gd name="T3" fmla="*/ 1488191000 h 735"/>
                <a:gd name="T4" fmla="*/ 2147483647 w 759"/>
                <a:gd name="T5" fmla="*/ 1290785357 h 735"/>
                <a:gd name="T6" fmla="*/ 2147483647 w 759"/>
                <a:gd name="T7" fmla="*/ 1207264712 h 735"/>
                <a:gd name="T8" fmla="*/ 2147483647 w 759"/>
                <a:gd name="T9" fmla="*/ 1230057042 h 735"/>
                <a:gd name="T10" fmla="*/ 2147483647 w 759"/>
                <a:gd name="T11" fmla="*/ 1359124021 h 735"/>
                <a:gd name="T12" fmla="*/ 2147483647 w 759"/>
                <a:gd name="T13" fmla="*/ 1594504171 h 735"/>
                <a:gd name="T14" fmla="*/ 2147483647 w 759"/>
                <a:gd name="T15" fmla="*/ 1905833336 h 735"/>
                <a:gd name="T16" fmla="*/ 2147483647 w 759"/>
                <a:gd name="T17" fmla="*/ 2147483647 h 735"/>
                <a:gd name="T18" fmla="*/ 2147483647 w 759"/>
                <a:gd name="T19" fmla="*/ 2147483647 h 735"/>
                <a:gd name="T20" fmla="*/ 2147483647 w 759"/>
                <a:gd name="T21" fmla="*/ 1700817343 h 735"/>
                <a:gd name="T22" fmla="*/ 2147483647 w 759"/>
                <a:gd name="T23" fmla="*/ 1199692885 h 735"/>
                <a:gd name="T24" fmla="*/ 2147483647 w 759"/>
                <a:gd name="T25" fmla="*/ 782050745 h 735"/>
                <a:gd name="T26" fmla="*/ 2147483647 w 759"/>
                <a:gd name="T27" fmla="*/ 447967774 h 735"/>
                <a:gd name="T28" fmla="*/ 2147483647 w 759"/>
                <a:gd name="T29" fmla="*/ 197405643 h 735"/>
                <a:gd name="T30" fmla="*/ 2147483647 w 759"/>
                <a:gd name="T31" fmla="*/ 53156488 h 735"/>
                <a:gd name="T32" fmla="*/ 2147483647 w 759"/>
                <a:gd name="T33" fmla="*/ 0 h 735"/>
                <a:gd name="T34" fmla="*/ 2147483647 w 759"/>
                <a:gd name="T35" fmla="*/ 30364157 h 735"/>
                <a:gd name="T36" fmla="*/ 2071082740 w 759"/>
                <a:gd name="T37" fmla="*/ 106313172 h 735"/>
                <a:gd name="T38" fmla="*/ 1655302823 w 759"/>
                <a:gd name="T39" fmla="*/ 242990500 h 735"/>
                <a:gd name="T40" fmla="*/ 1270871147 w 759"/>
                <a:gd name="T41" fmla="*/ 417603616 h 735"/>
                <a:gd name="T42" fmla="*/ 933540815 w 759"/>
                <a:gd name="T43" fmla="*/ 652983767 h 735"/>
                <a:gd name="T44" fmla="*/ 651129465 w 759"/>
                <a:gd name="T45" fmla="*/ 933910054 h 735"/>
                <a:gd name="T46" fmla="*/ 407923135 w 759"/>
                <a:gd name="T47" fmla="*/ 1260421199 h 735"/>
                <a:gd name="T48" fmla="*/ 219675329 w 759"/>
                <a:gd name="T49" fmla="*/ 1617296698 h 735"/>
                <a:gd name="T50" fmla="*/ 86306564 w 759"/>
                <a:gd name="T51" fmla="*/ 2027289964 h 735"/>
                <a:gd name="T52" fmla="*/ 15674220 w 759"/>
                <a:gd name="T53" fmla="*/ 2147483647 h 735"/>
                <a:gd name="T54" fmla="*/ 7856781 w 759"/>
                <a:gd name="T55" fmla="*/ 2147483647 h 735"/>
                <a:gd name="T56" fmla="*/ 62775564 w 759"/>
                <a:gd name="T57" fmla="*/ 2147483647 h 735"/>
                <a:gd name="T58" fmla="*/ 188287348 w 759"/>
                <a:gd name="T59" fmla="*/ 2147483647 h 735"/>
                <a:gd name="T60" fmla="*/ 368718114 w 759"/>
                <a:gd name="T61" fmla="*/ 2147483647 h 735"/>
                <a:gd name="T62" fmla="*/ 604067463 w 759"/>
                <a:gd name="T63" fmla="*/ 2147483647 h 735"/>
                <a:gd name="T64" fmla="*/ 894335595 w 759"/>
                <a:gd name="T65" fmla="*/ 2147483647 h 735"/>
                <a:gd name="T66" fmla="*/ 1239522708 w 759"/>
                <a:gd name="T67" fmla="*/ 2147483647 h 735"/>
                <a:gd name="T68" fmla="*/ 1608201281 w 759"/>
                <a:gd name="T69" fmla="*/ 2147483647 h 735"/>
                <a:gd name="T70" fmla="*/ 2031838177 w 759"/>
                <a:gd name="T71" fmla="*/ 2147483647 h 735"/>
                <a:gd name="T72" fmla="*/ 2147483647 w 759"/>
                <a:gd name="T73" fmla="*/ 2147483647 h 735"/>
                <a:gd name="T74" fmla="*/ 2147483647 w 759"/>
                <a:gd name="T75" fmla="*/ 2147483647 h 735"/>
                <a:gd name="T76" fmla="*/ 2147483647 w 759"/>
                <a:gd name="T77" fmla="*/ 2147483647 h 735"/>
                <a:gd name="T78" fmla="*/ 2147483647 w 759"/>
                <a:gd name="T79" fmla="*/ 2147483647 h 735"/>
                <a:gd name="T80" fmla="*/ 2147483647 w 759"/>
                <a:gd name="T81" fmla="*/ 2147483647 h 735"/>
                <a:gd name="T82" fmla="*/ 2147483647 w 759"/>
                <a:gd name="T83" fmla="*/ 2147483647 h 735"/>
                <a:gd name="T84" fmla="*/ 2147483647 w 759"/>
                <a:gd name="T85" fmla="*/ 2147483647 h 735"/>
                <a:gd name="T86" fmla="*/ 2147483647 w 759"/>
                <a:gd name="T87" fmla="*/ 2147483647 h 735"/>
                <a:gd name="T88" fmla="*/ 2147483647 w 759"/>
                <a:gd name="T89" fmla="*/ 2147483647 h 735"/>
                <a:gd name="T90" fmla="*/ 2147483647 w 759"/>
                <a:gd name="T91" fmla="*/ 2147483647 h 735"/>
                <a:gd name="T92" fmla="*/ 2147483647 w 759"/>
                <a:gd name="T93" fmla="*/ 2147483647 h 735"/>
                <a:gd name="T94" fmla="*/ 2147483647 w 759"/>
                <a:gd name="T95" fmla="*/ 2147483647 h 735"/>
                <a:gd name="T96" fmla="*/ 2147483647 w 759"/>
                <a:gd name="T97" fmla="*/ 2147483647 h 735"/>
                <a:gd name="T98" fmla="*/ 2147483647 w 759"/>
                <a:gd name="T99" fmla="*/ 2147483647 h 735"/>
                <a:gd name="T100" fmla="*/ 2147483647 w 759"/>
                <a:gd name="T101" fmla="*/ 2147483647 h 735"/>
                <a:gd name="T102" fmla="*/ 2147483647 w 759"/>
                <a:gd name="T103" fmla="*/ 2147483647 h 735"/>
                <a:gd name="T104" fmla="*/ 2147483647 w 759"/>
                <a:gd name="T105" fmla="*/ 2147483647 h 735"/>
                <a:gd name="T106" fmla="*/ 2094613740 w 759"/>
                <a:gd name="T107" fmla="*/ 2147483647 h 735"/>
                <a:gd name="T108" fmla="*/ 1961245175 w 759"/>
                <a:gd name="T109" fmla="*/ 2147483647 h 735"/>
                <a:gd name="T110" fmla="*/ 1914183173 w 759"/>
                <a:gd name="T111" fmla="*/ 2147483647 h 73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759" h="735">
                  <a:moveTo>
                    <a:pt x="249" y="267"/>
                  </a:moveTo>
                  <a:lnTo>
                    <a:pt x="253" y="250"/>
                  </a:lnTo>
                  <a:lnTo>
                    <a:pt x="260" y="234"/>
                  </a:lnTo>
                  <a:lnTo>
                    <a:pt x="268" y="220"/>
                  </a:lnTo>
                  <a:lnTo>
                    <a:pt x="277" y="207"/>
                  </a:lnTo>
                  <a:lnTo>
                    <a:pt x="288" y="196"/>
                  </a:lnTo>
                  <a:lnTo>
                    <a:pt x="301" y="186"/>
                  </a:lnTo>
                  <a:lnTo>
                    <a:pt x="313" y="178"/>
                  </a:lnTo>
                  <a:lnTo>
                    <a:pt x="328" y="170"/>
                  </a:lnTo>
                  <a:lnTo>
                    <a:pt x="344" y="166"/>
                  </a:lnTo>
                  <a:lnTo>
                    <a:pt x="359" y="161"/>
                  </a:lnTo>
                  <a:lnTo>
                    <a:pt x="376" y="159"/>
                  </a:lnTo>
                  <a:lnTo>
                    <a:pt x="394" y="158"/>
                  </a:lnTo>
                  <a:lnTo>
                    <a:pt x="410" y="159"/>
                  </a:lnTo>
                  <a:lnTo>
                    <a:pt x="426" y="162"/>
                  </a:lnTo>
                  <a:lnTo>
                    <a:pt x="442" y="166"/>
                  </a:lnTo>
                  <a:lnTo>
                    <a:pt x="456" y="173"/>
                  </a:lnTo>
                  <a:lnTo>
                    <a:pt x="471" y="179"/>
                  </a:lnTo>
                  <a:lnTo>
                    <a:pt x="483" y="188"/>
                  </a:lnTo>
                  <a:lnTo>
                    <a:pt x="496" y="198"/>
                  </a:lnTo>
                  <a:lnTo>
                    <a:pt x="506" y="210"/>
                  </a:lnTo>
                  <a:lnTo>
                    <a:pt x="515" y="222"/>
                  </a:lnTo>
                  <a:lnTo>
                    <a:pt x="523" y="237"/>
                  </a:lnTo>
                  <a:lnTo>
                    <a:pt x="528" y="251"/>
                  </a:lnTo>
                  <a:lnTo>
                    <a:pt x="533" y="267"/>
                  </a:lnTo>
                  <a:lnTo>
                    <a:pt x="249" y="267"/>
                  </a:lnTo>
                  <a:close/>
                  <a:moveTo>
                    <a:pt x="759" y="383"/>
                  </a:moveTo>
                  <a:lnTo>
                    <a:pt x="759" y="354"/>
                  </a:lnTo>
                  <a:lnTo>
                    <a:pt x="757" y="326"/>
                  </a:lnTo>
                  <a:lnTo>
                    <a:pt x="753" y="299"/>
                  </a:lnTo>
                  <a:lnTo>
                    <a:pt x="748" y="273"/>
                  </a:lnTo>
                  <a:lnTo>
                    <a:pt x="742" y="248"/>
                  </a:lnTo>
                  <a:lnTo>
                    <a:pt x="734" y="224"/>
                  </a:lnTo>
                  <a:lnTo>
                    <a:pt x="725" y="201"/>
                  </a:lnTo>
                  <a:lnTo>
                    <a:pt x="714" y="179"/>
                  </a:lnTo>
                  <a:lnTo>
                    <a:pt x="703" y="158"/>
                  </a:lnTo>
                  <a:lnTo>
                    <a:pt x="690" y="139"/>
                  </a:lnTo>
                  <a:lnTo>
                    <a:pt x="676" y="121"/>
                  </a:lnTo>
                  <a:lnTo>
                    <a:pt x="660" y="103"/>
                  </a:lnTo>
                  <a:lnTo>
                    <a:pt x="643" y="87"/>
                  </a:lnTo>
                  <a:lnTo>
                    <a:pt x="626" y="72"/>
                  </a:lnTo>
                  <a:lnTo>
                    <a:pt x="607" y="59"/>
                  </a:lnTo>
                  <a:lnTo>
                    <a:pt x="586" y="46"/>
                  </a:lnTo>
                  <a:lnTo>
                    <a:pt x="564" y="36"/>
                  </a:lnTo>
                  <a:lnTo>
                    <a:pt x="542" y="26"/>
                  </a:lnTo>
                  <a:lnTo>
                    <a:pt x="518" y="18"/>
                  </a:lnTo>
                  <a:lnTo>
                    <a:pt x="493" y="11"/>
                  </a:lnTo>
                  <a:lnTo>
                    <a:pt x="466" y="7"/>
                  </a:lnTo>
                  <a:lnTo>
                    <a:pt x="439" y="4"/>
                  </a:lnTo>
                  <a:lnTo>
                    <a:pt x="411" y="0"/>
                  </a:lnTo>
                  <a:lnTo>
                    <a:pt x="382" y="0"/>
                  </a:lnTo>
                  <a:lnTo>
                    <a:pt x="360" y="0"/>
                  </a:lnTo>
                  <a:lnTo>
                    <a:pt x="340" y="1"/>
                  </a:lnTo>
                  <a:lnTo>
                    <a:pt x="321" y="4"/>
                  </a:lnTo>
                  <a:lnTo>
                    <a:pt x="301" y="6"/>
                  </a:lnTo>
                  <a:lnTo>
                    <a:pt x="282" y="10"/>
                  </a:lnTo>
                  <a:lnTo>
                    <a:pt x="264" y="14"/>
                  </a:lnTo>
                  <a:lnTo>
                    <a:pt x="246" y="19"/>
                  </a:lnTo>
                  <a:lnTo>
                    <a:pt x="228" y="25"/>
                  </a:lnTo>
                  <a:lnTo>
                    <a:pt x="211" y="32"/>
                  </a:lnTo>
                  <a:lnTo>
                    <a:pt x="194" y="38"/>
                  </a:lnTo>
                  <a:lnTo>
                    <a:pt x="178" y="47"/>
                  </a:lnTo>
                  <a:lnTo>
                    <a:pt x="162" y="55"/>
                  </a:lnTo>
                  <a:lnTo>
                    <a:pt x="148" y="65"/>
                  </a:lnTo>
                  <a:lnTo>
                    <a:pt x="134" y="76"/>
                  </a:lnTo>
                  <a:lnTo>
                    <a:pt x="119" y="86"/>
                  </a:lnTo>
                  <a:lnTo>
                    <a:pt x="107" y="98"/>
                  </a:lnTo>
                  <a:lnTo>
                    <a:pt x="95" y="109"/>
                  </a:lnTo>
                  <a:lnTo>
                    <a:pt x="83" y="123"/>
                  </a:lnTo>
                  <a:lnTo>
                    <a:pt x="72" y="136"/>
                  </a:lnTo>
                  <a:lnTo>
                    <a:pt x="62" y="150"/>
                  </a:lnTo>
                  <a:lnTo>
                    <a:pt x="52" y="166"/>
                  </a:lnTo>
                  <a:lnTo>
                    <a:pt x="44" y="180"/>
                  </a:lnTo>
                  <a:lnTo>
                    <a:pt x="36" y="197"/>
                  </a:lnTo>
                  <a:lnTo>
                    <a:pt x="28" y="213"/>
                  </a:lnTo>
                  <a:lnTo>
                    <a:pt x="22" y="231"/>
                  </a:lnTo>
                  <a:lnTo>
                    <a:pt x="16" y="249"/>
                  </a:lnTo>
                  <a:lnTo>
                    <a:pt x="11" y="267"/>
                  </a:lnTo>
                  <a:lnTo>
                    <a:pt x="8" y="286"/>
                  </a:lnTo>
                  <a:lnTo>
                    <a:pt x="5" y="305"/>
                  </a:lnTo>
                  <a:lnTo>
                    <a:pt x="2" y="326"/>
                  </a:lnTo>
                  <a:lnTo>
                    <a:pt x="1" y="347"/>
                  </a:lnTo>
                  <a:lnTo>
                    <a:pt x="0" y="369"/>
                  </a:lnTo>
                  <a:lnTo>
                    <a:pt x="1" y="390"/>
                  </a:lnTo>
                  <a:lnTo>
                    <a:pt x="2" y="411"/>
                  </a:lnTo>
                  <a:lnTo>
                    <a:pt x="5" y="432"/>
                  </a:lnTo>
                  <a:lnTo>
                    <a:pt x="8" y="452"/>
                  </a:lnTo>
                  <a:lnTo>
                    <a:pt x="13" y="471"/>
                  </a:lnTo>
                  <a:lnTo>
                    <a:pt x="17" y="490"/>
                  </a:lnTo>
                  <a:lnTo>
                    <a:pt x="24" y="508"/>
                  </a:lnTo>
                  <a:lnTo>
                    <a:pt x="31" y="525"/>
                  </a:lnTo>
                  <a:lnTo>
                    <a:pt x="38" y="542"/>
                  </a:lnTo>
                  <a:lnTo>
                    <a:pt x="47" y="559"/>
                  </a:lnTo>
                  <a:lnTo>
                    <a:pt x="56" y="574"/>
                  </a:lnTo>
                  <a:lnTo>
                    <a:pt x="67" y="588"/>
                  </a:lnTo>
                  <a:lnTo>
                    <a:pt x="77" y="603"/>
                  </a:lnTo>
                  <a:lnTo>
                    <a:pt x="89" y="616"/>
                  </a:lnTo>
                  <a:lnTo>
                    <a:pt x="101" y="629"/>
                  </a:lnTo>
                  <a:lnTo>
                    <a:pt x="114" y="640"/>
                  </a:lnTo>
                  <a:lnTo>
                    <a:pt x="128" y="652"/>
                  </a:lnTo>
                  <a:lnTo>
                    <a:pt x="142" y="663"/>
                  </a:lnTo>
                  <a:lnTo>
                    <a:pt x="158" y="673"/>
                  </a:lnTo>
                  <a:lnTo>
                    <a:pt x="172" y="682"/>
                  </a:lnTo>
                  <a:lnTo>
                    <a:pt x="189" y="690"/>
                  </a:lnTo>
                  <a:lnTo>
                    <a:pt x="205" y="698"/>
                  </a:lnTo>
                  <a:lnTo>
                    <a:pt x="223" y="704"/>
                  </a:lnTo>
                  <a:lnTo>
                    <a:pt x="241" y="711"/>
                  </a:lnTo>
                  <a:lnTo>
                    <a:pt x="259" y="717"/>
                  </a:lnTo>
                  <a:lnTo>
                    <a:pt x="278" y="721"/>
                  </a:lnTo>
                  <a:lnTo>
                    <a:pt x="297" y="726"/>
                  </a:lnTo>
                  <a:lnTo>
                    <a:pt x="317" y="729"/>
                  </a:lnTo>
                  <a:lnTo>
                    <a:pt x="337" y="731"/>
                  </a:lnTo>
                  <a:lnTo>
                    <a:pt x="357" y="734"/>
                  </a:lnTo>
                  <a:lnTo>
                    <a:pt x="378" y="735"/>
                  </a:lnTo>
                  <a:lnTo>
                    <a:pt x="400" y="735"/>
                  </a:lnTo>
                  <a:lnTo>
                    <a:pt x="429" y="734"/>
                  </a:lnTo>
                  <a:lnTo>
                    <a:pt x="458" y="731"/>
                  </a:lnTo>
                  <a:lnTo>
                    <a:pt x="487" y="727"/>
                  </a:lnTo>
                  <a:lnTo>
                    <a:pt x="516" y="720"/>
                  </a:lnTo>
                  <a:lnTo>
                    <a:pt x="543" y="712"/>
                  </a:lnTo>
                  <a:lnTo>
                    <a:pt x="570" y="703"/>
                  </a:lnTo>
                  <a:lnTo>
                    <a:pt x="596" y="691"/>
                  </a:lnTo>
                  <a:lnTo>
                    <a:pt x="619" y="677"/>
                  </a:lnTo>
                  <a:lnTo>
                    <a:pt x="632" y="669"/>
                  </a:lnTo>
                  <a:lnTo>
                    <a:pt x="643" y="662"/>
                  </a:lnTo>
                  <a:lnTo>
                    <a:pt x="653" y="654"/>
                  </a:lnTo>
                  <a:lnTo>
                    <a:pt x="664" y="645"/>
                  </a:lnTo>
                  <a:lnTo>
                    <a:pt x="673" y="634"/>
                  </a:lnTo>
                  <a:lnTo>
                    <a:pt x="684" y="624"/>
                  </a:lnTo>
                  <a:lnTo>
                    <a:pt x="693" y="614"/>
                  </a:lnTo>
                  <a:lnTo>
                    <a:pt x="702" y="603"/>
                  </a:lnTo>
                  <a:lnTo>
                    <a:pt x="710" y="592"/>
                  </a:lnTo>
                  <a:lnTo>
                    <a:pt x="717" y="580"/>
                  </a:lnTo>
                  <a:lnTo>
                    <a:pt x="724" y="568"/>
                  </a:lnTo>
                  <a:lnTo>
                    <a:pt x="731" y="554"/>
                  </a:lnTo>
                  <a:lnTo>
                    <a:pt x="737" y="542"/>
                  </a:lnTo>
                  <a:lnTo>
                    <a:pt x="741" y="527"/>
                  </a:lnTo>
                  <a:lnTo>
                    <a:pt x="746" y="513"/>
                  </a:lnTo>
                  <a:lnTo>
                    <a:pt x="750" y="498"/>
                  </a:lnTo>
                  <a:lnTo>
                    <a:pt x="515" y="498"/>
                  </a:lnTo>
                  <a:lnTo>
                    <a:pt x="510" y="507"/>
                  </a:lnTo>
                  <a:lnTo>
                    <a:pt x="505" y="514"/>
                  </a:lnTo>
                  <a:lnTo>
                    <a:pt x="499" y="521"/>
                  </a:lnTo>
                  <a:lnTo>
                    <a:pt x="492" y="527"/>
                  </a:lnTo>
                  <a:lnTo>
                    <a:pt x="487" y="533"/>
                  </a:lnTo>
                  <a:lnTo>
                    <a:pt x="480" y="539"/>
                  </a:lnTo>
                  <a:lnTo>
                    <a:pt x="473" y="543"/>
                  </a:lnTo>
                  <a:lnTo>
                    <a:pt x="466" y="548"/>
                  </a:lnTo>
                  <a:lnTo>
                    <a:pt x="451" y="553"/>
                  </a:lnTo>
                  <a:lnTo>
                    <a:pt x="435" y="558"/>
                  </a:lnTo>
                  <a:lnTo>
                    <a:pt x="417" y="561"/>
                  </a:lnTo>
                  <a:lnTo>
                    <a:pt x="398" y="561"/>
                  </a:lnTo>
                  <a:lnTo>
                    <a:pt x="380" y="561"/>
                  </a:lnTo>
                  <a:lnTo>
                    <a:pt x="363" y="559"/>
                  </a:lnTo>
                  <a:lnTo>
                    <a:pt x="347" y="556"/>
                  </a:lnTo>
                  <a:lnTo>
                    <a:pt x="331" y="551"/>
                  </a:lnTo>
                  <a:lnTo>
                    <a:pt x="318" y="547"/>
                  </a:lnTo>
                  <a:lnTo>
                    <a:pt x="305" y="540"/>
                  </a:lnTo>
                  <a:lnTo>
                    <a:pt x="294" y="532"/>
                  </a:lnTo>
                  <a:lnTo>
                    <a:pt x="284" y="523"/>
                  </a:lnTo>
                  <a:lnTo>
                    <a:pt x="275" y="512"/>
                  </a:lnTo>
                  <a:lnTo>
                    <a:pt x="267" y="500"/>
                  </a:lnTo>
                  <a:lnTo>
                    <a:pt x="260" y="488"/>
                  </a:lnTo>
                  <a:lnTo>
                    <a:pt x="255" y="474"/>
                  </a:lnTo>
                  <a:lnTo>
                    <a:pt x="250" y="460"/>
                  </a:lnTo>
                  <a:lnTo>
                    <a:pt x="247" y="444"/>
                  </a:lnTo>
                  <a:lnTo>
                    <a:pt x="246" y="426"/>
                  </a:lnTo>
                  <a:lnTo>
                    <a:pt x="244" y="408"/>
                  </a:lnTo>
                  <a:lnTo>
                    <a:pt x="759" y="408"/>
                  </a:lnTo>
                  <a:lnTo>
                    <a:pt x="759" y="383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87" name="Freeform 129">
              <a:extLst>
                <a:ext uri="{FF2B5EF4-FFF2-40B4-BE49-F238E27FC236}">
                  <a16:creationId xmlns:a16="http://schemas.microsoft.com/office/drawing/2014/main" id="{424F45F6-AA7E-774C-BAC0-7BA761956B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181042" y="6446837"/>
              <a:ext cx="122777" cy="177800"/>
            </a:xfrm>
            <a:custGeom>
              <a:avLst/>
              <a:gdLst>
                <a:gd name="T0" fmla="*/ 2147483647 w 463"/>
                <a:gd name="T1" fmla="*/ 2147483647 h 897"/>
                <a:gd name="T2" fmla="*/ 2147483647 w 463"/>
                <a:gd name="T3" fmla="*/ 2147483647 h 897"/>
                <a:gd name="T4" fmla="*/ 2147483647 w 463"/>
                <a:gd name="T5" fmla="*/ 1619874749 h 897"/>
                <a:gd name="T6" fmla="*/ 2147483647 w 463"/>
                <a:gd name="T7" fmla="*/ 1619874749 h 897"/>
                <a:gd name="T8" fmla="*/ 2147483647 w 463"/>
                <a:gd name="T9" fmla="*/ 0 h 897"/>
                <a:gd name="T10" fmla="*/ 629164782 w 463"/>
                <a:gd name="T11" fmla="*/ 0 h 897"/>
                <a:gd name="T12" fmla="*/ 629164782 w 463"/>
                <a:gd name="T13" fmla="*/ 1619874749 h 897"/>
                <a:gd name="T14" fmla="*/ 0 w 463"/>
                <a:gd name="T15" fmla="*/ 1619874749 h 897"/>
                <a:gd name="T16" fmla="*/ 0 w 463"/>
                <a:gd name="T17" fmla="*/ 2147483647 h 897"/>
                <a:gd name="T18" fmla="*/ 629164782 w 463"/>
                <a:gd name="T19" fmla="*/ 2147483647 h 897"/>
                <a:gd name="T20" fmla="*/ 629164782 w 463"/>
                <a:gd name="T21" fmla="*/ 2147483647 h 897"/>
                <a:gd name="T22" fmla="*/ 2147483647 w 463"/>
                <a:gd name="T23" fmla="*/ 2147483647 h 897"/>
                <a:gd name="T24" fmla="*/ 2147483647 w 463"/>
                <a:gd name="T25" fmla="*/ 2147483647 h 8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3" h="897">
                  <a:moveTo>
                    <a:pt x="325" y="409"/>
                  </a:moveTo>
                  <a:lnTo>
                    <a:pt x="463" y="409"/>
                  </a:lnTo>
                  <a:lnTo>
                    <a:pt x="463" y="208"/>
                  </a:lnTo>
                  <a:lnTo>
                    <a:pt x="325" y="208"/>
                  </a:lnTo>
                  <a:lnTo>
                    <a:pt x="325" y="0"/>
                  </a:lnTo>
                  <a:lnTo>
                    <a:pt x="80" y="0"/>
                  </a:lnTo>
                  <a:lnTo>
                    <a:pt x="80" y="208"/>
                  </a:lnTo>
                  <a:lnTo>
                    <a:pt x="0" y="208"/>
                  </a:lnTo>
                  <a:lnTo>
                    <a:pt x="0" y="409"/>
                  </a:lnTo>
                  <a:lnTo>
                    <a:pt x="80" y="409"/>
                  </a:lnTo>
                  <a:lnTo>
                    <a:pt x="80" y="897"/>
                  </a:lnTo>
                  <a:lnTo>
                    <a:pt x="325" y="897"/>
                  </a:lnTo>
                  <a:lnTo>
                    <a:pt x="325" y="409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88" name="Freeform 130">
              <a:extLst>
                <a:ext uri="{FF2B5EF4-FFF2-40B4-BE49-F238E27FC236}">
                  <a16:creationId xmlns:a16="http://schemas.microsoft.com/office/drawing/2014/main" id="{FDAA19E7-D77F-E543-95BF-D8838D42D2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10169" y="6483355"/>
              <a:ext cx="213803" cy="144463"/>
            </a:xfrm>
            <a:custGeom>
              <a:avLst/>
              <a:gdLst>
                <a:gd name="T0" fmla="*/ 2147483647 w 803"/>
                <a:gd name="T1" fmla="*/ 1617296698 h 735"/>
                <a:gd name="T2" fmla="*/ 2147483647 w 803"/>
                <a:gd name="T3" fmla="*/ 1678024816 h 735"/>
                <a:gd name="T4" fmla="*/ 2147483647 w 803"/>
                <a:gd name="T5" fmla="*/ 1769156007 h 735"/>
                <a:gd name="T6" fmla="*/ 2147483647 w 803"/>
                <a:gd name="T7" fmla="*/ 1905833336 h 735"/>
                <a:gd name="T8" fmla="*/ 2147483647 w 803"/>
                <a:gd name="T9" fmla="*/ 2072874822 h 735"/>
                <a:gd name="T10" fmla="*/ 2147483647 w 803"/>
                <a:gd name="T11" fmla="*/ 2147483647 h 735"/>
                <a:gd name="T12" fmla="*/ 2147483647 w 803"/>
                <a:gd name="T13" fmla="*/ 2147483647 h 735"/>
                <a:gd name="T14" fmla="*/ 2147483647 w 803"/>
                <a:gd name="T15" fmla="*/ 2147483647 h 735"/>
                <a:gd name="T16" fmla="*/ 2147483647 w 803"/>
                <a:gd name="T17" fmla="*/ 2147483647 h 735"/>
                <a:gd name="T18" fmla="*/ 2147483647 w 803"/>
                <a:gd name="T19" fmla="*/ 2147483647 h 735"/>
                <a:gd name="T20" fmla="*/ 2147483647 w 803"/>
                <a:gd name="T21" fmla="*/ 2147483647 h 735"/>
                <a:gd name="T22" fmla="*/ 2147483647 w 803"/>
                <a:gd name="T23" fmla="*/ 2147483647 h 735"/>
                <a:gd name="T24" fmla="*/ 2147483647 w 803"/>
                <a:gd name="T25" fmla="*/ 2147483647 h 735"/>
                <a:gd name="T26" fmla="*/ 2147483647 w 803"/>
                <a:gd name="T27" fmla="*/ 2147483647 h 735"/>
                <a:gd name="T28" fmla="*/ 2147483647 w 803"/>
                <a:gd name="T29" fmla="*/ 2147483647 h 735"/>
                <a:gd name="T30" fmla="*/ 2147483647 w 803"/>
                <a:gd name="T31" fmla="*/ 2147483647 h 735"/>
                <a:gd name="T32" fmla="*/ 2147483647 w 803"/>
                <a:gd name="T33" fmla="*/ 2147483647 h 735"/>
                <a:gd name="T34" fmla="*/ 2147483647 w 803"/>
                <a:gd name="T35" fmla="*/ 2147483647 h 735"/>
                <a:gd name="T36" fmla="*/ 2147483647 w 803"/>
                <a:gd name="T37" fmla="*/ 2147483647 h 735"/>
                <a:gd name="T38" fmla="*/ 2147483647 w 803"/>
                <a:gd name="T39" fmla="*/ 2147483647 h 735"/>
                <a:gd name="T40" fmla="*/ 2147483647 w 803"/>
                <a:gd name="T41" fmla="*/ 2147483647 h 735"/>
                <a:gd name="T42" fmla="*/ 2125567720 w 803"/>
                <a:gd name="T43" fmla="*/ 2147483647 h 735"/>
                <a:gd name="T44" fmla="*/ 2045948222 w 803"/>
                <a:gd name="T45" fmla="*/ 2147483647 h 735"/>
                <a:gd name="T46" fmla="*/ 2006158241 w 803"/>
                <a:gd name="T47" fmla="*/ 2147483647 h 735"/>
                <a:gd name="T48" fmla="*/ 2022066247 w 803"/>
                <a:gd name="T49" fmla="*/ 2147483647 h 735"/>
                <a:gd name="T50" fmla="*/ 2061856228 w 803"/>
                <a:gd name="T51" fmla="*/ 2147483647 h 735"/>
                <a:gd name="T52" fmla="*/ 2147483647 w 803"/>
                <a:gd name="T53" fmla="*/ 2147483647 h 735"/>
                <a:gd name="T54" fmla="*/ 2147483647 w 803"/>
                <a:gd name="T55" fmla="*/ 2019718138 h 735"/>
                <a:gd name="T56" fmla="*/ 2147483647 w 803"/>
                <a:gd name="T57" fmla="*/ 1860248479 h 735"/>
                <a:gd name="T58" fmla="*/ 2147483647 w 803"/>
                <a:gd name="T59" fmla="*/ 1738791850 h 735"/>
                <a:gd name="T60" fmla="*/ 2147483647 w 803"/>
                <a:gd name="T61" fmla="*/ 1655271205 h 735"/>
                <a:gd name="T62" fmla="*/ 2147483647 w 803"/>
                <a:gd name="T63" fmla="*/ 1617296698 h 735"/>
                <a:gd name="T64" fmla="*/ 2147483647 w 803"/>
                <a:gd name="T65" fmla="*/ 174651836 h 735"/>
                <a:gd name="T66" fmla="*/ 2147483647 w 803"/>
                <a:gd name="T67" fmla="*/ 470760301 h 735"/>
                <a:gd name="T68" fmla="*/ 2147483647 w 803"/>
                <a:gd name="T69" fmla="*/ 235380150 h 735"/>
                <a:gd name="T70" fmla="*/ 2147483647 w 803"/>
                <a:gd name="T71" fmla="*/ 68338664 h 735"/>
                <a:gd name="T72" fmla="*/ 2147483647 w 803"/>
                <a:gd name="T73" fmla="*/ 0 h 735"/>
                <a:gd name="T74" fmla="*/ 2147483647 w 803"/>
                <a:gd name="T75" fmla="*/ 15181980 h 735"/>
                <a:gd name="T76" fmla="*/ 2030040217 w 803"/>
                <a:gd name="T77" fmla="*/ 83520645 h 735"/>
                <a:gd name="T78" fmla="*/ 1631982263 w 803"/>
                <a:gd name="T79" fmla="*/ 220197973 h 735"/>
                <a:gd name="T80" fmla="*/ 1273753825 w 803"/>
                <a:gd name="T81" fmla="*/ 410031986 h 735"/>
                <a:gd name="T82" fmla="*/ 955315369 w 803"/>
                <a:gd name="T83" fmla="*/ 645411940 h 735"/>
                <a:gd name="T84" fmla="*/ 676666694 w 803"/>
                <a:gd name="T85" fmla="*/ 926338424 h 735"/>
                <a:gd name="T86" fmla="*/ 437847935 w 803"/>
                <a:gd name="T87" fmla="*/ 1237628869 h 735"/>
                <a:gd name="T88" fmla="*/ 254766699 w 803"/>
                <a:gd name="T89" fmla="*/ 1594504171 h 735"/>
                <a:gd name="T90" fmla="*/ 111435509 w 803"/>
                <a:gd name="T91" fmla="*/ 1966561650 h 735"/>
                <a:gd name="T92" fmla="*/ 31855746 w 803"/>
                <a:gd name="T93" fmla="*/ 2147483647 h 735"/>
                <a:gd name="T94" fmla="*/ 0 w 803"/>
                <a:gd name="T95" fmla="*/ 2147483647 h 735"/>
                <a:gd name="T96" fmla="*/ 71645727 w 803"/>
                <a:gd name="T97" fmla="*/ 2147483647 h 735"/>
                <a:gd name="T98" fmla="*/ 286582710 w 803"/>
                <a:gd name="T99" fmla="*/ 2147483647 h 735"/>
                <a:gd name="T100" fmla="*/ 628902942 w 803"/>
                <a:gd name="T101" fmla="*/ 2147483647 h 735"/>
                <a:gd name="T102" fmla="*/ 1098606624 w 803"/>
                <a:gd name="T103" fmla="*/ 2147483647 h 735"/>
                <a:gd name="T104" fmla="*/ 1353373523 w 803"/>
                <a:gd name="T105" fmla="*/ 2147483647 h 735"/>
                <a:gd name="T106" fmla="*/ 1854893016 w 803"/>
                <a:gd name="T107" fmla="*/ 2147483647 h 735"/>
                <a:gd name="T108" fmla="*/ 2147483647 w 803"/>
                <a:gd name="T109" fmla="*/ 2147483647 h 735"/>
                <a:gd name="T110" fmla="*/ 2147483647 w 803"/>
                <a:gd name="T111" fmla="*/ 2147483647 h 735"/>
                <a:gd name="T112" fmla="*/ 2147483647 w 803"/>
                <a:gd name="T113" fmla="*/ 2147483647 h 735"/>
                <a:gd name="T114" fmla="*/ 2147483647 w 803"/>
                <a:gd name="T115" fmla="*/ 2147483647 h 735"/>
                <a:gd name="T116" fmla="*/ 2147483647 w 803"/>
                <a:gd name="T117" fmla="*/ 2147483647 h 735"/>
                <a:gd name="T118" fmla="*/ 2147483647 w 803"/>
                <a:gd name="T119" fmla="*/ 2147483647 h 735"/>
                <a:gd name="T120" fmla="*/ 2147483647 w 803"/>
                <a:gd name="T121" fmla="*/ 2147483647 h 735"/>
                <a:gd name="T122" fmla="*/ 2147483647 w 803"/>
                <a:gd name="T123" fmla="*/ 174651836 h 73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803" h="735">
                  <a:moveTo>
                    <a:pt x="410" y="212"/>
                  </a:moveTo>
                  <a:lnTo>
                    <a:pt x="421" y="213"/>
                  </a:lnTo>
                  <a:lnTo>
                    <a:pt x="434" y="213"/>
                  </a:lnTo>
                  <a:lnTo>
                    <a:pt x="445" y="215"/>
                  </a:lnTo>
                  <a:lnTo>
                    <a:pt x="456" y="218"/>
                  </a:lnTo>
                  <a:lnTo>
                    <a:pt x="466" y="221"/>
                  </a:lnTo>
                  <a:lnTo>
                    <a:pt x="476" y="224"/>
                  </a:lnTo>
                  <a:lnTo>
                    <a:pt x="485" y="229"/>
                  </a:lnTo>
                  <a:lnTo>
                    <a:pt x="494" y="233"/>
                  </a:lnTo>
                  <a:lnTo>
                    <a:pt x="503" y="239"/>
                  </a:lnTo>
                  <a:lnTo>
                    <a:pt x="511" y="245"/>
                  </a:lnTo>
                  <a:lnTo>
                    <a:pt x="518" y="251"/>
                  </a:lnTo>
                  <a:lnTo>
                    <a:pt x="525" y="258"/>
                  </a:lnTo>
                  <a:lnTo>
                    <a:pt x="532" y="266"/>
                  </a:lnTo>
                  <a:lnTo>
                    <a:pt x="537" y="273"/>
                  </a:lnTo>
                  <a:lnTo>
                    <a:pt x="543" y="282"/>
                  </a:lnTo>
                  <a:lnTo>
                    <a:pt x="549" y="290"/>
                  </a:lnTo>
                  <a:lnTo>
                    <a:pt x="552" y="299"/>
                  </a:lnTo>
                  <a:lnTo>
                    <a:pt x="556" y="308"/>
                  </a:lnTo>
                  <a:lnTo>
                    <a:pt x="560" y="318"/>
                  </a:lnTo>
                  <a:lnTo>
                    <a:pt x="562" y="327"/>
                  </a:lnTo>
                  <a:lnTo>
                    <a:pt x="564" y="337"/>
                  </a:lnTo>
                  <a:lnTo>
                    <a:pt x="565" y="347"/>
                  </a:lnTo>
                  <a:lnTo>
                    <a:pt x="567" y="357"/>
                  </a:lnTo>
                  <a:lnTo>
                    <a:pt x="567" y="369"/>
                  </a:lnTo>
                  <a:lnTo>
                    <a:pt x="567" y="379"/>
                  </a:lnTo>
                  <a:lnTo>
                    <a:pt x="565" y="390"/>
                  </a:lnTo>
                  <a:lnTo>
                    <a:pt x="564" y="400"/>
                  </a:lnTo>
                  <a:lnTo>
                    <a:pt x="562" y="410"/>
                  </a:lnTo>
                  <a:lnTo>
                    <a:pt x="560" y="419"/>
                  </a:lnTo>
                  <a:lnTo>
                    <a:pt x="556" y="429"/>
                  </a:lnTo>
                  <a:lnTo>
                    <a:pt x="552" y="438"/>
                  </a:lnTo>
                  <a:lnTo>
                    <a:pt x="549" y="447"/>
                  </a:lnTo>
                  <a:lnTo>
                    <a:pt x="543" y="455"/>
                  </a:lnTo>
                  <a:lnTo>
                    <a:pt x="537" y="463"/>
                  </a:lnTo>
                  <a:lnTo>
                    <a:pt x="532" y="471"/>
                  </a:lnTo>
                  <a:lnTo>
                    <a:pt x="525" y="478"/>
                  </a:lnTo>
                  <a:lnTo>
                    <a:pt x="518" y="485"/>
                  </a:lnTo>
                  <a:lnTo>
                    <a:pt x="511" y="491"/>
                  </a:lnTo>
                  <a:lnTo>
                    <a:pt x="503" y="497"/>
                  </a:lnTo>
                  <a:lnTo>
                    <a:pt x="494" y="502"/>
                  </a:lnTo>
                  <a:lnTo>
                    <a:pt x="485" y="507"/>
                  </a:lnTo>
                  <a:lnTo>
                    <a:pt x="476" y="511"/>
                  </a:lnTo>
                  <a:lnTo>
                    <a:pt x="466" y="514"/>
                  </a:lnTo>
                  <a:lnTo>
                    <a:pt x="456" y="517"/>
                  </a:lnTo>
                  <a:lnTo>
                    <a:pt x="445" y="520"/>
                  </a:lnTo>
                  <a:lnTo>
                    <a:pt x="434" y="521"/>
                  </a:lnTo>
                  <a:lnTo>
                    <a:pt x="421" y="522"/>
                  </a:lnTo>
                  <a:lnTo>
                    <a:pt x="410" y="523"/>
                  </a:lnTo>
                  <a:lnTo>
                    <a:pt x="398" y="522"/>
                  </a:lnTo>
                  <a:lnTo>
                    <a:pt x="385" y="521"/>
                  </a:lnTo>
                  <a:lnTo>
                    <a:pt x="374" y="520"/>
                  </a:lnTo>
                  <a:lnTo>
                    <a:pt x="364" y="517"/>
                  </a:lnTo>
                  <a:lnTo>
                    <a:pt x="353" y="514"/>
                  </a:lnTo>
                  <a:lnTo>
                    <a:pt x="344" y="511"/>
                  </a:lnTo>
                  <a:lnTo>
                    <a:pt x="333" y="507"/>
                  </a:lnTo>
                  <a:lnTo>
                    <a:pt x="324" y="502"/>
                  </a:lnTo>
                  <a:lnTo>
                    <a:pt x="317" y="497"/>
                  </a:lnTo>
                  <a:lnTo>
                    <a:pt x="308" y="491"/>
                  </a:lnTo>
                  <a:lnTo>
                    <a:pt x="301" y="485"/>
                  </a:lnTo>
                  <a:lnTo>
                    <a:pt x="294" y="478"/>
                  </a:lnTo>
                  <a:lnTo>
                    <a:pt x="287" y="471"/>
                  </a:lnTo>
                  <a:lnTo>
                    <a:pt x="282" y="463"/>
                  </a:lnTo>
                  <a:lnTo>
                    <a:pt x="276" y="455"/>
                  </a:lnTo>
                  <a:lnTo>
                    <a:pt x="270" y="447"/>
                  </a:lnTo>
                  <a:lnTo>
                    <a:pt x="267" y="438"/>
                  </a:lnTo>
                  <a:lnTo>
                    <a:pt x="263" y="429"/>
                  </a:lnTo>
                  <a:lnTo>
                    <a:pt x="259" y="419"/>
                  </a:lnTo>
                  <a:lnTo>
                    <a:pt x="257" y="410"/>
                  </a:lnTo>
                  <a:lnTo>
                    <a:pt x="255" y="400"/>
                  </a:lnTo>
                  <a:lnTo>
                    <a:pt x="254" y="390"/>
                  </a:lnTo>
                  <a:lnTo>
                    <a:pt x="252" y="379"/>
                  </a:lnTo>
                  <a:lnTo>
                    <a:pt x="252" y="369"/>
                  </a:lnTo>
                  <a:lnTo>
                    <a:pt x="252" y="357"/>
                  </a:lnTo>
                  <a:lnTo>
                    <a:pt x="254" y="347"/>
                  </a:lnTo>
                  <a:lnTo>
                    <a:pt x="255" y="337"/>
                  </a:lnTo>
                  <a:lnTo>
                    <a:pt x="257" y="327"/>
                  </a:lnTo>
                  <a:lnTo>
                    <a:pt x="259" y="318"/>
                  </a:lnTo>
                  <a:lnTo>
                    <a:pt x="263" y="308"/>
                  </a:lnTo>
                  <a:lnTo>
                    <a:pt x="267" y="299"/>
                  </a:lnTo>
                  <a:lnTo>
                    <a:pt x="270" y="290"/>
                  </a:lnTo>
                  <a:lnTo>
                    <a:pt x="276" y="282"/>
                  </a:lnTo>
                  <a:lnTo>
                    <a:pt x="282" y="273"/>
                  </a:lnTo>
                  <a:lnTo>
                    <a:pt x="287" y="266"/>
                  </a:lnTo>
                  <a:lnTo>
                    <a:pt x="294" y="258"/>
                  </a:lnTo>
                  <a:lnTo>
                    <a:pt x="301" y="251"/>
                  </a:lnTo>
                  <a:lnTo>
                    <a:pt x="308" y="245"/>
                  </a:lnTo>
                  <a:lnTo>
                    <a:pt x="317" y="239"/>
                  </a:lnTo>
                  <a:lnTo>
                    <a:pt x="324" y="233"/>
                  </a:lnTo>
                  <a:lnTo>
                    <a:pt x="333" y="229"/>
                  </a:lnTo>
                  <a:lnTo>
                    <a:pt x="344" y="224"/>
                  </a:lnTo>
                  <a:lnTo>
                    <a:pt x="353" y="221"/>
                  </a:lnTo>
                  <a:lnTo>
                    <a:pt x="364" y="218"/>
                  </a:lnTo>
                  <a:lnTo>
                    <a:pt x="374" y="215"/>
                  </a:lnTo>
                  <a:lnTo>
                    <a:pt x="385" y="213"/>
                  </a:lnTo>
                  <a:lnTo>
                    <a:pt x="398" y="213"/>
                  </a:lnTo>
                  <a:lnTo>
                    <a:pt x="410" y="212"/>
                  </a:lnTo>
                  <a:close/>
                  <a:moveTo>
                    <a:pt x="803" y="23"/>
                  </a:moveTo>
                  <a:lnTo>
                    <a:pt x="559" y="23"/>
                  </a:lnTo>
                  <a:lnTo>
                    <a:pt x="559" y="90"/>
                  </a:lnTo>
                  <a:lnTo>
                    <a:pt x="545" y="76"/>
                  </a:lnTo>
                  <a:lnTo>
                    <a:pt x="531" y="62"/>
                  </a:lnTo>
                  <a:lnTo>
                    <a:pt x="515" y="50"/>
                  </a:lnTo>
                  <a:lnTo>
                    <a:pt x="498" y="40"/>
                  </a:lnTo>
                  <a:lnTo>
                    <a:pt x="481" y="31"/>
                  </a:lnTo>
                  <a:lnTo>
                    <a:pt x="463" y="23"/>
                  </a:lnTo>
                  <a:lnTo>
                    <a:pt x="444" y="15"/>
                  </a:lnTo>
                  <a:lnTo>
                    <a:pt x="425" y="9"/>
                  </a:lnTo>
                  <a:lnTo>
                    <a:pt x="404" y="6"/>
                  </a:lnTo>
                  <a:lnTo>
                    <a:pt x="385" y="2"/>
                  </a:lnTo>
                  <a:lnTo>
                    <a:pt x="365" y="0"/>
                  </a:lnTo>
                  <a:lnTo>
                    <a:pt x="345" y="0"/>
                  </a:lnTo>
                  <a:lnTo>
                    <a:pt x="326" y="0"/>
                  </a:lnTo>
                  <a:lnTo>
                    <a:pt x="308" y="2"/>
                  </a:lnTo>
                  <a:lnTo>
                    <a:pt x="290" y="5"/>
                  </a:lnTo>
                  <a:lnTo>
                    <a:pt x="272" y="8"/>
                  </a:lnTo>
                  <a:lnTo>
                    <a:pt x="255" y="11"/>
                  </a:lnTo>
                  <a:lnTo>
                    <a:pt x="238" y="17"/>
                  </a:lnTo>
                  <a:lnTo>
                    <a:pt x="221" y="23"/>
                  </a:lnTo>
                  <a:lnTo>
                    <a:pt x="205" y="29"/>
                  </a:lnTo>
                  <a:lnTo>
                    <a:pt x="189" y="37"/>
                  </a:lnTo>
                  <a:lnTo>
                    <a:pt x="175" y="45"/>
                  </a:lnTo>
                  <a:lnTo>
                    <a:pt x="160" y="54"/>
                  </a:lnTo>
                  <a:lnTo>
                    <a:pt x="147" y="63"/>
                  </a:lnTo>
                  <a:lnTo>
                    <a:pt x="133" y="74"/>
                  </a:lnTo>
                  <a:lnTo>
                    <a:pt x="120" y="85"/>
                  </a:lnTo>
                  <a:lnTo>
                    <a:pt x="107" y="97"/>
                  </a:lnTo>
                  <a:lnTo>
                    <a:pt x="96" y="109"/>
                  </a:lnTo>
                  <a:lnTo>
                    <a:pt x="85" y="122"/>
                  </a:lnTo>
                  <a:lnTo>
                    <a:pt x="74" y="135"/>
                  </a:lnTo>
                  <a:lnTo>
                    <a:pt x="64" y="149"/>
                  </a:lnTo>
                  <a:lnTo>
                    <a:pt x="55" y="163"/>
                  </a:lnTo>
                  <a:lnTo>
                    <a:pt x="46" y="178"/>
                  </a:lnTo>
                  <a:lnTo>
                    <a:pt x="38" y="194"/>
                  </a:lnTo>
                  <a:lnTo>
                    <a:pt x="32" y="210"/>
                  </a:lnTo>
                  <a:lnTo>
                    <a:pt x="25" y="225"/>
                  </a:lnTo>
                  <a:lnTo>
                    <a:pt x="19" y="242"/>
                  </a:lnTo>
                  <a:lnTo>
                    <a:pt x="14" y="259"/>
                  </a:lnTo>
                  <a:lnTo>
                    <a:pt x="10" y="276"/>
                  </a:lnTo>
                  <a:lnTo>
                    <a:pt x="6" y="294"/>
                  </a:lnTo>
                  <a:lnTo>
                    <a:pt x="4" y="312"/>
                  </a:lnTo>
                  <a:lnTo>
                    <a:pt x="1" y="330"/>
                  </a:lnTo>
                  <a:lnTo>
                    <a:pt x="0" y="348"/>
                  </a:lnTo>
                  <a:lnTo>
                    <a:pt x="0" y="366"/>
                  </a:lnTo>
                  <a:lnTo>
                    <a:pt x="1" y="396"/>
                  </a:lnTo>
                  <a:lnTo>
                    <a:pt x="4" y="425"/>
                  </a:lnTo>
                  <a:lnTo>
                    <a:pt x="9" y="453"/>
                  </a:lnTo>
                  <a:lnTo>
                    <a:pt x="16" y="481"/>
                  </a:lnTo>
                  <a:lnTo>
                    <a:pt x="25" y="507"/>
                  </a:lnTo>
                  <a:lnTo>
                    <a:pt x="36" y="533"/>
                  </a:lnTo>
                  <a:lnTo>
                    <a:pt x="49" y="558"/>
                  </a:lnTo>
                  <a:lnTo>
                    <a:pt x="63" y="582"/>
                  </a:lnTo>
                  <a:lnTo>
                    <a:pt x="79" y="604"/>
                  </a:lnTo>
                  <a:lnTo>
                    <a:pt x="97" y="624"/>
                  </a:lnTo>
                  <a:lnTo>
                    <a:pt x="116" y="645"/>
                  </a:lnTo>
                  <a:lnTo>
                    <a:pt x="138" y="663"/>
                  </a:lnTo>
                  <a:lnTo>
                    <a:pt x="148" y="671"/>
                  </a:lnTo>
                  <a:lnTo>
                    <a:pt x="159" y="678"/>
                  </a:lnTo>
                  <a:lnTo>
                    <a:pt x="170" y="686"/>
                  </a:lnTo>
                  <a:lnTo>
                    <a:pt x="183" y="693"/>
                  </a:lnTo>
                  <a:lnTo>
                    <a:pt x="207" y="705"/>
                  </a:lnTo>
                  <a:lnTo>
                    <a:pt x="233" y="716"/>
                  </a:lnTo>
                  <a:lnTo>
                    <a:pt x="247" y="720"/>
                  </a:lnTo>
                  <a:lnTo>
                    <a:pt x="260" y="723"/>
                  </a:lnTo>
                  <a:lnTo>
                    <a:pt x="274" y="727"/>
                  </a:lnTo>
                  <a:lnTo>
                    <a:pt x="288" y="730"/>
                  </a:lnTo>
                  <a:lnTo>
                    <a:pt x="303" y="732"/>
                  </a:lnTo>
                  <a:lnTo>
                    <a:pt x="318" y="734"/>
                  </a:lnTo>
                  <a:lnTo>
                    <a:pt x="332" y="735"/>
                  </a:lnTo>
                  <a:lnTo>
                    <a:pt x="348" y="735"/>
                  </a:lnTo>
                  <a:lnTo>
                    <a:pt x="368" y="735"/>
                  </a:lnTo>
                  <a:lnTo>
                    <a:pt x="389" y="732"/>
                  </a:lnTo>
                  <a:lnTo>
                    <a:pt x="408" y="729"/>
                  </a:lnTo>
                  <a:lnTo>
                    <a:pt x="428" y="725"/>
                  </a:lnTo>
                  <a:lnTo>
                    <a:pt x="447" y="718"/>
                  </a:lnTo>
                  <a:lnTo>
                    <a:pt x="466" y="711"/>
                  </a:lnTo>
                  <a:lnTo>
                    <a:pt x="484" y="702"/>
                  </a:lnTo>
                  <a:lnTo>
                    <a:pt x="501" y="692"/>
                  </a:lnTo>
                  <a:lnTo>
                    <a:pt x="517" y="680"/>
                  </a:lnTo>
                  <a:lnTo>
                    <a:pt x="532" y="667"/>
                  </a:lnTo>
                  <a:lnTo>
                    <a:pt x="544" y="651"/>
                  </a:lnTo>
                  <a:lnTo>
                    <a:pt x="556" y="636"/>
                  </a:lnTo>
                  <a:lnTo>
                    <a:pt x="559" y="636"/>
                  </a:lnTo>
                  <a:lnTo>
                    <a:pt x="559" y="712"/>
                  </a:lnTo>
                  <a:lnTo>
                    <a:pt x="803" y="712"/>
                  </a:lnTo>
                  <a:lnTo>
                    <a:pt x="803" y="23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89" name="Rectangle 131">
              <a:extLst>
                <a:ext uri="{FF2B5EF4-FFF2-40B4-BE49-F238E27FC236}">
                  <a16:creationId xmlns:a16="http://schemas.microsoft.com/office/drawing/2014/main" id="{AB054733-DD8D-8248-BCA5-C1AA044A37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566404" y="6402388"/>
              <a:ext cx="65617" cy="222250"/>
            </a:xfrm>
            <a:prstGeom prst="rect">
              <a:avLst/>
            </a:prstGeom>
            <a:solidFill>
              <a:srgbClr val="CD0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>
                <a:solidFill>
                  <a:srgbClr val="CD0920"/>
                </a:solidFill>
              </a:endParaRPr>
            </a:p>
          </p:txBody>
        </p:sp>
        <p:sp>
          <p:nvSpPr>
            <p:cNvPr id="90" name="Freeform 132">
              <a:extLst>
                <a:ext uri="{FF2B5EF4-FFF2-40B4-BE49-F238E27FC236}">
                  <a16:creationId xmlns:a16="http://schemas.microsoft.com/office/drawing/2014/main" id="{6C917CE1-7ADC-EA4D-AD8C-41FCEBEEB3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672153" y="6567492"/>
              <a:ext cx="82559" cy="61913"/>
            </a:xfrm>
            <a:custGeom>
              <a:avLst/>
              <a:gdLst>
                <a:gd name="T0" fmla="*/ 1119221019 w 314"/>
                <a:gd name="T1" fmla="*/ 0 h 314"/>
                <a:gd name="T2" fmla="*/ 958227107 w 314"/>
                <a:gd name="T3" fmla="*/ 15317947 h 314"/>
                <a:gd name="T4" fmla="*/ 804892069 w 314"/>
                <a:gd name="T5" fmla="*/ 61310630 h 314"/>
                <a:gd name="T6" fmla="*/ 666914020 w 314"/>
                <a:gd name="T7" fmla="*/ 122660300 h 314"/>
                <a:gd name="T8" fmla="*/ 528935773 w 314"/>
                <a:gd name="T9" fmla="*/ 199327720 h 314"/>
                <a:gd name="T10" fmla="*/ 406275472 w 314"/>
                <a:gd name="T11" fmla="*/ 291313087 h 314"/>
                <a:gd name="T12" fmla="*/ 298972159 w 314"/>
                <a:gd name="T13" fmla="*/ 406275472 h 314"/>
                <a:gd name="T14" fmla="*/ 206986792 w 314"/>
                <a:gd name="T15" fmla="*/ 528935773 h 314"/>
                <a:gd name="T16" fmla="*/ 122660300 w 314"/>
                <a:gd name="T17" fmla="*/ 666914020 h 314"/>
                <a:gd name="T18" fmla="*/ 61310630 w 314"/>
                <a:gd name="T19" fmla="*/ 804892069 h 314"/>
                <a:gd name="T20" fmla="*/ 23015862 w 314"/>
                <a:gd name="T21" fmla="*/ 958227107 h 314"/>
                <a:gd name="T22" fmla="*/ 0 w 314"/>
                <a:gd name="T23" fmla="*/ 1119221019 h 314"/>
                <a:gd name="T24" fmla="*/ 0 w 314"/>
                <a:gd name="T25" fmla="*/ 1287835159 h 314"/>
                <a:gd name="T26" fmla="*/ 23015862 w 314"/>
                <a:gd name="T27" fmla="*/ 1441170196 h 314"/>
                <a:gd name="T28" fmla="*/ 61310630 w 314"/>
                <a:gd name="T29" fmla="*/ 1594466390 h 314"/>
                <a:gd name="T30" fmla="*/ 122660300 w 314"/>
                <a:gd name="T31" fmla="*/ 1732483283 h 314"/>
                <a:gd name="T32" fmla="*/ 206986792 w 314"/>
                <a:gd name="T33" fmla="*/ 1870461530 h 314"/>
                <a:gd name="T34" fmla="*/ 298972159 w 314"/>
                <a:gd name="T35" fmla="*/ 1993121830 h 314"/>
                <a:gd name="T36" fmla="*/ 406275472 w 314"/>
                <a:gd name="T37" fmla="*/ 2108084216 h 314"/>
                <a:gd name="T38" fmla="*/ 528935773 w 314"/>
                <a:gd name="T39" fmla="*/ 2147483647 h 314"/>
                <a:gd name="T40" fmla="*/ 666914020 w 314"/>
                <a:gd name="T41" fmla="*/ 2147483647 h 314"/>
                <a:gd name="T42" fmla="*/ 804892069 w 314"/>
                <a:gd name="T43" fmla="*/ 2147483647 h 314"/>
                <a:gd name="T44" fmla="*/ 958227107 w 314"/>
                <a:gd name="T45" fmla="*/ 2147483647 h 314"/>
                <a:gd name="T46" fmla="*/ 1119221019 w 314"/>
                <a:gd name="T47" fmla="*/ 2147483647 h 314"/>
                <a:gd name="T48" fmla="*/ 1287835159 w 314"/>
                <a:gd name="T49" fmla="*/ 2147483647 h 314"/>
                <a:gd name="T50" fmla="*/ 1448829071 w 314"/>
                <a:gd name="T51" fmla="*/ 2147483647 h 314"/>
                <a:gd name="T52" fmla="*/ 1594466390 w 314"/>
                <a:gd name="T53" fmla="*/ 2147483647 h 314"/>
                <a:gd name="T54" fmla="*/ 1740142355 w 314"/>
                <a:gd name="T55" fmla="*/ 2147483647 h 314"/>
                <a:gd name="T56" fmla="*/ 1878120602 w 314"/>
                <a:gd name="T57" fmla="*/ 2147483647 h 314"/>
                <a:gd name="T58" fmla="*/ 2000780705 w 314"/>
                <a:gd name="T59" fmla="*/ 2108084216 h 314"/>
                <a:gd name="T60" fmla="*/ 2108084216 w 314"/>
                <a:gd name="T61" fmla="*/ 1993121830 h 314"/>
                <a:gd name="T62" fmla="*/ 2147483647 w 314"/>
                <a:gd name="T63" fmla="*/ 1870461530 h 314"/>
                <a:gd name="T64" fmla="*/ 2147483647 w 314"/>
                <a:gd name="T65" fmla="*/ 1732483283 h 314"/>
                <a:gd name="T66" fmla="*/ 2147483647 w 314"/>
                <a:gd name="T67" fmla="*/ 1594466390 h 314"/>
                <a:gd name="T68" fmla="*/ 2147483647 w 314"/>
                <a:gd name="T69" fmla="*/ 1441170196 h 314"/>
                <a:gd name="T70" fmla="*/ 2147483647 w 314"/>
                <a:gd name="T71" fmla="*/ 1287835159 h 314"/>
                <a:gd name="T72" fmla="*/ 2147483647 w 314"/>
                <a:gd name="T73" fmla="*/ 1119221019 h 314"/>
                <a:gd name="T74" fmla="*/ 2147483647 w 314"/>
                <a:gd name="T75" fmla="*/ 958227107 h 314"/>
                <a:gd name="T76" fmla="*/ 2147483647 w 314"/>
                <a:gd name="T77" fmla="*/ 804892069 h 314"/>
                <a:gd name="T78" fmla="*/ 2147483647 w 314"/>
                <a:gd name="T79" fmla="*/ 666914020 h 314"/>
                <a:gd name="T80" fmla="*/ 2147483647 w 314"/>
                <a:gd name="T81" fmla="*/ 528935773 h 314"/>
                <a:gd name="T82" fmla="*/ 2108084216 w 314"/>
                <a:gd name="T83" fmla="*/ 406275472 h 314"/>
                <a:gd name="T84" fmla="*/ 2000780705 w 314"/>
                <a:gd name="T85" fmla="*/ 291313087 h 314"/>
                <a:gd name="T86" fmla="*/ 1878120602 w 314"/>
                <a:gd name="T87" fmla="*/ 199327720 h 314"/>
                <a:gd name="T88" fmla="*/ 1740142355 w 314"/>
                <a:gd name="T89" fmla="*/ 122660300 h 314"/>
                <a:gd name="T90" fmla="*/ 1594466390 w 314"/>
                <a:gd name="T91" fmla="*/ 61310630 h 314"/>
                <a:gd name="T92" fmla="*/ 1448829071 w 314"/>
                <a:gd name="T93" fmla="*/ 15317947 h 314"/>
                <a:gd name="T94" fmla="*/ 1287835159 w 314"/>
                <a:gd name="T95" fmla="*/ 0 h 31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14" h="314">
                  <a:moveTo>
                    <a:pt x="156" y="0"/>
                  </a:moveTo>
                  <a:lnTo>
                    <a:pt x="146" y="0"/>
                  </a:lnTo>
                  <a:lnTo>
                    <a:pt x="135" y="1"/>
                  </a:lnTo>
                  <a:lnTo>
                    <a:pt x="125" y="2"/>
                  </a:lnTo>
                  <a:lnTo>
                    <a:pt x="115" y="6"/>
                  </a:lnTo>
                  <a:lnTo>
                    <a:pt x="105" y="8"/>
                  </a:lnTo>
                  <a:lnTo>
                    <a:pt x="96" y="11"/>
                  </a:lnTo>
                  <a:lnTo>
                    <a:pt x="87" y="16"/>
                  </a:lnTo>
                  <a:lnTo>
                    <a:pt x="78" y="21"/>
                  </a:lnTo>
                  <a:lnTo>
                    <a:pt x="69" y="26"/>
                  </a:lnTo>
                  <a:lnTo>
                    <a:pt x="61" y="33"/>
                  </a:lnTo>
                  <a:lnTo>
                    <a:pt x="53" y="38"/>
                  </a:lnTo>
                  <a:lnTo>
                    <a:pt x="46" y="45"/>
                  </a:lnTo>
                  <a:lnTo>
                    <a:pt x="39" y="53"/>
                  </a:lnTo>
                  <a:lnTo>
                    <a:pt x="33" y="61"/>
                  </a:lnTo>
                  <a:lnTo>
                    <a:pt x="27" y="69"/>
                  </a:lnTo>
                  <a:lnTo>
                    <a:pt x="21" y="78"/>
                  </a:lnTo>
                  <a:lnTo>
                    <a:pt x="16" y="87"/>
                  </a:lnTo>
                  <a:lnTo>
                    <a:pt x="12" y="96"/>
                  </a:lnTo>
                  <a:lnTo>
                    <a:pt x="8" y="105"/>
                  </a:lnTo>
                  <a:lnTo>
                    <a:pt x="5" y="115"/>
                  </a:lnTo>
                  <a:lnTo>
                    <a:pt x="3" y="125"/>
                  </a:lnTo>
                  <a:lnTo>
                    <a:pt x="1" y="135"/>
                  </a:lnTo>
                  <a:lnTo>
                    <a:pt x="0" y="146"/>
                  </a:lnTo>
                  <a:lnTo>
                    <a:pt x="0" y="157"/>
                  </a:lnTo>
                  <a:lnTo>
                    <a:pt x="0" y="168"/>
                  </a:lnTo>
                  <a:lnTo>
                    <a:pt x="1" y="178"/>
                  </a:lnTo>
                  <a:lnTo>
                    <a:pt x="3" y="188"/>
                  </a:lnTo>
                  <a:lnTo>
                    <a:pt x="5" y="198"/>
                  </a:lnTo>
                  <a:lnTo>
                    <a:pt x="8" y="208"/>
                  </a:lnTo>
                  <a:lnTo>
                    <a:pt x="12" y="217"/>
                  </a:lnTo>
                  <a:lnTo>
                    <a:pt x="16" y="226"/>
                  </a:lnTo>
                  <a:lnTo>
                    <a:pt x="21" y="235"/>
                  </a:lnTo>
                  <a:lnTo>
                    <a:pt x="27" y="244"/>
                  </a:lnTo>
                  <a:lnTo>
                    <a:pt x="33" y="252"/>
                  </a:lnTo>
                  <a:lnTo>
                    <a:pt x="39" y="260"/>
                  </a:lnTo>
                  <a:lnTo>
                    <a:pt x="46" y="268"/>
                  </a:lnTo>
                  <a:lnTo>
                    <a:pt x="53" y="275"/>
                  </a:lnTo>
                  <a:lnTo>
                    <a:pt x="61" y="280"/>
                  </a:lnTo>
                  <a:lnTo>
                    <a:pt x="69" y="287"/>
                  </a:lnTo>
                  <a:lnTo>
                    <a:pt x="78" y="292"/>
                  </a:lnTo>
                  <a:lnTo>
                    <a:pt x="87" y="297"/>
                  </a:lnTo>
                  <a:lnTo>
                    <a:pt x="96" y="302"/>
                  </a:lnTo>
                  <a:lnTo>
                    <a:pt x="105" y="305"/>
                  </a:lnTo>
                  <a:lnTo>
                    <a:pt x="115" y="309"/>
                  </a:lnTo>
                  <a:lnTo>
                    <a:pt x="125" y="311"/>
                  </a:lnTo>
                  <a:lnTo>
                    <a:pt x="135" y="312"/>
                  </a:lnTo>
                  <a:lnTo>
                    <a:pt x="146" y="313"/>
                  </a:lnTo>
                  <a:lnTo>
                    <a:pt x="156" y="314"/>
                  </a:lnTo>
                  <a:lnTo>
                    <a:pt x="168" y="313"/>
                  </a:lnTo>
                  <a:lnTo>
                    <a:pt x="178" y="312"/>
                  </a:lnTo>
                  <a:lnTo>
                    <a:pt x="189" y="311"/>
                  </a:lnTo>
                  <a:lnTo>
                    <a:pt x="199" y="309"/>
                  </a:lnTo>
                  <a:lnTo>
                    <a:pt x="208" y="305"/>
                  </a:lnTo>
                  <a:lnTo>
                    <a:pt x="218" y="302"/>
                  </a:lnTo>
                  <a:lnTo>
                    <a:pt x="227" y="297"/>
                  </a:lnTo>
                  <a:lnTo>
                    <a:pt x="236" y="292"/>
                  </a:lnTo>
                  <a:lnTo>
                    <a:pt x="245" y="287"/>
                  </a:lnTo>
                  <a:lnTo>
                    <a:pt x="253" y="280"/>
                  </a:lnTo>
                  <a:lnTo>
                    <a:pt x="261" y="275"/>
                  </a:lnTo>
                  <a:lnTo>
                    <a:pt x="268" y="268"/>
                  </a:lnTo>
                  <a:lnTo>
                    <a:pt x="275" y="260"/>
                  </a:lnTo>
                  <a:lnTo>
                    <a:pt x="281" y="252"/>
                  </a:lnTo>
                  <a:lnTo>
                    <a:pt x="287" y="244"/>
                  </a:lnTo>
                  <a:lnTo>
                    <a:pt x="293" y="235"/>
                  </a:lnTo>
                  <a:lnTo>
                    <a:pt x="297" y="226"/>
                  </a:lnTo>
                  <a:lnTo>
                    <a:pt x="302" y="217"/>
                  </a:lnTo>
                  <a:lnTo>
                    <a:pt x="305" y="208"/>
                  </a:lnTo>
                  <a:lnTo>
                    <a:pt x="308" y="198"/>
                  </a:lnTo>
                  <a:lnTo>
                    <a:pt x="311" y="188"/>
                  </a:lnTo>
                  <a:lnTo>
                    <a:pt x="313" y="178"/>
                  </a:lnTo>
                  <a:lnTo>
                    <a:pt x="314" y="168"/>
                  </a:lnTo>
                  <a:lnTo>
                    <a:pt x="314" y="157"/>
                  </a:lnTo>
                  <a:lnTo>
                    <a:pt x="314" y="146"/>
                  </a:lnTo>
                  <a:lnTo>
                    <a:pt x="313" y="135"/>
                  </a:lnTo>
                  <a:lnTo>
                    <a:pt x="311" y="125"/>
                  </a:lnTo>
                  <a:lnTo>
                    <a:pt x="308" y="115"/>
                  </a:lnTo>
                  <a:lnTo>
                    <a:pt x="305" y="105"/>
                  </a:lnTo>
                  <a:lnTo>
                    <a:pt x="302" y="96"/>
                  </a:lnTo>
                  <a:lnTo>
                    <a:pt x="297" y="87"/>
                  </a:lnTo>
                  <a:lnTo>
                    <a:pt x="293" y="78"/>
                  </a:lnTo>
                  <a:lnTo>
                    <a:pt x="287" y="69"/>
                  </a:lnTo>
                  <a:lnTo>
                    <a:pt x="281" y="61"/>
                  </a:lnTo>
                  <a:lnTo>
                    <a:pt x="275" y="53"/>
                  </a:lnTo>
                  <a:lnTo>
                    <a:pt x="268" y="45"/>
                  </a:lnTo>
                  <a:lnTo>
                    <a:pt x="261" y="38"/>
                  </a:lnTo>
                  <a:lnTo>
                    <a:pt x="253" y="33"/>
                  </a:lnTo>
                  <a:lnTo>
                    <a:pt x="245" y="26"/>
                  </a:lnTo>
                  <a:lnTo>
                    <a:pt x="236" y="21"/>
                  </a:lnTo>
                  <a:lnTo>
                    <a:pt x="227" y="16"/>
                  </a:lnTo>
                  <a:lnTo>
                    <a:pt x="218" y="11"/>
                  </a:lnTo>
                  <a:lnTo>
                    <a:pt x="208" y="8"/>
                  </a:lnTo>
                  <a:lnTo>
                    <a:pt x="199" y="6"/>
                  </a:lnTo>
                  <a:lnTo>
                    <a:pt x="189" y="2"/>
                  </a:lnTo>
                  <a:lnTo>
                    <a:pt x="178" y="1"/>
                  </a:lnTo>
                  <a:lnTo>
                    <a:pt x="168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91" name="Rectangle 133">
              <a:extLst>
                <a:ext uri="{FF2B5EF4-FFF2-40B4-BE49-F238E27FC236}">
                  <a16:creationId xmlns:a16="http://schemas.microsoft.com/office/drawing/2014/main" id="{F053A39C-08AC-394B-8A8F-8D5D89AB9BA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95004" y="6402388"/>
              <a:ext cx="65617" cy="222250"/>
            </a:xfrm>
            <a:prstGeom prst="rect">
              <a:avLst/>
            </a:prstGeom>
            <a:solidFill>
              <a:srgbClr val="CD0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de-DE" altLang="de-DE" sz="1800">
                <a:solidFill>
                  <a:srgbClr val="CD0920"/>
                </a:solidFill>
              </a:endParaRPr>
            </a:p>
          </p:txBody>
        </p:sp>
        <p:sp>
          <p:nvSpPr>
            <p:cNvPr id="92" name="Freeform 134">
              <a:extLst>
                <a:ext uri="{FF2B5EF4-FFF2-40B4-BE49-F238E27FC236}">
                  <a16:creationId xmlns:a16="http://schemas.microsoft.com/office/drawing/2014/main" id="{210F04B7-35CA-2A46-8ACC-61E89218C9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02889" y="6486525"/>
              <a:ext cx="192635" cy="141288"/>
            </a:xfrm>
            <a:custGeom>
              <a:avLst/>
              <a:gdLst>
                <a:gd name="T0" fmla="*/ 0 w 733"/>
                <a:gd name="T1" fmla="*/ 2147483647 h 712"/>
                <a:gd name="T2" fmla="*/ 7652006 w 733"/>
                <a:gd name="T3" fmla="*/ 2147483647 h 712"/>
                <a:gd name="T4" fmla="*/ 53602474 w 733"/>
                <a:gd name="T5" fmla="*/ 2147483647 h 712"/>
                <a:gd name="T6" fmla="*/ 122469937 w 733"/>
                <a:gd name="T7" fmla="*/ 2147483647 h 712"/>
                <a:gd name="T8" fmla="*/ 214332047 w 733"/>
                <a:gd name="T9" fmla="*/ 2147483647 h 712"/>
                <a:gd name="T10" fmla="*/ 329188804 w 733"/>
                <a:gd name="T11" fmla="*/ 2147483647 h 712"/>
                <a:gd name="T12" fmla="*/ 466962556 w 733"/>
                <a:gd name="T13" fmla="*/ 2147483647 h 712"/>
                <a:gd name="T14" fmla="*/ 627730955 w 733"/>
                <a:gd name="T15" fmla="*/ 2147483647 h 712"/>
                <a:gd name="T16" fmla="*/ 811455175 w 733"/>
                <a:gd name="T17" fmla="*/ 2147483647 h 712"/>
                <a:gd name="T18" fmla="*/ 1010483210 w 733"/>
                <a:gd name="T19" fmla="*/ 2147483647 h 712"/>
                <a:gd name="T20" fmla="*/ 1224854083 w 733"/>
                <a:gd name="T21" fmla="*/ 2147483647 h 712"/>
                <a:gd name="T22" fmla="*/ 1446838136 w 733"/>
                <a:gd name="T23" fmla="*/ 2147483647 h 712"/>
                <a:gd name="T24" fmla="*/ 1699468645 w 733"/>
                <a:gd name="T25" fmla="*/ 2147483647 h 712"/>
                <a:gd name="T26" fmla="*/ 2147483647 w 733"/>
                <a:gd name="T27" fmla="*/ 2147483647 h 712"/>
                <a:gd name="T28" fmla="*/ 2147483647 w 733"/>
                <a:gd name="T29" fmla="*/ 2147483647 h 712"/>
                <a:gd name="T30" fmla="*/ 2147483647 w 733"/>
                <a:gd name="T31" fmla="*/ 2147483647 h 712"/>
                <a:gd name="T32" fmla="*/ 2147483647 w 733"/>
                <a:gd name="T33" fmla="*/ 2147483647 h 712"/>
                <a:gd name="T34" fmla="*/ 2147483647 w 733"/>
                <a:gd name="T35" fmla="*/ 2147483647 h 712"/>
                <a:gd name="T36" fmla="*/ 2147483647 w 733"/>
                <a:gd name="T37" fmla="*/ 2147483647 h 712"/>
                <a:gd name="T38" fmla="*/ 2147483647 w 733"/>
                <a:gd name="T39" fmla="*/ 2147483647 h 712"/>
                <a:gd name="T40" fmla="*/ 2147483647 w 733"/>
                <a:gd name="T41" fmla="*/ 2147483647 h 712"/>
                <a:gd name="T42" fmla="*/ 2147483647 w 733"/>
                <a:gd name="T43" fmla="*/ 2147483647 h 712"/>
                <a:gd name="T44" fmla="*/ 2147483647 w 733"/>
                <a:gd name="T45" fmla="*/ 2147483647 h 712"/>
                <a:gd name="T46" fmla="*/ 2147483647 w 733"/>
                <a:gd name="T47" fmla="*/ 2147483647 h 712"/>
                <a:gd name="T48" fmla="*/ 2147483647 w 733"/>
                <a:gd name="T49" fmla="*/ 2147483647 h 712"/>
                <a:gd name="T50" fmla="*/ 2147483647 w 733"/>
                <a:gd name="T51" fmla="*/ 2147483647 h 712"/>
                <a:gd name="T52" fmla="*/ 2147483647 w 733"/>
                <a:gd name="T53" fmla="*/ 2147483647 h 712"/>
                <a:gd name="T54" fmla="*/ 2147483647 w 733"/>
                <a:gd name="T55" fmla="*/ 2147483647 h 712"/>
                <a:gd name="T56" fmla="*/ 2147483647 w 733"/>
                <a:gd name="T57" fmla="*/ 2147483647 h 712"/>
                <a:gd name="T58" fmla="*/ 2147483647 w 733"/>
                <a:gd name="T59" fmla="*/ 0 h 712"/>
                <a:gd name="T60" fmla="*/ 2147483647 w 733"/>
                <a:gd name="T61" fmla="*/ 2147483647 h 712"/>
                <a:gd name="T62" fmla="*/ 2147483647 w 733"/>
                <a:gd name="T63" fmla="*/ 2147483647 h 712"/>
                <a:gd name="T64" fmla="*/ 2147483647 w 733"/>
                <a:gd name="T65" fmla="*/ 2147483647 h 712"/>
                <a:gd name="T66" fmla="*/ 2147483647 w 733"/>
                <a:gd name="T67" fmla="*/ 2147483647 h 712"/>
                <a:gd name="T68" fmla="*/ 2147483647 w 733"/>
                <a:gd name="T69" fmla="*/ 2147483647 h 712"/>
                <a:gd name="T70" fmla="*/ 2147483647 w 733"/>
                <a:gd name="T71" fmla="*/ 2147483647 h 712"/>
                <a:gd name="T72" fmla="*/ 2147483647 w 733"/>
                <a:gd name="T73" fmla="*/ 2147483647 h 712"/>
                <a:gd name="T74" fmla="*/ 2147483647 w 733"/>
                <a:gd name="T75" fmla="*/ 2147483647 h 712"/>
                <a:gd name="T76" fmla="*/ 2147483647 w 733"/>
                <a:gd name="T77" fmla="*/ 2147483647 h 712"/>
                <a:gd name="T78" fmla="*/ 2147483647 w 733"/>
                <a:gd name="T79" fmla="*/ 2147483647 h 712"/>
                <a:gd name="T80" fmla="*/ 2147483647 w 733"/>
                <a:gd name="T81" fmla="*/ 2147483647 h 712"/>
                <a:gd name="T82" fmla="*/ 2147483647 w 733"/>
                <a:gd name="T83" fmla="*/ 2147483647 h 712"/>
                <a:gd name="T84" fmla="*/ 2147483647 w 733"/>
                <a:gd name="T85" fmla="*/ 2147483647 h 712"/>
                <a:gd name="T86" fmla="*/ 2147483647 w 733"/>
                <a:gd name="T87" fmla="*/ 2147483647 h 712"/>
                <a:gd name="T88" fmla="*/ 2147483647 w 733"/>
                <a:gd name="T89" fmla="*/ 2147483647 h 712"/>
                <a:gd name="T90" fmla="*/ 2089872906 w 733"/>
                <a:gd name="T91" fmla="*/ 2147483647 h 712"/>
                <a:gd name="T92" fmla="*/ 2020966617 w 733"/>
                <a:gd name="T93" fmla="*/ 2147483647 h 712"/>
                <a:gd name="T94" fmla="*/ 1967402968 w 733"/>
                <a:gd name="T95" fmla="*/ 2147483647 h 712"/>
                <a:gd name="T96" fmla="*/ 1906148686 w 733"/>
                <a:gd name="T97" fmla="*/ 2147483647 h 712"/>
                <a:gd name="T98" fmla="*/ 1867889049 w 733"/>
                <a:gd name="T99" fmla="*/ 2147483647 h 712"/>
                <a:gd name="T100" fmla="*/ 1867889049 w 733"/>
                <a:gd name="T101" fmla="*/ 0 h 71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33" h="712">
                  <a:moveTo>
                    <a:pt x="0" y="0"/>
                  </a:moveTo>
                  <a:lnTo>
                    <a:pt x="0" y="415"/>
                  </a:lnTo>
                  <a:lnTo>
                    <a:pt x="0" y="436"/>
                  </a:lnTo>
                  <a:lnTo>
                    <a:pt x="1" y="456"/>
                  </a:lnTo>
                  <a:lnTo>
                    <a:pt x="4" y="475"/>
                  </a:lnTo>
                  <a:lnTo>
                    <a:pt x="7" y="493"/>
                  </a:lnTo>
                  <a:lnTo>
                    <a:pt x="11" y="510"/>
                  </a:lnTo>
                  <a:lnTo>
                    <a:pt x="16" y="527"/>
                  </a:lnTo>
                  <a:lnTo>
                    <a:pt x="22" y="543"/>
                  </a:lnTo>
                  <a:lnTo>
                    <a:pt x="28" y="557"/>
                  </a:lnTo>
                  <a:lnTo>
                    <a:pt x="35" y="571"/>
                  </a:lnTo>
                  <a:lnTo>
                    <a:pt x="43" y="584"/>
                  </a:lnTo>
                  <a:lnTo>
                    <a:pt x="52" y="597"/>
                  </a:lnTo>
                  <a:lnTo>
                    <a:pt x="61" y="609"/>
                  </a:lnTo>
                  <a:lnTo>
                    <a:pt x="71" y="619"/>
                  </a:lnTo>
                  <a:lnTo>
                    <a:pt x="82" y="631"/>
                  </a:lnTo>
                  <a:lnTo>
                    <a:pt x="94" y="640"/>
                  </a:lnTo>
                  <a:lnTo>
                    <a:pt x="106" y="649"/>
                  </a:lnTo>
                  <a:lnTo>
                    <a:pt x="118" y="657"/>
                  </a:lnTo>
                  <a:lnTo>
                    <a:pt x="132" y="664"/>
                  </a:lnTo>
                  <a:lnTo>
                    <a:pt x="145" y="671"/>
                  </a:lnTo>
                  <a:lnTo>
                    <a:pt x="160" y="678"/>
                  </a:lnTo>
                  <a:lnTo>
                    <a:pt x="175" y="684"/>
                  </a:lnTo>
                  <a:lnTo>
                    <a:pt x="189" y="689"/>
                  </a:lnTo>
                  <a:lnTo>
                    <a:pt x="205" y="694"/>
                  </a:lnTo>
                  <a:lnTo>
                    <a:pt x="222" y="697"/>
                  </a:lnTo>
                  <a:lnTo>
                    <a:pt x="256" y="704"/>
                  </a:lnTo>
                  <a:lnTo>
                    <a:pt x="292" y="708"/>
                  </a:lnTo>
                  <a:lnTo>
                    <a:pt x="328" y="711"/>
                  </a:lnTo>
                  <a:lnTo>
                    <a:pt x="366" y="712"/>
                  </a:lnTo>
                  <a:lnTo>
                    <a:pt x="404" y="711"/>
                  </a:lnTo>
                  <a:lnTo>
                    <a:pt x="442" y="708"/>
                  </a:lnTo>
                  <a:lnTo>
                    <a:pt x="478" y="704"/>
                  </a:lnTo>
                  <a:lnTo>
                    <a:pt x="511" y="697"/>
                  </a:lnTo>
                  <a:lnTo>
                    <a:pt x="527" y="694"/>
                  </a:lnTo>
                  <a:lnTo>
                    <a:pt x="543" y="689"/>
                  </a:lnTo>
                  <a:lnTo>
                    <a:pt x="559" y="684"/>
                  </a:lnTo>
                  <a:lnTo>
                    <a:pt x="573" y="678"/>
                  </a:lnTo>
                  <a:lnTo>
                    <a:pt x="588" y="671"/>
                  </a:lnTo>
                  <a:lnTo>
                    <a:pt x="601" y="664"/>
                  </a:lnTo>
                  <a:lnTo>
                    <a:pt x="615" y="657"/>
                  </a:lnTo>
                  <a:lnTo>
                    <a:pt x="627" y="649"/>
                  </a:lnTo>
                  <a:lnTo>
                    <a:pt x="640" y="640"/>
                  </a:lnTo>
                  <a:lnTo>
                    <a:pt x="651" y="631"/>
                  </a:lnTo>
                  <a:lnTo>
                    <a:pt x="662" y="619"/>
                  </a:lnTo>
                  <a:lnTo>
                    <a:pt x="672" y="609"/>
                  </a:lnTo>
                  <a:lnTo>
                    <a:pt x="681" y="597"/>
                  </a:lnTo>
                  <a:lnTo>
                    <a:pt x="690" y="584"/>
                  </a:lnTo>
                  <a:lnTo>
                    <a:pt x="698" y="571"/>
                  </a:lnTo>
                  <a:lnTo>
                    <a:pt x="705" y="557"/>
                  </a:lnTo>
                  <a:lnTo>
                    <a:pt x="712" y="543"/>
                  </a:lnTo>
                  <a:lnTo>
                    <a:pt x="717" y="527"/>
                  </a:lnTo>
                  <a:lnTo>
                    <a:pt x="722" y="510"/>
                  </a:lnTo>
                  <a:lnTo>
                    <a:pt x="726" y="493"/>
                  </a:lnTo>
                  <a:lnTo>
                    <a:pt x="729" y="475"/>
                  </a:lnTo>
                  <a:lnTo>
                    <a:pt x="731" y="456"/>
                  </a:lnTo>
                  <a:lnTo>
                    <a:pt x="733" y="436"/>
                  </a:lnTo>
                  <a:lnTo>
                    <a:pt x="733" y="415"/>
                  </a:lnTo>
                  <a:lnTo>
                    <a:pt x="733" y="0"/>
                  </a:lnTo>
                  <a:lnTo>
                    <a:pt x="489" y="0"/>
                  </a:lnTo>
                  <a:lnTo>
                    <a:pt x="489" y="368"/>
                  </a:lnTo>
                  <a:lnTo>
                    <a:pt x="489" y="390"/>
                  </a:lnTo>
                  <a:lnTo>
                    <a:pt x="487" y="410"/>
                  </a:lnTo>
                  <a:lnTo>
                    <a:pt x="484" y="428"/>
                  </a:lnTo>
                  <a:lnTo>
                    <a:pt x="480" y="446"/>
                  </a:lnTo>
                  <a:lnTo>
                    <a:pt x="476" y="454"/>
                  </a:lnTo>
                  <a:lnTo>
                    <a:pt x="473" y="462"/>
                  </a:lnTo>
                  <a:lnTo>
                    <a:pt x="470" y="468"/>
                  </a:lnTo>
                  <a:lnTo>
                    <a:pt x="465" y="475"/>
                  </a:lnTo>
                  <a:lnTo>
                    <a:pt x="461" y="482"/>
                  </a:lnTo>
                  <a:lnTo>
                    <a:pt x="455" y="488"/>
                  </a:lnTo>
                  <a:lnTo>
                    <a:pt x="449" y="493"/>
                  </a:lnTo>
                  <a:lnTo>
                    <a:pt x="443" y="498"/>
                  </a:lnTo>
                  <a:lnTo>
                    <a:pt x="436" y="502"/>
                  </a:lnTo>
                  <a:lnTo>
                    <a:pt x="428" y="506"/>
                  </a:lnTo>
                  <a:lnTo>
                    <a:pt x="420" y="509"/>
                  </a:lnTo>
                  <a:lnTo>
                    <a:pt x="411" y="512"/>
                  </a:lnTo>
                  <a:lnTo>
                    <a:pt x="401" y="515"/>
                  </a:lnTo>
                  <a:lnTo>
                    <a:pt x="390" y="516"/>
                  </a:lnTo>
                  <a:lnTo>
                    <a:pt x="378" y="517"/>
                  </a:lnTo>
                  <a:lnTo>
                    <a:pt x="366" y="517"/>
                  </a:lnTo>
                  <a:lnTo>
                    <a:pt x="355" y="517"/>
                  </a:lnTo>
                  <a:lnTo>
                    <a:pt x="344" y="516"/>
                  </a:lnTo>
                  <a:lnTo>
                    <a:pt x="332" y="515"/>
                  </a:lnTo>
                  <a:lnTo>
                    <a:pt x="322" y="512"/>
                  </a:lnTo>
                  <a:lnTo>
                    <a:pt x="313" y="509"/>
                  </a:lnTo>
                  <a:lnTo>
                    <a:pt x="305" y="506"/>
                  </a:lnTo>
                  <a:lnTo>
                    <a:pt x="297" y="502"/>
                  </a:lnTo>
                  <a:lnTo>
                    <a:pt x="290" y="498"/>
                  </a:lnTo>
                  <a:lnTo>
                    <a:pt x="284" y="493"/>
                  </a:lnTo>
                  <a:lnTo>
                    <a:pt x="278" y="488"/>
                  </a:lnTo>
                  <a:lnTo>
                    <a:pt x="273" y="482"/>
                  </a:lnTo>
                  <a:lnTo>
                    <a:pt x="268" y="475"/>
                  </a:lnTo>
                  <a:lnTo>
                    <a:pt x="264" y="468"/>
                  </a:lnTo>
                  <a:lnTo>
                    <a:pt x="259" y="462"/>
                  </a:lnTo>
                  <a:lnTo>
                    <a:pt x="257" y="454"/>
                  </a:lnTo>
                  <a:lnTo>
                    <a:pt x="253" y="446"/>
                  </a:lnTo>
                  <a:lnTo>
                    <a:pt x="249" y="428"/>
                  </a:lnTo>
                  <a:lnTo>
                    <a:pt x="247" y="410"/>
                  </a:lnTo>
                  <a:lnTo>
                    <a:pt x="244" y="390"/>
                  </a:lnTo>
                  <a:lnTo>
                    <a:pt x="244" y="368"/>
                  </a:lnTo>
                  <a:lnTo>
                    <a:pt x="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93" name="Freeform 135">
              <a:extLst>
                <a:ext uri="{FF2B5EF4-FFF2-40B4-BE49-F238E27FC236}">
                  <a16:creationId xmlns:a16="http://schemas.microsoft.com/office/drawing/2014/main" id="{E7643A18-01B4-364A-AC52-5D3642916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35745" y="6567492"/>
              <a:ext cx="82559" cy="61913"/>
            </a:xfrm>
            <a:custGeom>
              <a:avLst/>
              <a:gdLst>
                <a:gd name="T0" fmla="*/ 1119221019 w 314"/>
                <a:gd name="T1" fmla="*/ 0 h 314"/>
                <a:gd name="T2" fmla="*/ 958227107 w 314"/>
                <a:gd name="T3" fmla="*/ 15317947 h 314"/>
                <a:gd name="T4" fmla="*/ 804892069 w 314"/>
                <a:gd name="T5" fmla="*/ 61310630 h 314"/>
                <a:gd name="T6" fmla="*/ 666914020 w 314"/>
                <a:gd name="T7" fmla="*/ 122660300 h 314"/>
                <a:gd name="T8" fmla="*/ 528935773 w 314"/>
                <a:gd name="T9" fmla="*/ 199327720 h 314"/>
                <a:gd name="T10" fmla="*/ 406275472 w 314"/>
                <a:gd name="T11" fmla="*/ 291313087 h 314"/>
                <a:gd name="T12" fmla="*/ 291313087 w 314"/>
                <a:gd name="T13" fmla="*/ 406275472 h 314"/>
                <a:gd name="T14" fmla="*/ 199327720 w 314"/>
                <a:gd name="T15" fmla="*/ 528935773 h 314"/>
                <a:gd name="T16" fmla="*/ 122660300 w 314"/>
                <a:gd name="T17" fmla="*/ 666914020 h 314"/>
                <a:gd name="T18" fmla="*/ 61310630 w 314"/>
                <a:gd name="T19" fmla="*/ 804892069 h 314"/>
                <a:gd name="T20" fmla="*/ 15317947 w 314"/>
                <a:gd name="T21" fmla="*/ 958227107 h 314"/>
                <a:gd name="T22" fmla="*/ 0 w 314"/>
                <a:gd name="T23" fmla="*/ 1119221019 h 314"/>
                <a:gd name="T24" fmla="*/ 0 w 314"/>
                <a:gd name="T25" fmla="*/ 1287835159 h 314"/>
                <a:gd name="T26" fmla="*/ 15317947 w 314"/>
                <a:gd name="T27" fmla="*/ 1441170196 h 314"/>
                <a:gd name="T28" fmla="*/ 61310630 w 314"/>
                <a:gd name="T29" fmla="*/ 1594466390 h 314"/>
                <a:gd name="T30" fmla="*/ 122660300 w 314"/>
                <a:gd name="T31" fmla="*/ 1732483283 h 314"/>
                <a:gd name="T32" fmla="*/ 199327720 w 314"/>
                <a:gd name="T33" fmla="*/ 1870461530 h 314"/>
                <a:gd name="T34" fmla="*/ 291313087 w 314"/>
                <a:gd name="T35" fmla="*/ 1993121830 h 314"/>
                <a:gd name="T36" fmla="*/ 406275472 w 314"/>
                <a:gd name="T37" fmla="*/ 2108084216 h 314"/>
                <a:gd name="T38" fmla="*/ 528935773 w 314"/>
                <a:gd name="T39" fmla="*/ 2147483647 h 314"/>
                <a:gd name="T40" fmla="*/ 666914020 w 314"/>
                <a:gd name="T41" fmla="*/ 2147483647 h 314"/>
                <a:gd name="T42" fmla="*/ 804892069 w 314"/>
                <a:gd name="T43" fmla="*/ 2147483647 h 314"/>
                <a:gd name="T44" fmla="*/ 958227107 w 314"/>
                <a:gd name="T45" fmla="*/ 2147483647 h 314"/>
                <a:gd name="T46" fmla="*/ 1119221019 w 314"/>
                <a:gd name="T47" fmla="*/ 2147483647 h 314"/>
                <a:gd name="T48" fmla="*/ 1287835159 w 314"/>
                <a:gd name="T49" fmla="*/ 2147483647 h 314"/>
                <a:gd name="T50" fmla="*/ 1441170196 w 314"/>
                <a:gd name="T51" fmla="*/ 2147483647 h 314"/>
                <a:gd name="T52" fmla="*/ 1594466390 w 314"/>
                <a:gd name="T53" fmla="*/ 2147483647 h 314"/>
                <a:gd name="T54" fmla="*/ 1740142355 w 314"/>
                <a:gd name="T55" fmla="*/ 2147483647 h 314"/>
                <a:gd name="T56" fmla="*/ 1870461530 w 314"/>
                <a:gd name="T57" fmla="*/ 2147483647 h 314"/>
                <a:gd name="T58" fmla="*/ 2000780705 w 314"/>
                <a:gd name="T59" fmla="*/ 2108084216 h 314"/>
                <a:gd name="T60" fmla="*/ 2108084216 w 314"/>
                <a:gd name="T61" fmla="*/ 1993121830 h 314"/>
                <a:gd name="T62" fmla="*/ 2147483647 w 314"/>
                <a:gd name="T63" fmla="*/ 1870461530 h 314"/>
                <a:gd name="T64" fmla="*/ 2147483647 w 314"/>
                <a:gd name="T65" fmla="*/ 1732483283 h 314"/>
                <a:gd name="T66" fmla="*/ 2147483647 w 314"/>
                <a:gd name="T67" fmla="*/ 1594466390 h 314"/>
                <a:gd name="T68" fmla="*/ 2147483647 w 314"/>
                <a:gd name="T69" fmla="*/ 1441170196 h 314"/>
                <a:gd name="T70" fmla="*/ 2147483647 w 314"/>
                <a:gd name="T71" fmla="*/ 1287835159 h 314"/>
                <a:gd name="T72" fmla="*/ 2147483647 w 314"/>
                <a:gd name="T73" fmla="*/ 1119221019 h 314"/>
                <a:gd name="T74" fmla="*/ 2147483647 w 314"/>
                <a:gd name="T75" fmla="*/ 958227107 h 314"/>
                <a:gd name="T76" fmla="*/ 2147483647 w 314"/>
                <a:gd name="T77" fmla="*/ 804892069 h 314"/>
                <a:gd name="T78" fmla="*/ 2147483647 w 314"/>
                <a:gd name="T79" fmla="*/ 666914020 h 314"/>
                <a:gd name="T80" fmla="*/ 2147483647 w 314"/>
                <a:gd name="T81" fmla="*/ 528935773 h 314"/>
                <a:gd name="T82" fmla="*/ 2108084216 w 314"/>
                <a:gd name="T83" fmla="*/ 406275472 h 314"/>
                <a:gd name="T84" fmla="*/ 2000780705 w 314"/>
                <a:gd name="T85" fmla="*/ 291313087 h 314"/>
                <a:gd name="T86" fmla="*/ 1870461530 w 314"/>
                <a:gd name="T87" fmla="*/ 199327720 h 314"/>
                <a:gd name="T88" fmla="*/ 1740142355 w 314"/>
                <a:gd name="T89" fmla="*/ 122660300 h 314"/>
                <a:gd name="T90" fmla="*/ 1594466390 w 314"/>
                <a:gd name="T91" fmla="*/ 61310630 h 314"/>
                <a:gd name="T92" fmla="*/ 1441170196 w 314"/>
                <a:gd name="T93" fmla="*/ 15317947 h 314"/>
                <a:gd name="T94" fmla="*/ 1287835159 w 314"/>
                <a:gd name="T95" fmla="*/ 0 h 31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14" h="314">
                  <a:moveTo>
                    <a:pt x="156" y="0"/>
                  </a:moveTo>
                  <a:lnTo>
                    <a:pt x="146" y="0"/>
                  </a:lnTo>
                  <a:lnTo>
                    <a:pt x="135" y="1"/>
                  </a:lnTo>
                  <a:lnTo>
                    <a:pt x="125" y="2"/>
                  </a:lnTo>
                  <a:lnTo>
                    <a:pt x="115" y="6"/>
                  </a:lnTo>
                  <a:lnTo>
                    <a:pt x="105" y="8"/>
                  </a:lnTo>
                  <a:lnTo>
                    <a:pt x="96" y="11"/>
                  </a:lnTo>
                  <a:lnTo>
                    <a:pt x="87" y="16"/>
                  </a:lnTo>
                  <a:lnTo>
                    <a:pt x="78" y="21"/>
                  </a:lnTo>
                  <a:lnTo>
                    <a:pt x="69" y="26"/>
                  </a:lnTo>
                  <a:lnTo>
                    <a:pt x="61" y="33"/>
                  </a:lnTo>
                  <a:lnTo>
                    <a:pt x="53" y="38"/>
                  </a:lnTo>
                  <a:lnTo>
                    <a:pt x="45" y="45"/>
                  </a:lnTo>
                  <a:lnTo>
                    <a:pt x="38" y="53"/>
                  </a:lnTo>
                  <a:lnTo>
                    <a:pt x="33" y="61"/>
                  </a:lnTo>
                  <a:lnTo>
                    <a:pt x="26" y="69"/>
                  </a:lnTo>
                  <a:lnTo>
                    <a:pt x="20" y="78"/>
                  </a:lnTo>
                  <a:lnTo>
                    <a:pt x="16" y="87"/>
                  </a:lnTo>
                  <a:lnTo>
                    <a:pt x="11" y="96"/>
                  </a:lnTo>
                  <a:lnTo>
                    <a:pt x="8" y="105"/>
                  </a:lnTo>
                  <a:lnTo>
                    <a:pt x="6" y="115"/>
                  </a:lnTo>
                  <a:lnTo>
                    <a:pt x="2" y="125"/>
                  </a:lnTo>
                  <a:lnTo>
                    <a:pt x="1" y="135"/>
                  </a:lnTo>
                  <a:lnTo>
                    <a:pt x="0" y="146"/>
                  </a:lnTo>
                  <a:lnTo>
                    <a:pt x="0" y="157"/>
                  </a:lnTo>
                  <a:lnTo>
                    <a:pt x="0" y="168"/>
                  </a:lnTo>
                  <a:lnTo>
                    <a:pt x="1" y="178"/>
                  </a:lnTo>
                  <a:lnTo>
                    <a:pt x="2" y="188"/>
                  </a:lnTo>
                  <a:lnTo>
                    <a:pt x="6" y="198"/>
                  </a:lnTo>
                  <a:lnTo>
                    <a:pt x="8" y="208"/>
                  </a:lnTo>
                  <a:lnTo>
                    <a:pt x="11" y="217"/>
                  </a:lnTo>
                  <a:lnTo>
                    <a:pt x="16" y="226"/>
                  </a:lnTo>
                  <a:lnTo>
                    <a:pt x="20" y="235"/>
                  </a:lnTo>
                  <a:lnTo>
                    <a:pt x="26" y="244"/>
                  </a:lnTo>
                  <a:lnTo>
                    <a:pt x="33" y="252"/>
                  </a:lnTo>
                  <a:lnTo>
                    <a:pt x="38" y="260"/>
                  </a:lnTo>
                  <a:lnTo>
                    <a:pt x="45" y="268"/>
                  </a:lnTo>
                  <a:lnTo>
                    <a:pt x="53" y="275"/>
                  </a:lnTo>
                  <a:lnTo>
                    <a:pt x="61" y="280"/>
                  </a:lnTo>
                  <a:lnTo>
                    <a:pt x="69" y="287"/>
                  </a:lnTo>
                  <a:lnTo>
                    <a:pt x="78" y="292"/>
                  </a:lnTo>
                  <a:lnTo>
                    <a:pt x="87" y="297"/>
                  </a:lnTo>
                  <a:lnTo>
                    <a:pt x="96" y="302"/>
                  </a:lnTo>
                  <a:lnTo>
                    <a:pt x="105" y="305"/>
                  </a:lnTo>
                  <a:lnTo>
                    <a:pt x="115" y="309"/>
                  </a:lnTo>
                  <a:lnTo>
                    <a:pt x="125" y="311"/>
                  </a:lnTo>
                  <a:lnTo>
                    <a:pt x="135" y="312"/>
                  </a:lnTo>
                  <a:lnTo>
                    <a:pt x="146" y="313"/>
                  </a:lnTo>
                  <a:lnTo>
                    <a:pt x="156" y="314"/>
                  </a:lnTo>
                  <a:lnTo>
                    <a:pt x="168" y="313"/>
                  </a:lnTo>
                  <a:lnTo>
                    <a:pt x="178" y="312"/>
                  </a:lnTo>
                  <a:lnTo>
                    <a:pt x="188" y="311"/>
                  </a:lnTo>
                  <a:lnTo>
                    <a:pt x="198" y="309"/>
                  </a:lnTo>
                  <a:lnTo>
                    <a:pt x="208" y="305"/>
                  </a:lnTo>
                  <a:lnTo>
                    <a:pt x="218" y="302"/>
                  </a:lnTo>
                  <a:lnTo>
                    <a:pt x="227" y="297"/>
                  </a:lnTo>
                  <a:lnTo>
                    <a:pt x="236" y="292"/>
                  </a:lnTo>
                  <a:lnTo>
                    <a:pt x="244" y="287"/>
                  </a:lnTo>
                  <a:lnTo>
                    <a:pt x="253" y="280"/>
                  </a:lnTo>
                  <a:lnTo>
                    <a:pt x="261" y="275"/>
                  </a:lnTo>
                  <a:lnTo>
                    <a:pt x="268" y="268"/>
                  </a:lnTo>
                  <a:lnTo>
                    <a:pt x="275" y="260"/>
                  </a:lnTo>
                  <a:lnTo>
                    <a:pt x="281" y="252"/>
                  </a:lnTo>
                  <a:lnTo>
                    <a:pt x="287" y="244"/>
                  </a:lnTo>
                  <a:lnTo>
                    <a:pt x="293" y="235"/>
                  </a:lnTo>
                  <a:lnTo>
                    <a:pt x="297" y="226"/>
                  </a:lnTo>
                  <a:lnTo>
                    <a:pt x="302" y="217"/>
                  </a:lnTo>
                  <a:lnTo>
                    <a:pt x="305" y="208"/>
                  </a:lnTo>
                  <a:lnTo>
                    <a:pt x="308" y="198"/>
                  </a:lnTo>
                  <a:lnTo>
                    <a:pt x="311" y="188"/>
                  </a:lnTo>
                  <a:lnTo>
                    <a:pt x="312" y="178"/>
                  </a:lnTo>
                  <a:lnTo>
                    <a:pt x="313" y="168"/>
                  </a:lnTo>
                  <a:lnTo>
                    <a:pt x="314" y="157"/>
                  </a:lnTo>
                  <a:lnTo>
                    <a:pt x="313" y="146"/>
                  </a:lnTo>
                  <a:lnTo>
                    <a:pt x="312" y="135"/>
                  </a:lnTo>
                  <a:lnTo>
                    <a:pt x="311" y="125"/>
                  </a:lnTo>
                  <a:lnTo>
                    <a:pt x="308" y="115"/>
                  </a:lnTo>
                  <a:lnTo>
                    <a:pt x="305" y="105"/>
                  </a:lnTo>
                  <a:lnTo>
                    <a:pt x="302" y="96"/>
                  </a:lnTo>
                  <a:lnTo>
                    <a:pt x="297" y="87"/>
                  </a:lnTo>
                  <a:lnTo>
                    <a:pt x="293" y="78"/>
                  </a:lnTo>
                  <a:lnTo>
                    <a:pt x="287" y="69"/>
                  </a:lnTo>
                  <a:lnTo>
                    <a:pt x="281" y="61"/>
                  </a:lnTo>
                  <a:lnTo>
                    <a:pt x="275" y="53"/>
                  </a:lnTo>
                  <a:lnTo>
                    <a:pt x="268" y="45"/>
                  </a:lnTo>
                  <a:lnTo>
                    <a:pt x="261" y="38"/>
                  </a:lnTo>
                  <a:lnTo>
                    <a:pt x="253" y="33"/>
                  </a:lnTo>
                  <a:lnTo>
                    <a:pt x="244" y="26"/>
                  </a:lnTo>
                  <a:lnTo>
                    <a:pt x="236" y="21"/>
                  </a:lnTo>
                  <a:lnTo>
                    <a:pt x="227" y="16"/>
                  </a:lnTo>
                  <a:lnTo>
                    <a:pt x="218" y="11"/>
                  </a:lnTo>
                  <a:lnTo>
                    <a:pt x="208" y="8"/>
                  </a:lnTo>
                  <a:lnTo>
                    <a:pt x="198" y="6"/>
                  </a:lnTo>
                  <a:lnTo>
                    <a:pt x="188" y="2"/>
                  </a:lnTo>
                  <a:lnTo>
                    <a:pt x="178" y="1"/>
                  </a:lnTo>
                  <a:lnTo>
                    <a:pt x="168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94" name="Freeform 136">
              <a:extLst>
                <a:ext uri="{FF2B5EF4-FFF2-40B4-BE49-F238E27FC236}">
                  <a16:creationId xmlns:a16="http://schemas.microsoft.com/office/drawing/2014/main" id="{0272AA80-2B6C-4146-BA21-75DCE2E301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50051" y="6483355"/>
              <a:ext cx="167232" cy="144463"/>
            </a:xfrm>
            <a:custGeom>
              <a:avLst/>
              <a:gdLst>
                <a:gd name="T0" fmla="*/ 2147483647 w 637"/>
                <a:gd name="T1" fmla="*/ 2147483647 h 725"/>
                <a:gd name="T2" fmla="*/ 2147483647 w 637"/>
                <a:gd name="T3" fmla="*/ 2147483647 h 725"/>
                <a:gd name="T4" fmla="*/ 2147483647 w 637"/>
                <a:gd name="T5" fmla="*/ 2147483647 h 725"/>
                <a:gd name="T6" fmla="*/ 2147483647 w 637"/>
                <a:gd name="T7" fmla="*/ 2147483647 h 725"/>
                <a:gd name="T8" fmla="*/ 2136833158 w 637"/>
                <a:gd name="T9" fmla="*/ 2147483647 h 725"/>
                <a:gd name="T10" fmla="*/ 1587342891 w 637"/>
                <a:gd name="T11" fmla="*/ 2147483647 h 725"/>
                <a:gd name="T12" fmla="*/ 1213405820 w 637"/>
                <a:gd name="T13" fmla="*/ 2147483647 h 725"/>
                <a:gd name="T14" fmla="*/ 961569034 w 637"/>
                <a:gd name="T15" fmla="*/ 2147483647 h 725"/>
                <a:gd name="T16" fmla="*/ 732640695 w 637"/>
                <a:gd name="T17" fmla="*/ 2147483647 h 725"/>
                <a:gd name="T18" fmla="*/ 534218035 w 637"/>
                <a:gd name="T19" fmla="*/ 2147483647 h 725"/>
                <a:gd name="T20" fmla="*/ 358664839 w 637"/>
                <a:gd name="T21" fmla="*/ 2147483647 h 725"/>
                <a:gd name="T22" fmla="*/ 221331107 w 637"/>
                <a:gd name="T23" fmla="*/ 2147483647 h 725"/>
                <a:gd name="T24" fmla="*/ 122100285 w 637"/>
                <a:gd name="T25" fmla="*/ 2147483647 h 725"/>
                <a:gd name="T26" fmla="*/ 7636018 w 637"/>
                <a:gd name="T27" fmla="*/ 2147483647 h 725"/>
                <a:gd name="T28" fmla="*/ 38141893 w 637"/>
                <a:gd name="T29" fmla="*/ 2147483647 h 725"/>
                <a:gd name="T30" fmla="*/ 198422660 w 637"/>
                <a:gd name="T31" fmla="*/ 2147483647 h 725"/>
                <a:gd name="T32" fmla="*/ 503673571 w 637"/>
                <a:gd name="T33" fmla="*/ 2056959241 h 725"/>
                <a:gd name="T34" fmla="*/ 946296802 w 637"/>
                <a:gd name="T35" fmla="*/ 1424073214 h 725"/>
                <a:gd name="T36" fmla="*/ 1472878623 w 637"/>
                <a:gd name="T37" fmla="*/ 878179020 h 725"/>
                <a:gd name="T38" fmla="*/ 2098652479 w 637"/>
                <a:gd name="T39" fmla="*/ 443060051 h 725"/>
                <a:gd name="T40" fmla="*/ 2147483647 w 637"/>
                <a:gd name="T41" fmla="*/ 142419197 h 725"/>
                <a:gd name="T42" fmla="*/ 2147483647 w 637"/>
                <a:gd name="T43" fmla="*/ 7901229 h 725"/>
                <a:gd name="T44" fmla="*/ 2147483647 w 637"/>
                <a:gd name="T45" fmla="*/ 15841912 h 725"/>
                <a:gd name="T46" fmla="*/ 2147483647 w 637"/>
                <a:gd name="T47" fmla="*/ 110774826 h 725"/>
                <a:gd name="T48" fmla="*/ 2147483647 w 637"/>
                <a:gd name="T49" fmla="*/ 284798742 h 725"/>
                <a:gd name="T50" fmla="*/ 2147483647 w 637"/>
                <a:gd name="T51" fmla="*/ 514249823 h 725"/>
                <a:gd name="T52" fmla="*/ 2147483647 w 637"/>
                <a:gd name="T53" fmla="*/ 775305423 h 725"/>
                <a:gd name="T54" fmla="*/ 2147483647 w 637"/>
                <a:gd name="T55" fmla="*/ 1068044848 h 725"/>
                <a:gd name="T56" fmla="*/ 2147483647 w 637"/>
                <a:gd name="T57" fmla="*/ 1329140300 h 725"/>
                <a:gd name="T58" fmla="*/ 2147483647 w 637"/>
                <a:gd name="T59" fmla="*/ 1558551529 h 725"/>
                <a:gd name="T60" fmla="*/ 2147483647 w 637"/>
                <a:gd name="T61" fmla="*/ 1716772986 h 725"/>
                <a:gd name="T62" fmla="*/ 2147483647 w 637"/>
                <a:gd name="T63" fmla="*/ 1803804870 h 725"/>
                <a:gd name="T64" fmla="*/ 2147483647 w 637"/>
                <a:gd name="T65" fmla="*/ 1835449042 h 725"/>
                <a:gd name="T66" fmla="*/ 2147483647 w 637"/>
                <a:gd name="T67" fmla="*/ 1764259269 h 725"/>
                <a:gd name="T68" fmla="*/ 2147483647 w 637"/>
                <a:gd name="T69" fmla="*/ 1574393441 h 725"/>
                <a:gd name="T70" fmla="*/ 2147483647 w 637"/>
                <a:gd name="T71" fmla="*/ 1344942560 h 725"/>
                <a:gd name="T72" fmla="*/ 2147483647 w 637"/>
                <a:gd name="T73" fmla="*/ 1178819873 h 725"/>
                <a:gd name="T74" fmla="*/ 2147483647 w 637"/>
                <a:gd name="T75" fmla="*/ 1012657534 h 725"/>
                <a:gd name="T76" fmla="*/ 2147483647 w 637"/>
                <a:gd name="T77" fmla="*/ 743661052 h 725"/>
                <a:gd name="T78" fmla="*/ 2147483647 w 637"/>
                <a:gd name="T79" fmla="*/ 561696254 h 725"/>
                <a:gd name="T80" fmla="*/ 2147483647 w 637"/>
                <a:gd name="T81" fmla="*/ 395573767 h 725"/>
                <a:gd name="T82" fmla="*/ 2147483647 w 637"/>
                <a:gd name="T83" fmla="*/ 324383995 h 725"/>
                <a:gd name="T84" fmla="*/ 2147483647 w 637"/>
                <a:gd name="T85" fmla="*/ 276897512 h 725"/>
                <a:gd name="T86" fmla="*/ 2147483647 w 637"/>
                <a:gd name="T87" fmla="*/ 332285025 h 725"/>
                <a:gd name="T88" fmla="*/ 2147483647 w 637"/>
                <a:gd name="T89" fmla="*/ 522150853 h 725"/>
                <a:gd name="T90" fmla="*/ 2147483647 w 637"/>
                <a:gd name="T91" fmla="*/ 814890477 h 725"/>
                <a:gd name="T92" fmla="*/ 1930774283 w 637"/>
                <a:gd name="T93" fmla="*/ 1218365275 h 725"/>
                <a:gd name="T94" fmla="*/ 1587342891 w 637"/>
                <a:gd name="T95" fmla="*/ 1724713868 h 725"/>
                <a:gd name="T96" fmla="*/ 1274455963 w 637"/>
                <a:gd name="T97" fmla="*/ 2147483647 h 725"/>
                <a:gd name="T98" fmla="*/ 1068397088 w 637"/>
                <a:gd name="T99" fmla="*/ 2147483647 h 725"/>
                <a:gd name="T100" fmla="*/ 999710927 w 637"/>
                <a:gd name="T101" fmla="*/ 2147483647 h 725"/>
                <a:gd name="T102" fmla="*/ 1045527624 w 637"/>
                <a:gd name="T103" fmla="*/ 2147483647 h 725"/>
                <a:gd name="T104" fmla="*/ 1198133588 w 637"/>
                <a:gd name="T105" fmla="*/ 2147483647 h 725"/>
                <a:gd name="T106" fmla="*/ 1434736927 w 637"/>
                <a:gd name="T107" fmla="*/ 2147483647 h 725"/>
                <a:gd name="T108" fmla="*/ 1755259872 w 637"/>
                <a:gd name="T109" fmla="*/ 2147483647 h 725"/>
                <a:gd name="T110" fmla="*/ 2136833158 w 637"/>
                <a:gd name="T111" fmla="*/ 2147483647 h 725"/>
                <a:gd name="T112" fmla="*/ 2147483647 w 637"/>
                <a:gd name="T113" fmla="*/ 2147483647 h 725"/>
                <a:gd name="T114" fmla="*/ 2147483647 w 637"/>
                <a:gd name="T115" fmla="*/ 2147483647 h 725"/>
                <a:gd name="T116" fmla="*/ 2147483647 w 637"/>
                <a:gd name="T117" fmla="*/ 2147483647 h 725"/>
                <a:gd name="T118" fmla="*/ 2147483647 w 637"/>
                <a:gd name="T119" fmla="*/ 2147483647 h 725"/>
                <a:gd name="T120" fmla="*/ 2147483647 w 637"/>
                <a:gd name="T121" fmla="*/ 2147483647 h 725"/>
                <a:gd name="T122" fmla="*/ 2147483647 w 637"/>
                <a:gd name="T123" fmla="*/ 2147483647 h 7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37" h="725">
                  <a:moveTo>
                    <a:pt x="574" y="537"/>
                  </a:moveTo>
                  <a:lnTo>
                    <a:pt x="554" y="561"/>
                  </a:lnTo>
                  <a:lnTo>
                    <a:pt x="534" y="582"/>
                  </a:lnTo>
                  <a:lnTo>
                    <a:pt x="512" y="602"/>
                  </a:lnTo>
                  <a:lnTo>
                    <a:pt x="492" y="622"/>
                  </a:lnTo>
                  <a:lnTo>
                    <a:pt x="472" y="638"/>
                  </a:lnTo>
                  <a:lnTo>
                    <a:pt x="452" y="654"/>
                  </a:lnTo>
                  <a:lnTo>
                    <a:pt x="430" y="668"/>
                  </a:lnTo>
                  <a:lnTo>
                    <a:pt x="410" y="680"/>
                  </a:lnTo>
                  <a:lnTo>
                    <a:pt x="390" y="690"/>
                  </a:lnTo>
                  <a:lnTo>
                    <a:pt x="368" y="700"/>
                  </a:lnTo>
                  <a:lnTo>
                    <a:pt x="347" y="708"/>
                  </a:lnTo>
                  <a:lnTo>
                    <a:pt x="324" y="714"/>
                  </a:lnTo>
                  <a:lnTo>
                    <a:pt x="303" y="720"/>
                  </a:lnTo>
                  <a:lnTo>
                    <a:pt x="280" y="723"/>
                  </a:lnTo>
                  <a:lnTo>
                    <a:pt x="258" y="725"/>
                  </a:lnTo>
                  <a:lnTo>
                    <a:pt x="235" y="725"/>
                  </a:lnTo>
                  <a:lnTo>
                    <a:pt x="208" y="725"/>
                  </a:lnTo>
                  <a:lnTo>
                    <a:pt x="182" y="722"/>
                  </a:lnTo>
                  <a:lnTo>
                    <a:pt x="170" y="720"/>
                  </a:lnTo>
                  <a:lnTo>
                    <a:pt x="159" y="717"/>
                  </a:lnTo>
                  <a:lnTo>
                    <a:pt x="148" y="714"/>
                  </a:lnTo>
                  <a:lnTo>
                    <a:pt x="136" y="711"/>
                  </a:lnTo>
                  <a:lnTo>
                    <a:pt x="126" y="706"/>
                  </a:lnTo>
                  <a:lnTo>
                    <a:pt x="116" y="702"/>
                  </a:lnTo>
                  <a:lnTo>
                    <a:pt x="106" y="696"/>
                  </a:lnTo>
                  <a:lnTo>
                    <a:pt x="96" y="690"/>
                  </a:lnTo>
                  <a:lnTo>
                    <a:pt x="87" y="685"/>
                  </a:lnTo>
                  <a:lnTo>
                    <a:pt x="79" y="678"/>
                  </a:lnTo>
                  <a:lnTo>
                    <a:pt x="70" y="671"/>
                  </a:lnTo>
                  <a:lnTo>
                    <a:pt x="62" y="663"/>
                  </a:lnTo>
                  <a:lnTo>
                    <a:pt x="54" y="655"/>
                  </a:lnTo>
                  <a:lnTo>
                    <a:pt x="47" y="647"/>
                  </a:lnTo>
                  <a:lnTo>
                    <a:pt x="41" y="638"/>
                  </a:lnTo>
                  <a:lnTo>
                    <a:pt x="35" y="629"/>
                  </a:lnTo>
                  <a:lnTo>
                    <a:pt x="29" y="620"/>
                  </a:lnTo>
                  <a:lnTo>
                    <a:pt x="25" y="610"/>
                  </a:lnTo>
                  <a:lnTo>
                    <a:pt x="19" y="600"/>
                  </a:lnTo>
                  <a:lnTo>
                    <a:pt x="16" y="590"/>
                  </a:lnTo>
                  <a:lnTo>
                    <a:pt x="9" y="569"/>
                  </a:lnTo>
                  <a:lnTo>
                    <a:pt x="3" y="545"/>
                  </a:lnTo>
                  <a:lnTo>
                    <a:pt x="1" y="521"/>
                  </a:lnTo>
                  <a:lnTo>
                    <a:pt x="0" y="495"/>
                  </a:lnTo>
                  <a:lnTo>
                    <a:pt x="1" y="465"/>
                  </a:lnTo>
                  <a:lnTo>
                    <a:pt x="5" y="436"/>
                  </a:lnTo>
                  <a:lnTo>
                    <a:pt x="9" y="406"/>
                  </a:lnTo>
                  <a:lnTo>
                    <a:pt x="17" y="377"/>
                  </a:lnTo>
                  <a:lnTo>
                    <a:pt x="26" y="348"/>
                  </a:lnTo>
                  <a:lnTo>
                    <a:pt x="37" y="318"/>
                  </a:lnTo>
                  <a:lnTo>
                    <a:pt x="52" y="289"/>
                  </a:lnTo>
                  <a:lnTo>
                    <a:pt x="66" y="260"/>
                  </a:lnTo>
                  <a:lnTo>
                    <a:pt x="85" y="232"/>
                  </a:lnTo>
                  <a:lnTo>
                    <a:pt x="104" y="205"/>
                  </a:lnTo>
                  <a:lnTo>
                    <a:pt x="124" y="180"/>
                  </a:lnTo>
                  <a:lnTo>
                    <a:pt x="145" y="155"/>
                  </a:lnTo>
                  <a:lnTo>
                    <a:pt x="168" y="133"/>
                  </a:lnTo>
                  <a:lnTo>
                    <a:pt x="193" y="111"/>
                  </a:lnTo>
                  <a:lnTo>
                    <a:pt x="219" y="91"/>
                  </a:lnTo>
                  <a:lnTo>
                    <a:pt x="247" y="73"/>
                  </a:lnTo>
                  <a:lnTo>
                    <a:pt x="275" y="56"/>
                  </a:lnTo>
                  <a:lnTo>
                    <a:pt x="303" y="41"/>
                  </a:lnTo>
                  <a:lnTo>
                    <a:pt x="330" y="28"/>
                  </a:lnTo>
                  <a:lnTo>
                    <a:pt x="358" y="18"/>
                  </a:lnTo>
                  <a:lnTo>
                    <a:pt x="386" y="10"/>
                  </a:lnTo>
                  <a:lnTo>
                    <a:pt x="413" y="4"/>
                  </a:lnTo>
                  <a:lnTo>
                    <a:pt x="440" y="1"/>
                  </a:lnTo>
                  <a:lnTo>
                    <a:pt x="467" y="0"/>
                  </a:lnTo>
                  <a:lnTo>
                    <a:pt x="489" y="1"/>
                  </a:lnTo>
                  <a:lnTo>
                    <a:pt x="508" y="2"/>
                  </a:lnTo>
                  <a:lnTo>
                    <a:pt x="526" y="5"/>
                  </a:lnTo>
                  <a:lnTo>
                    <a:pt x="542" y="9"/>
                  </a:lnTo>
                  <a:lnTo>
                    <a:pt x="557" y="14"/>
                  </a:lnTo>
                  <a:lnTo>
                    <a:pt x="571" y="20"/>
                  </a:lnTo>
                  <a:lnTo>
                    <a:pt x="583" y="28"/>
                  </a:lnTo>
                  <a:lnTo>
                    <a:pt x="595" y="36"/>
                  </a:lnTo>
                  <a:lnTo>
                    <a:pt x="605" y="45"/>
                  </a:lnTo>
                  <a:lnTo>
                    <a:pt x="614" y="55"/>
                  </a:lnTo>
                  <a:lnTo>
                    <a:pt x="620" y="65"/>
                  </a:lnTo>
                  <a:lnTo>
                    <a:pt x="627" y="75"/>
                  </a:lnTo>
                  <a:lnTo>
                    <a:pt x="632" y="86"/>
                  </a:lnTo>
                  <a:lnTo>
                    <a:pt x="635" y="98"/>
                  </a:lnTo>
                  <a:lnTo>
                    <a:pt x="636" y="110"/>
                  </a:lnTo>
                  <a:lnTo>
                    <a:pt x="637" y="122"/>
                  </a:lnTo>
                  <a:lnTo>
                    <a:pt x="637" y="135"/>
                  </a:lnTo>
                  <a:lnTo>
                    <a:pt x="635" y="146"/>
                  </a:lnTo>
                  <a:lnTo>
                    <a:pt x="633" y="157"/>
                  </a:lnTo>
                  <a:lnTo>
                    <a:pt x="629" y="168"/>
                  </a:lnTo>
                  <a:lnTo>
                    <a:pt x="626" y="178"/>
                  </a:lnTo>
                  <a:lnTo>
                    <a:pt x="620" y="188"/>
                  </a:lnTo>
                  <a:lnTo>
                    <a:pt x="615" y="197"/>
                  </a:lnTo>
                  <a:lnTo>
                    <a:pt x="607" y="206"/>
                  </a:lnTo>
                  <a:lnTo>
                    <a:pt x="602" y="211"/>
                  </a:lnTo>
                  <a:lnTo>
                    <a:pt x="596" y="217"/>
                  </a:lnTo>
                  <a:lnTo>
                    <a:pt x="590" y="222"/>
                  </a:lnTo>
                  <a:lnTo>
                    <a:pt x="583" y="225"/>
                  </a:lnTo>
                  <a:lnTo>
                    <a:pt x="577" y="228"/>
                  </a:lnTo>
                  <a:lnTo>
                    <a:pt x="569" y="231"/>
                  </a:lnTo>
                  <a:lnTo>
                    <a:pt x="562" y="232"/>
                  </a:lnTo>
                  <a:lnTo>
                    <a:pt x="554" y="232"/>
                  </a:lnTo>
                  <a:lnTo>
                    <a:pt x="542" y="231"/>
                  </a:lnTo>
                  <a:lnTo>
                    <a:pt x="532" y="228"/>
                  </a:lnTo>
                  <a:lnTo>
                    <a:pt x="523" y="223"/>
                  </a:lnTo>
                  <a:lnTo>
                    <a:pt x="514" y="216"/>
                  </a:lnTo>
                  <a:lnTo>
                    <a:pt x="507" y="208"/>
                  </a:lnTo>
                  <a:lnTo>
                    <a:pt x="501" y="199"/>
                  </a:lnTo>
                  <a:lnTo>
                    <a:pt x="499" y="189"/>
                  </a:lnTo>
                  <a:lnTo>
                    <a:pt x="498" y="178"/>
                  </a:lnTo>
                  <a:lnTo>
                    <a:pt x="498" y="170"/>
                  </a:lnTo>
                  <a:lnTo>
                    <a:pt x="499" y="163"/>
                  </a:lnTo>
                  <a:lnTo>
                    <a:pt x="501" y="156"/>
                  </a:lnTo>
                  <a:lnTo>
                    <a:pt x="503" y="149"/>
                  </a:lnTo>
                  <a:lnTo>
                    <a:pt x="507" y="144"/>
                  </a:lnTo>
                  <a:lnTo>
                    <a:pt x="512" y="136"/>
                  </a:lnTo>
                  <a:lnTo>
                    <a:pt x="519" y="128"/>
                  </a:lnTo>
                  <a:lnTo>
                    <a:pt x="527" y="120"/>
                  </a:lnTo>
                  <a:lnTo>
                    <a:pt x="543" y="104"/>
                  </a:lnTo>
                  <a:lnTo>
                    <a:pt x="550" y="94"/>
                  </a:lnTo>
                  <a:lnTo>
                    <a:pt x="553" y="86"/>
                  </a:lnTo>
                  <a:lnTo>
                    <a:pt x="554" y="79"/>
                  </a:lnTo>
                  <a:lnTo>
                    <a:pt x="553" y="71"/>
                  </a:lnTo>
                  <a:lnTo>
                    <a:pt x="550" y="63"/>
                  </a:lnTo>
                  <a:lnTo>
                    <a:pt x="545" y="57"/>
                  </a:lnTo>
                  <a:lnTo>
                    <a:pt x="539" y="50"/>
                  </a:lnTo>
                  <a:lnTo>
                    <a:pt x="533" y="47"/>
                  </a:lnTo>
                  <a:lnTo>
                    <a:pt x="527" y="44"/>
                  </a:lnTo>
                  <a:lnTo>
                    <a:pt x="519" y="41"/>
                  </a:lnTo>
                  <a:lnTo>
                    <a:pt x="511" y="39"/>
                  </a:lnTo>
                  <a:lnTo>
                    <a:pt x="494" y="36"/>
                  </a:lnTo>
                  <a:lnTo>
                    <a:pt x="475" y="35"/>
                  </a:lnTo>
                  <a:lnTo>
                    <a:pt x="456" y="36"/>
                  </a:lnTo>
                  <a:lnTo>
                    <a:pt x="437" y="38"/>
                  </a:lnTo>
                  <a:lnTo>
                    <a:pt x="418" y="42"/>
                  </a:lnTo>
                  <a:lnTo>
                    <a:pt x="399" y="49"/>
                  </a:lnTo>
                  <a:lnTo>
                    <a:pt x="380" y="56"/>
                  </a:lnTo>
                  <a:lnTo>
                    <a:pt x="360" y="66"/>
                  </a:lnTo>
                  <a:lnTo>
                    <a:pt x="342" y="76"/>
                  </a:lnTo>
                  <a:lnTo>
                    <a:pt x="323" y="90"/>
                  </a:lnTo>
                  <a:lnTo>
                    <a:pt x="305" y="103"/>
                  </a:lnTo>
                  <a:lnTo>
                    <a:pt x="287" y="119"/>
                  </a:lnTo>
                  <a:lnTo>
                    <a:pt x="270" y="136"/>
                  </a:lnTo>
                  <a:lnTo>
                    <a:pt x="253" y="154"/>
                  </a:lnTo>
                  <a:lnTo>
                    <a:pt x="238" y="174"/>
                  </a:lnTo>
                  <a:lnTo>
                    <a:pt x="223" y="196"/>
                  </a:lnTo>
                  <a:lnTo>
                    <a:pt x="208" y="218"/>
                  </a:lnTo>
                  <a:lnTo>
                    <a:pt x="195" y="242"/>
                  </a:lnTo>
                  <a:lnTo>
                    <a:pt x="180" y="272"/>
                  </a:lnTo>
                  <a:lnTo>
                    <a:pt x="167" y="303"/>
                  </a:lnTo>
                  <a:lnTo>
                    <a:pt x="157" y="332"/>
                  </a:lnTo>
                  <a:lnTo>
                    <a:pt x="148" y="362"/>
                  </a:lnTo>
                  <a:lnTo>
                    <a:pt x="140" y="393"/>
                  </a:lnTo>
                  <a:lnTo>
                    <a:pt x="135" y="422"/>
                  </a:lnTo>
                  <a:lnTo>
                    <a:pt x="132" y="453"/>
                  </a:lnTo>
                  <a:lnTo>
                    <a:pt x="131" y="483"/>
                  </a:lnTo>
                  <a:lnTo>
                    <a:pt x="132" y="502"/>
                  </a:lnTo>
                  <a:lnTo>
                    <a:pt x="134" y="520"/>
                  </a:lnTo>
                  <a:lnTo>
                    <a:pt x="137" y="538"/>
                  </a:lnTo>
                  <a:lnTo>
                    <a:pt x="143" y="554"/>
                  </a:lnTo>
                  <a:lnTo>
                    <a:pt x="149" y="570"/>
                  </a:lnTo>
                  <a:lnTo>
                    <a:pt x="157" y="583"/>
                  </a:lnTo>
                  <a:lnTo>
                    <a:pt x="166" y="597"/>
                  </a:lnTo>
                  <a:lnTo>
                    <a:pt x="177" y="609"/>
                  </a:lnTo>
                  <a:lnTo>
                    <a:pt x="188" y="620"/>
                  </a:lnTo>
                  <a:lnTo>
                    <a:pt x="202" y="629"/>
                  </a:lnTo>
                  <a:lnTo>
                    <a:pt x="215" y="637"/>
                  </a:lnTo>
                  <a:lnTo>
                    <a:pt x="230" y="644"/>
                  </a:lnTo>
                  <a:lnTo>
                    <a:pt x="246" y="649"/>
                  </a:lnTo>
                  <a:lnTo>
                    <a:pt x="262" y="653"/>
                  </a:lnTo>
                  <a:lnTo>
                    <a:pt x="280" y="655"/>
                  </a:lnTo>
                  <a:lnTo>
                    <a:pt x="300" y="655"/>
                  </a:lnTo>
                  <a:lnTo>
                    <a:pt x="315" y="655"/>
                  </a:lnTo>
                  <a:lnTo>
                    <a:pt x="330" y="654"/>
                  </a:lnTo>
                  <a:lnTo>
                    <a:pt x="345" y="651"/>
                  </a:lnTo>
                  <a:lnTo>
                    <a:pt x="359" y="649"/>
                  </a:lnTo>
                  <a:lnTo>
                    <a:pt x="375" y="644"/>
                  </a:lnTo>
                  <a:lnTo>
                    <a:pt x="390" y="638"/>
                  </a:lnTo>
                  <a:lnTo>
                    <a:pt x="404" y="633"/>
                  </a:lnTo>
                  <a:lnTo>
                    <a:pt x="419" y="625"/>
                  </a:lnTo>
                  <a:lnTo>
                    <a:pt x="434" y="617"/>
                  </a:lnTo>
                  <a:lnTo>
                    <a:pt x="449" y="607"/>
                  </a:lnTo>
                  <a:lnTo>
                    <a:pt x="465" y="596"/>
                  </a:lnTo>
                  <a:lnTo>
                    <a:pt x="482" y="583"/>
                  </a:lnTo>
                  <a:lnTo>
                    <a:pt x="499" y="569"/>
                  </a:lnTo>
                  <a:lnTo>
                    <a:pt x="516" y="553"/>
                  </a:lnTo>
                  <a:lnTo>
                    <a:pt x="533" y="536"/>
                  </a:lnTo>
                  <a:lnTo>
                    <a:pt x="552" y="517"/>
                  </a:lnTo>
                  <a:lnTo>
                    <a:pt x="574" y="537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sp>
          <p:nvSpPr>
            <p:cNvPr id="95" name="Freeform 137">
              <a:extLst>
                <a:ext uri="{FF2B5EF4-FFF2-40B4-BE49-F238E27FC236}">
                  <a16:creationId xmlns:a16="http://schemas.microsoft.com/office/drawing/2014/main" id="{157C7E32-0844-BC45-A9F6-B6811014DC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34217" y="6403975"/>
              <a:ext cx="186283" cy="223838"/>
            </a:xfrm>
            <a:custGeom>
              <a:avLst/>
              <a:gdLst>
                <a:gd name="T0" fmla="*/ 1986007438 w 702"/>
                <a:gd name="T1" fmla="*/ 2147483647 h 1129"/>
                <a:gd name="T2" fmla="*/ 2147483647 w 702"/>
                <a:gd name="T3" fmla="*/ 2147483647 h 1129"/>
                <a:gd name="T4" fmla="*/ 2147483647 w 702"/>
                <a:gd name="T5" fmla="*/ 2147483647 h 1129"/>
                <a:gd name="T6" fmla="*/ 2147483647 w 702"/>
                <a:gd name="T7" fmla="*/ 2147483647 h 1129"/>
                <a:gd name="T8" fmla="*/ 2147483647 w 702"/>
                <a:gd name="T9" fmla="*/ 2147483647 h 1129"/>
                <a:gd name="T10" fmla="*/ 2147483647 w 702"/>
                <a:gd name="T11" fmla="*/ 2147483647 h 1129"/>
                <a:gd name="T12" fmla="*/ 2147483647 w 702"/>
                <a:gd name="T13" fmla="*/ 2147483647 h 1129"/>
                <a:gd name="T14" fmla="*/ 2147483647 w 702"/>
                <a:gd name="T15" fmla="*/ 2147483647 h 1129"/>
                <a:gd name="T16" fmla="*/ 2147483647 w 702"/>
                <a:gd name="T17" fmla="*/ 2147483647 h 1129"/>
                <a:gd name="T18" fmla="*/ 2147483647 w 702"/>
                <a:gd name="T19" fmla="*/ 2147483647 h 1129"/>
                <a:gd name="T20" fmla="*/ 2147483647 w 702"/>
                <a:gd name="T21" fmla="*/ 2147483647 h 1129"/>
                <a:gd name="T22" fmla="*/ 2147483647 w 702"/>
                <a:gd name="T23" fmla="*/ 2147483647 h 1129"/>
                <a:gd name="T24" fmla="*/ 2147483647 w 702"/>
                <a:gd name="T25" fmla="*/ 2147483647 h 1129"/>
                <a:gd name="T26" fmla="*/ 2147483647 w 702"/>
                <a:gd name="T27" fmla="*/ 2147483647 h 1129"/>
                <a:gd name="T28" fmla="*/ 2147483647 w 702"/>
                <a:gd name="T29" fmla="*/ 2147483647 h 1129"/>
                <a:gd name="T30" fmla="*/ 2147483647 w 702"/>
                <a:gd name="T31" fmla="*/ 2147483647 h 1129"/>
                <a:gd name="T32" fmla="*/ 2147483647 w 702"/>
                <a:gd name="T33" fmla="*/ 2147483647 h 1129"/>
                <a:gd name="T34" fmla="*/ 2147483647 w 702"/>
                <a:gd name="T35" fmla="*/ 2147483647 h 1129"/>
                <a:gd name="T36" fmla="*/ 2147483647 w 702"/>
                <a:gd name="T37" fmla="*/ 2147483647 h 1129"/>
                <a:gd name="T38" fmla="*/ 2147483647 w 702"/>
                <a:gd name="T39" fmla="*/ 2147483647 h 1129"/>
                <a:gd name="T40" fmla="*/ 2147483647 w 702"/>
                <a:gd name="T41" fmla="*/ 2147483647 h 1129"/>
                <a:gd name="T42" fmla="*/ 2147483647 w 702"/>
                <a:gd name="T43" fmla="*/ 2147483647 h 1129"/>
                <a:gd name="T44" fmla="*/ 2147483647 w 702"/>
                <a:gd name="T45" fmla="*/ 2147483647 h 1129"/>
                <a:gd name="T46" fmla="*/ 2147483647 w 702"/>
                <a:gd name="T47" fmla="*/ 2147483647 h 1129"/>
                <a:gd name="T48" fmla="*/ 2147483647 w 702"/>
                <a:gd name="T49" fmla="*/ 2147483647 h 1129"/>
                <a:gd name="T50" fmla="*/ 2147483647 w 702"/>
                <a:gd name="T51" fmla="*/ 2147483647 h 1129"/>
                <a:gd name="T52" fmla="*/ 2147483647 w 702"/>
                <a:gd name="T53" fmla="*/ 2147483647 h 1129"/>
                <a:gd name="T54" fmla="*/ 2147483647 w 702"/>
                <a:gd name="T55" fmla="*/ 2147483647 h 1129"/>
                <a:gd name="T56" fmla="*/ 2147483647 w 702"/>
                <a:gd name="T57" fmla="*/ 2147483647 h 1129"/>
                <a:gd name="T58" fmla="*/ 2147483647 w 702"/>
                <a:gd name="T59" fmla="*/ 2147483647 h 1129"/>
                <a:gd name="T60" fmla="*/ 2147483647 w 702"/>
                <a:gd name="T61" fmla="*/ 2147483647 h 1129"/>
                <a:gd name="T62" fmla="*/ 2147483647 w 702"/>
                <a:gd name="T63" fmla="*/ 2147483647 h 1129"/>
                <a:gd name="T64" fmla="*/ 2147483647 w 702"/>
                <a:gd name="T65" fmla="*/ 2147483647 h 1129"/>
                <a:gd name="T66" fmla="*/ 2147483647 w 702"/>
                <a:gd name="T67" fmla="*/ 2147483647 h 1129"/>
                <a:gd name="T68" fmla="*/ 2147483647 w 702"/>
                <a:gd name="T69" fmla="*/ 2147483647 h 1129"/>
                <a:gd name="T70" fmla="*/ 2147483647 w 702"/>
                <a:gd name="T71" fmla="*/ 2147483647 h 1129"/>
                <a:gd name="T72" fmla="*/ 2147483647 w 702"/>
                <a:gd name="T73" fmla="*/ 2147483647 h 1129"/>
                <a:gd name="T74" fmla="*/ 2147483647 w 702"/>
                <a:gd name="T75" fmla="*/ 2147483647 h 1129"/>
                <a:gd name="T76" fmla="*/ 2147483647 w 702"/>
                <a:gd name="T77" fmla="*/ 2147483647 h 1129"/>
                <a:gd name="T78" fmla="*/ 2147483647 w 702"/>
                <a:gd name="T79" fmla="*/ 2147483647 h 1129"/>
                <a:gd name="T80" fmla="*/ 2147483647 w 702"/>
                <a:gd name="T81" fmla="*/ 2147483647 h 1129"/>
                <a:gd name="T82" fmla="*/ 2147483647 w 702"/>
                <a:gd name="T83" fmla="*/ 2147483647 h 1129"/>
                <a:gd name="T84" fmla="*/ 2119981529 w 702"/>
                <a:gd name="T85" fmla="*/ 2147483647 h 1129"/>
                <a:gd name="T86" fmla="*/ 1615608610 w 702"/>
                <a:gd name="T87" fmla="*/ 2147483647 h 1129"/>
                <a:gd name="T88" fmla="*/ 1316097780 w 702"/>
                <a:gd name="T89" fmla="*/ 2147483647 h 1129"/>
                <a:gd name="T90" fmla="*/ 2025411595 w 702"/>
                <a:gd name="T91" fmla="*/ 1698926455 h 1129"/>
                <a:gd name="T92" fmla="*/ 2147483647 w 702"/>
                <a:gd name="T93" fmla="*/ 794923483 h 1129"/>
                <a:gd name="T94" fmla="*/ 2041173217 w 702"/>
                <a:gd name="T95" fmla="*/ 607857169 h 1129"/>
                <a:gd name="T96" fmla="*/ 1788986857 w 702"/>
                <a:gd name="T97" fmla="*/ 537732035 h 1129"/>
                <a:gd name="T98" fmla="*/ 1552562119 w 702"/>
                <a:gd name="T99" fmla="*/ 553337251 h 1129"/>
                <a:gd name="T100" fmla="*/ 1316097780 w 702"/>
                <a:gd name="T101" fmla="*/ 350704977 h 112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02" h="1129">
                  <a:moveTo>
                    <a:pt x="437" y="0"/>
                  </a:moveTo>
                  <a:lnTo>
                    <a:pt x="219" y="759"/>
                  </a:lnTo>
                  <a:lnTo>
                    <a:pt x="252" y="708"/>
                  </a:lnTo>
                  <a:lnTo>
                    <a:pt x="285" y="661"/>
                  </a:lnTo>
                  <a:lnTo>
                    <a:pt x="315" y="619"/>
                  </a:lnTo>
                  <a:lnTo>
                    <a:pt x="345" y="581"/>
                  </a:lnTo>
                  <a:lnTo>
                    <a:pt x="372" y="548"/>
                  </a:lnTo>
                  <a:lnTo>
                    <a:pt x="397" y="519"/>
                  </a:lnTo>
                  <a:lnTo>
                    <a:pt x="419" y="494"/>
                  </a:lnTo>
                  <a:lnTo>
                    <a:pt x="440" y="475"/>
                  </a:lnTo>
                  <a:lnTo>
                    <a:pt x="460" y="458"/>
                  </a:lnTo>
                  <a:lnTo>
                    <a:pt x="479" y="444"/>
                  </a:lnTo>
                  <a:lnTo>
                    <a:pt x="499" y="432"/>
                  </a:lnTo>
                  <a:lnTo>
                    <a:pt x="518" y="422"/>
                  </a:lnTo>
                  <a:lnTo>
                    <a:pt x="536" y="414"/>
                  </a:lnTo>
                  <a:lnTo>
                    <a:pt x="555" y="408"/>
                  </a:lnTo>
                  <a:lnTo>
                    <a:pt x="573" y="405"/>
                  </a:lnTo>
                  <a:lnTo>
                    <a:pt x="592" y="404"/>
                  </a:lnTo>
                  <a:lnTo>
                    <a:pt x="601" y="405"/>
                  </a:lnTo>
                  <a:lnTo>
                    <a:pt x="610" y="406"/>
                  </a:lnTo>
                  <a:lnTo>
                    <a:pt x="618" y="408"/>
                  </a:lnTo>
                  <a:lnTo>
                    <a:pt x="626" y="410"/>
                  </a:lnTo>
                  <a:lnTo>
                    <a:pt x="634" y="414"/>
                  </a:lnTo>
                  <a:lnTo>
                    <a:pt x="641" y="418"/>
                  </a:lnTo>
                  <a:lnTo>
                    <a:pt x="648" y="424"/>
                  </a:lnTo>
                  <a:lnTo>
                    <a:pt x="654" y="430"/>
                  </a:lnTo>
                  <a:lnTo>
                    <a:pt x="660" y="436"/>
                  </a:lnTo>
                  <a:lnTo>
                    <a:pt x="666" y="444"/>
                  </a:lnTo>
                  <a:lnTo>
                    <a:pt x="670" y="452"/>
                  </a:lnTo>
                  <a:lnTo>
                    <a:pt x="674" y="460"/>
                  </a:lnTo>
                  <a:lnTo>
                    <a:pt x="676" y="469"/>
                  </a:lnTo>
                  <a:lnTo>
                    <a:pt x="678" y="478"/>
                  </a:lnTo>
                  <a:lnTo>
                    <a:pt x="679" y="488"/>
                  </a:lnTo>
                  <a:lnTo>
                    <a:pt x="679" y="498"/>
                  </a:lnTo>
                  <a:lnTo>
                    <a:pt x="679" y="512"/>
                  </a:lnTo>
                  <a:lnTo>
                    <a:pt x="678" y="525"/>
                  </a:lnTo>
                  <a:lnTo>
                    <a:pt x="677" y="540"/>
                  </a:lnTo>
                  <a:lnTo>
                    <a:pt x="675" y="556"/>
                  </a:lnTo>
                  <a:lnTo>
                    <a:pt x="667" y="588"/>
                  </a:lnTo>
                  <a:lnTo>
                    <a:pt x="658" y="623"/>
                  </a:lnTo>
                  <a:lnTo>
                    <a:pt x="562" y="951"/>
                  </a:lnTo>
                  <a:lnTo>
                    <a:pt x="554" y="977"/>
                  </a:lnTo>
                  <a:lnTo>
                    <a:pt x="549" y="997"/>
                  </a:lnTo>
                  <a:lnTo>
                    <a:pt x="545" y="1010"/>
                  </a:lnTo>
                  <a:lnTo>
                    <a:pt x="544" y="1017"/>
                  </a:lnTo>
                  <a:lnTo>
                    <a:pt x="545" y="1022"/>
                  </a:lnTo>
                  <a:lnTo>
                    <a:pt x="546" y="1027"/>
                  </a:lnTo>
                  <a:lnTo>
                    <a:pt x="549" y="1031"/>
                  </a:lnTo>
                  <a:lnTo>
                    <a:pt x="551" y="1035"/>
                  </a:lnTo>
                  <a:lnTo>
                    <a:pt x="554" y="1038"/>
                  </a:lnTo>
                  <a:lnTo>
                    <a:pt x="559" y="1040"/>
                  </a:lnTo>
                  <a:lnTo>
                    <a:pt x="562" y="1041"/>
                  </a:lnTo>
                  <a:lnTo>
                    <a:pt x="567" y="1041"/>
                  </a:lnTo>
                  <a:lnTo>
                    <a:pt x="572" y="1041"/>
                  </a:lnTo>
                  <a:lnTo>
                    <a:pt x="578" y="1039"/>
                  </a:lnTo>
                  <a:lnTo>
                    <a:pt x="583" y="1036"/>
                  </a:lnTo>
                  <a:lnTo>
                    <a:pt x="590" y="1031"/>
                  </a:lnTo>
                  <a:lnTo>
                    <a:pt x="600" y="1022"/>
                  </a:lnTo>
                  <a:lnTo>
                    <a:pt x="612" y="1012"/>
                  </a:lnTo>
                  <a:lnTo>
                    <a:pt x="623" y="1002"/>
                  </a:lnTo>
                  <a:lnTo>
                    <a:pt x="634" y="991"/>
                  </a:lnTo>
                  <a:lnTo>
                    <a:pt x="657" y="965"/>
                  </a:lnTo>
                  <a:lnTo>
                    <a:pt x="678" y="937"/>
                  </a:lnTo>
                  <a:lnTo>
                    <a:pt x="702" y="951"/>
                  </a:lnTo>
                  <a:lnTo>
                    <a:pt x="688" y="973"/>
                  </a:lnTo>
                  <a:lnTo>
                    <a:pt x="670" y="994"/>
                  </a:lnTo>
                  <a:lnTo>
                    <a:pt x="651" y="1018"/>
                  </a:lnTo>
                  <a:lnTo>
                    <a:pt x="628" y="1042"/>
                  </a:lnTo>
                  <a:lnTo>
                    <a:pt x="606" y="1065"/>
                  </a:lnTo>
                  <a:lnTo>
                    <a:pt x="585" y="1084"/>
                  </a:lnTo>
                  <a:lnTo>
                    <a:pt x="565" y="1099"/>
                  </a:lnTo>
                  <a:lnTo>
                    <a:pt x="547" y="1111"/>
                  </a:lnTo>
                  <a:lnTo>
                    <a:pt x="531" y="1119"/>
                  </a:lnTo>
                  <a:lnTo>
                    <a:pt x="515" y="1125"/>
                  </a:lnTo>
                  <a:lnTo>
                    <a:pt x="500" y="1128"/>
                  </a:lnTo>
                  <a:lnTo>
                    <a:pt x="487" y="1129"/>
                  </a:lnTo>
                  <a:lnTo>
                    <a:pt x="480" y="1129"/>
                  </a:lnTo>
                  <a:lnTo>
                    <a:pt x="473" y="1128"/>
                  </a:lnTo>
                  <a:lnTo>
                    <a:pt x="466" y="1127"/>
                  </a:lnTo>
                  <a:lnTo>
                    <a:pt x="461" y="1125"/>
                  </a:lnTo>
                  <a:lnTo>
                    <a:pt x="455" y="1122"/>
                  </a:lnTo>
                  <a:lnTo>
                    <a:pt x="449" y="1119"/>
                  </a:lnTo>
                  <a:lnTo>
                    <a:pt x="444" y="1116"/>
                  </a:lnTo>
                  <a:lnTo>
                    <a:pt x="439" y="1111"/>
                  </a:lnTo>
                  <a:lnTo>
                    <a:pt x="435" y="1107"/>
                  </a:lnTo>
                  <a:lnTo>
                    <a:pt x="431" y="1101"/>
                  </a:lnTo>
                  <a:lnTo>
                    <a:pt x="428" y="1097"/>
                  </a:lnTo>
                  <a:lnTo>
                    <a:pt x="426" y="1091"/>
                  </a:lnTo>
                  <a:lnTo>
                    <a:pt x="424" y="1084"/>
                  </a:lnTo>
                  <a:lnTo>
                    <a:pt x="422" y="1077"/>
                  </a:lnTo>
                  <a:lnTo>
                    <a:pt x="421" y="1071"/>
                  </a:lnTo>
                  <a:lnTo>
                    <a:pt x="421" y="1064"/>
                  </a:lnTo>
                  <a:lnTo>
                    <a:pt x="421" y="1055"/>
                  </a:lnTo>
                  <a:lnTo>
                    <a:pt x="422" y="1044"/>
                  </a:lnTo>
                  <a:lnTo>
                    <a:pt x="425" y="1030"/>
                  </a:lnTo>
                  <a:lnTo>
                    <a:pt x="428" y="1015"/>
                  </a:lnTo>
                  <a:lnTo>
                    <a:pt x="436" y="979"/>
                  </a:lnTo>
                  <a:lnTo>
                    <a:pt x="448" y="937"/>
                  </a:lnTo>
                  <a:lnTo>
                    <a:pt x="538" y="623"/>
                  </a:lnTo>
                  <a:lnTo>
                    <a:pt x="546" y="596"/>
                  </a:lnTo>
                  <a:lnTo>
                    <a:pt x="551" y="572"/>
                  </a:lnTo>
                  <a:lnTo>
                    <a:pt x="554" y="550"/>
                  </a:lnTo>
                  <a:lnTo>
                    <a:pt x="555" y="531"/>
                  </a:lnTo>
                  <a:lnTo>
                    <a:pt x="555" y="524"/>
                  </a:lnTo>
                  <a:lnTo>
                    <a:pt x="553" y="517"/>
                  </a:lnTo>
                  <a:lnTo>
                    <a:pt x="550" y="512"/>
                  </a:lnTo>
                  <a:lnTo>
                    <a:pt x="546" y="506"/>
                  </a:lnTo>
                  <a:lnTo>
                    <a:pt x="541" y="503"/>
                  </a:lnTo>
                  <a:lnTo>
                    <a:pt x="534" y="499"/>
                  </a:lnTo>
                  <a:lnTo>
                    <a:pt x="527" y="497"/>
                  </a:lnTo>
                  <a:lnTo>
                    <a:pt x="520" y="497"/>
                  </a:lnTo>
                  <a:lnTo>
                    <a:pt x="508" y="498"/>
                  </a:lnTo>
                  <a:lnTo>
                    <a:pt x="496" y="502"/>
                  </a:lnTo>
                  <a:lnTo>
                    <a:pt x="483" y="507"/>
                  </a:lnTo>
                  <a:lnTo>
                    <a:pt x="469" y="514"/>
                  </a:lnTo>
                  <a:lnTo>
                    <a:pt x="455" y="523"/>
                  </a:lnTo>
                  <a:lnTo>
                    <a:pt x="442" y="534"/>
                  </a:lnTo>
                  <a:lnTo>
                    <a:pt x="427" y="547"/>
                  </a:lnTo>
                  <a:lnTo>
                    <a:pt x="411" y="561"/>
                  </a:lnTo>
                  <a:lnTo>
                    <a:pt x="395" y="577"/>
                  </a:lnTo>
                  <a:lnTo>
                    <a:pt x="380" y="595"/>
                  </a:lnTo>
                  <a:lnTo>
                    <a:pt x="363" y="614"/>
                  </a:lnTo>
                  <a:lnTo>
                    <a:pt x="346" y="636"/>
                  </a:lnTo>
                  <a:lnTo>
                    <a:pt x="340" y="645"/>
                  </a:lnTo>
                  <a:lnTo>
                    <a:pt x="331" y="657"/>
                  </a:lnTo>
                  <a:lnTo>
                    <a:pt x="320" y="675"/>
                  </a:lnTo>
                  <a:lnTo>
                    <a:pt x="305" y="697"/>
                  </a:lnTo>
                  <a:lnTo>
                    <a:pt x="288" y="724"/>
                  </a:lnTo>
                  <a:lnTo>
                    <a:pt x="269" y="755"/>
                  </a:lnTo>
                  <a:lnTo>
                    <a:pt x="247" y="791"/>
                  </a:lnTo>
                  <a:lnTo>
                    <a:pt x="221" y="832"/>
                  </a:lnTo>
                  <a:lnTo>
                    <a:pt x="205" y="859"/>
                  </a:lnTo>
                  <a:lnTo>
                    <a:pt x="192" y="888"/>
                  </a:lnTo>
                  <a:lnTo>
                    <a:pt x="178" y="919"/>
                  </a:lnTo>
                  <a:lnTo>
                    <a:pt x="167" y="951"/>
                  </a:lnTo>
                  <a:lnTo>
                    <a:pt x="117" y="1111"/>
                  </a:lnTo>
                  <a:lnTo>
                    <a:pt x="0" y="1111"/>
                  </a:lnTo>
                  <a:lnTo>
                    <a:pt x="257" y="218"/>
                  </a:lnTo>
                  <a:lnTo>
                    <a:pt x="285" y="121"/>
                  </a:lnTo>
                  <a:lnTo>
                    <a:pt x="284" y="111"/>
                  </a:lnTo>
                  <a:lnTo>
                    <a:pt x="281" y="102"/>
                  </a:lnTo>
                  <a:lnTo>
                    <a:pt x="275" y="93"/>
                  </a:lnTo>
                  <a:lnTo>
                    <a:pt x="268" y="85"/>
                  </a:lnTo>
                  <a:lnTo>
                    <a:pt x="259" y="78"/>
                  </a:lnTo>
                  <a:lnTo>
                    <a:pt x="249" y="72"/>
                  </a:lnTo>
                  <a:lnTo>
                    <a:pt x="238" y="70"/>
                  </a:lnTo>
                  <a:lnTo>
                    <a:pt x="227" y="69"/>
                  </a:lnTo>
                  <a:lnTo>
                    <a:pt x="219" y="69"/>
                  </a:lnTo>
                  <a:lnTo>
                    <a:pt x="208" y="70"/>
                  </a:lnTo>
                  <a:lnTo>
                    <a:pt x="197" y="71"/>
                  </a:lnTo>
                  <a:lnTo>
                    <a:pt x="184" y="74"/>
                  </a:lnTo>
                  <a:lnTo>
                    <a:pt x="167" y="76"/>
                  </a:lnTo>
                  <a:lnTo>
                    <a:pt x="167" y="45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rgbClr val="CD092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800">
                <a:solidFill>
                  <a:srgbClr val="CD0920"/>
                </a:solidFill>
              </a:endParaRPr>
            </a:p>
          </p:txBody>
        </p:sp>
        <p:grpSp>
          <p:nvGrpSpPr>
            <p:cNvPr id="96" name="Gruppieren 1058">
              <a:extLst>
                <a:ext uri="{FF2B5EF4-FFF2-40B4-BE49-F238E27FC236}">
                  <a16:creationId xmlns:a16="http://schemas.microsoft.com/office/drawing/2014/main" id="{2681B9B1-1EB7-4B4E-BB40-FC28A45F928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7006169" y="6261105"/>
              <a:ext cx="2040467" cy="365125"/>
              <a:chOff x="5253850" y="6223013"/>
              <a:chExt cx="1530351" cy="365125"/>
            </a:xfrm>
          </p:grpSpPr>
          <p:sp>
            <p:nvSpPr>
              <p:cNvPr id="97" name="Freeform 104">
                <a:extLst>
                  <a:ext uri="{FF2B5EF4-FFF2-40B4-BE49-F238E27FC236}">
                    <a16:creationId xmlns:a16="http://schemas.microsoft.com/office/drawing/2014/main" id="{D4415176-D981-2E47-B97D-A9F4DAC5E1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3850" y="6484950"/>
                <a:ext cx="93663" cy="101600"/>
              </a:xfrm>
              <a:custGeom>
                <a:avLst/>
                <a:gdLst>
                  <a:gd name="T0" fmla="*/ 1032714179 w 473"/>
                  <a:gd name="T1" fmla="*/ 1681895017 h 507"/>
                  <a:gd name="T2" fmla="*/ 1024950249 w 473"/>
                  <a:gd name="T3" fmla="*/ 1681895017 h 507"/>
                  <a:gd name="T4" fmla="*/ 1024950249 w 473"/>
                  <a:gd name="T5" fmla="*/ 0 h 507"/>
                  <a:gd name="T6" fmla="*/ 0 w 473"/>
                  <a:gd name="T7" fmla="*/ 0 h 507"/>
                  <a:gd name="T8" fmla="*/ 0 w 473"/>
                  <a:gd name="T9" fmla="*/ 2147483647 h 507"/>
                  <a:gd name="T10" fmla="*/ 1024950249 w 473"/>
                  <a:gd name="T11" fmla="*/ 2147483647 h 507"/>
                  <a:gd name="T12" fmla="*/ 1024950249 w 473"/>
                  <a:gd name="T13" fmla="*/ 2147483647 h 507"/>
                  <a:gd name="T14" fmla="*/ 1032714179 w 473"/>
                  <a:gd name="T15" fmla="*/ 2147483647 h 507"/>
                  <a:gd name="T16" fmla="*/ 2147483647 w 473"/>
                  <a:gd name="T17" fmla="*/ 2147483647 h 507"/>
                  <a:gd name="T18" fmla="*/ 2147483647 w 473"/>
                  <a:gd name="T19" fmla="*/ 2147483647 h 507"/>
                  <a:gd name="T20" fmla="*/ 1972222583 w 473"/>
                  <a:gd name="T21" fmla="*/ 1931396361 h 507"/>
                  <a:gd name="T22" fmla="*/ 2147483647 w 473"/>
                  <a:gd name="T23" fmla="*/ 0 h 507"/>
                  <a:gd name="T24" fmla="*/ 2147483647 w 473"/>
                  <a:gd name="T25" fmla="*/ 0 h 507"/>
                  <a:gd name="T26" fmla="*/ 1032714179 w 473"/>
                  <a:gd name="T27" fmla="*/ 1681895017 h 50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73" h="507">
                    <a:moveTo>
                      <a:pt x="133" y="209"/>
                    </a:moveTo>
                    <a:lnTo>
                      <a:pt x="132" y="209"/>
                    </a:lnTo>
                    <a:lnTo>
                      <a:pt x="132" y="0"/>
                    </a:lnTo>
                    <a:lnTo>
                      <a:pt x="0" y="0"/>
                    </a:lnTo>
                    <a:lnTo>
                      <a:pt x="0" y="507"/>
                    </a:lnTo>
                    <a:lnTo>
                      <a:pt x="132" y="507"/>
                    </a:lnTo>
                    <a:lnTo>
                      <a:pt x="132" y="288"/>
                    </a:lnTo>
                    <a:lnTo>
                      <a:pt x="133" y="288"/>
                    </a:lnTo>
                    <a:lnTo>
                      <a:pt x="303" y="507"/>
                    </a:lnTo>
                    <a:lnTo>
                      <a:pt x="473" y="507"/>
                    </a:lnTo>
                    <a:lnTo>
                      <a:pt x="254" y="240"/>
                    </a:lnTo>
                    <a:lnTo>
                      <a:pt x="455" y="0"/>
                    </a:lnTo>
                    <a:lnTo>
                      <a:pt x="292" y="0"/>
                    </a:lnTo>
                    <a:lnTo>
                      <a:pt x="133" y="20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98" name="Freeform 105">
                <a:extLst>
                  <a:ext uri="{FF2B5EF4-FFF2-40B4-BE49-F238E27FC236}">
                    <a16:creationId xmlns:a16="http://schemas.microsoft.com/office/drawing/2014/main" id="{15E56794-C42F-9240-8FED-0A21D8ABC2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49100" y="6515113"/>
                <a:ext cx="79375" cy="73025"/>
              </a:xfrm>
              <a:custGeom>
                <a:avLst/>
                <a:gdLst>
                  <a:gd name="T0" fmla="*/ 1682993074 w 401"/>
                  <a:gd name="T1" fmla="*/ 829304158 h 369"/>
                  <a:gd name="T2" fmla="*/ 1845830589 w 401"/>
                  <a:gd name="T3" fmla="*/ 875831373 h 369"/>
                  <a:gd name="T4" fmla="*/ 1985433597 w 401"/>
                  <a:gd name="T5" fmla="*/ 953337417 h 369"/>
                  <a:gd name="T6" fmla="*/ 2086286166 w 401"/>
                  <a:gd name="T7" fmla="*/ 1069577187 h 369"/>
                  <a:gd name="T8" fmla="*/ 2147483647 w 401"/>
                  <a:gd name="T9" fmla="*/ 1201325765 h 369"/>
                  <a:gd name="T10" fmla="*/ 2147483647 w 401"/>
                  <a:gd name="T11" fmla="*/ 1356338050 h 369"/>
                  <a:gd name="T12" fmla="*/ 2147483647 w 401"/>
                  <a:gd name="T13" fmla="*/ 1511350533 h 369"/>
                  <a:gd name="T14" fmla="*/ 2147483647 w 401"/>
                  <a:gd name="T15" fmla="*/ 1666362818 h 369"/>
                  <a:gd name="T16" fmla="*/ 2086286166 w 401"/>
                  <a:gd name="T17" fmla="*/ 1798150581 h 369"/>
                  <a:gd name="T18" fmla="*/ 1985433597 w 401"/>
                  <a:gd name="T19" fmla="*/ 1906635848 h 369"/>
                  <a:gd name="T20" fmla="*/ 1845830589 w 401"/>
                  <a:gd name="T21" fmla="*/ 1984141891 h 369"/>
                  <a:gd name="T22" fmla="*/ 1682993074 w 401"/>
                  <a:gd name="T23" fmla="*/ 2030669107 h 369"/>
                  <a:gd name="T24" fmla="*/ 1496842863 w 401"/>
                  <a:gd name="T25" fmla="*/ 2030669107 h 369"/>
                  <a:gd name="T26" fmla="*/ 1333966155 w 401"/>
                  <a:gd name="T27" fmla="*/ 1984141891 h 369"/>
                  <a:gd name="T28" fmla="*/ 1202121113 w 401"/>
                  <a:gd name="T29" fmla="*/ 1906635848 h 369"/>
                  <a:gd name="T30" fmla="*/ 1093549771 w 401"/>
                  <a:gd name="T31" fmla="*/ 1798150581 h 369"/>
                  <a:gd name="T32" fmla="*/ 1015970902 w 401"/>
                  <a:gd name="T33" fmla="*/ 1666362818 h 369"/>
                  <a:gd name="T34" fmla="*/ 977220463 w 401"/>
                  <a:gd name="T35" fmla="*/ 1511350533 h 369"/>
                  <a:gd name="T36" fmla="*/ 977220463 w 401"/>
                  <a:gd name="T37" fmla="*/ 1356338050 h 369"/>
                  <a:gd name="T38" fmla="*/ 1015970902 w 401"/>
                  <a:gd name="T39" fmla="*/ 1201325765 h 369"/>
                  <a:gd name="T40" fmla="*/ 1093549771 w 401"/>
                  <a:gd name="T41" fmla="*/ 1069577187 h 369"/>
                  <a:gd name="T42" fmla="*/ 1202121113 w 401"/>
                  <a:gd name="T43" fmla="*/ 953337417 h 369"/>
                  <a:gd name="T44" fmla="*/ 1333966155 w 401"/>
                  <a:gd name="T45" fmla="*/ 875831373 h 369"/>
                  <a:gd name="T46" fmla="*/ 1496842863 w 401"/>
                  <a:gd name="T47" fmla="*/ 829304158 h 369"/>
                  <a:gd name="T48" fmla="*/ 2147483647 w 401"/>
                  <a:gd name="T49" fmla="*/ 100769750 h 369"/>
                  <a:gd name="T50" fmla="*/ 2147483647 w 401"/>
                  <a:gd name="T51" fmla="*/ 348758099 h 369"/>
                  <a:gd name="T52" fmla="*/ 2055254500 w 401"/>
                  <a:gd name="T53" fmla="*/ 248027532 h 369"/>
                  <a:gd name="T54" fmla="*/ 1931167424 w 401"/>
                  <a:gd name="T55" fmla="*/ 155012285 h 369"/>
                  <a:gd name="T56" fmla="*/ 1791564416 w 401"/>
                  <a:gd name="T57" fmla="*/ 85260744 h 369"/>
                  <a:gd name="T58" fmla="*/ 1644203639 w 401"/>
                  <a:gd name="T59" fmla="*/ 46488032 h 369"/>
                  <a:gd name="T60" fmla="*/ 1496842863 w 401"/>
                  <a:gd name="T61" fmla="*/ 15509006 h 369"/>
                  <a:gd name="T62" fmla="*/ 1341724121 w 401"/>
                  <a:gd name="T63" fmla="*/ 0 h 369"/>
                  <a:gd name="T64" fmla="*/ 1047002371 w 401"/>
                  <a:gd name="T65" fmla="*/ 38733529 h 369"/>
                  <a:gd name="T66" fmla="*/ 798828219 w 401"/>
                  <a:gd name="T67" fmla="*/ 123994273 h 369"/>
                  <a:gd name="T68" fmla="*/ 573927569 w 401"/>
                  <a:gd name="T69" fmla="*/ 255782035 h 369"/>
                  <a:gd name="T70" fmla="*/ 372261426 w 401"/>
                  <a:gd name="T71" fmla="*/ 426264340 h 369"/>
                  <a:gd name="T72" fmla="*/ 209384718 w 401"/>
                  <a:gd name="T73" fmla="*/ 635558344 h 369"/>
                  <a:gd name="T74" fmla="*/ 100813376 w 401"/>
                  <a:gd name="T75" fmla="*/ 883585876 h 369"/>
                  <a:gd name="T76" fmla="*/ 31031666 w 401"/>
                  <a:gd name="T77" fmla="*/ 1147083231 h 369"/>
                  <a:gd name="T78" fmla="*/ 0 w 401"/>
                  <a:gd name="T79" fmla="*/ 1426128973 h 369"/>
                  <a:gd name="T80" fmla="*/ 7757966 w 401"/>
                  <a:gd name="T81" fmla="*/ 1650892799 h 369"/>
                  <a:gd name="T82" fmla="*/ 62063134 w 401"/>
                  <a:gd name="T83" fmla="*/ 1867902319 h 369"/>
                  <a:gd name="T84" fmla="*/ 139603008 w 401"/>
                  <a:gd name="T85" fmla="*/ 2069402636 h 369"/>
                  <a:gd name="T86" fmla="*/ 248174350 w 401"/>
                  <a:gd name="T87" fmla="*/ 2147483647 h 369"/>
                  <a:gd name="T88" fmla="*/ 380019392 w 401"/>
                  <a:gd name="T89" fmla="*/ 2147483647 h 369"/>
                  <a:gd name="T90" fmla="*/ 535138134 w 401"/>
                  <a:gd name="T91" fmla="*/ 2147483647 h 369"/>
                  <a:gd name="T92" fmla="*/ 713530379 w 401"/>
                  <a:gd name="T93" fmla="*/ 2147483647 h 369"/>
                  <a:gd name="T94" fmla="*/ 899641594 w 401"/>
                  <a:gd name="T95" fmla="*/ 2147483647 h 369"/>
                  <a:gd name="T96" fmla="*/ 1116823471 w 401"/>
                  <a:gd name="T97" fmla="*/ 2147483647 h 369"/>
                  <a:gd name="T98" fmla="*/ 1349482087 w 401"/>
                  <a:gd name="T99" fmla="*/ 2147483647 h 369"/>
                  <a:gd name="T100" fmla="*/ 1504600631 w 401"/>
                  <a:gd name="T101" fmla="*/ 2147483647 h 369"/>
                  <a:gd name="T102" fmla="*/ 1659719373 w 401"/>
                  <a:gd name="T103" fmla="*/ 2147483647 h 369"/>
                  <a:gd name="T104" fmla="*/ 1807080348 w 401"/>
                  <a:gd name="T105" fmla="*/ 2147483647 h 369"/>
                  <a:gd name="T106" fmla="*/ 1938925390 w 401"/>
                  <a:gd name="T107" fmla="*/ 2147483647 h 369"/>
                  <a:gd name="T108" fmla="*/ 2063012466 w 401"/>
                  <a:gd name="T109" fmla="*/ 2147483647 h 369"/>
                  <a:gd name="T110" fmla="*/ 2147483647 w 401"/>
                  <a:gd name="T111" fmla="*/ 2147483647 h 369"/>
                  <a:gd name="T112" fmla="*/ 2147483647 w 401"/>
                  <a:gd name="T113" fmla="*/ 2147483647 h 369"/>
                  <a:gd name="T114" fmla="*/ 2147483647 w 401"/>
                  <a:gd name="T115" fmla="*/ 100769750 h 36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01" h="369">
                    <a:moveTo>
                      <a:pt x="205" y="107"/>
                    </a:moveTo>
                    <a:lnTo>
                      <a:pt x="217" y="107"/>
                    </a:lnTo>
                    <a:lnTo>
                      <a:pt x="228" y="109"/>
                    </a:lnTo>
                    <a:lnTo>
                      <a:pt x="238" y="113"/>
                    </a:lnTo>
                    <a:lnTo>
                      <a:pt x="247" y="117"/>
                    </a:lnTo>
                    <a:lnTo>
                      <a:pt x="256" y="123"/>
                    </a:lnTo>
                    <a:lnTo>
                      <a:pt x="263" y="130"/>
                    </a:lnTo>
                    <a:lnTo>
                      <a:pt x="269" y="138"/>
                    </a:lnTo>
                    <a:lnTo>
                      <a:pt x="274" y="146"/>
                    </a:lnTo>
                    <a:lnTo>
                      <a:pt x="278" y="155"/>
                    </a:lnTo>
                    <a:lnTo>
                      <a:pt x="281" y="165"/>
                    </a:lnTo>
                    <a:lnTo>
                      <a:pt x="283" y="175"/>
                    </a:lnTo>
                    <a:lnTo>
                      <a:pt x="283" y="185"/>
                    </a:lnTo>
                    <a:lnTo>
                      <a:pt x="283" y="195"/>
                    </a:lnTo>
                    <a:lnTo>
                      <a:pt x="281" y="205"/>
                    </a:lnTo>
                    <a:lnTo>
                      <a:pt x="278" y="215"/>
                    </a:lnTo>
                    <a:lnTo>
                      <a:pt x="274" y="224"/>
                    </a:lnTo>
                    <a:lnTo>
                      <a:pt x="269" y="232"/>
                    </a:lnTo>
                    <a:lnTo>
                      <a:pt x="263" y="240"/>
                    </a:lnTo>
                    <a:lnTo>
                      <a:pt x="256" y="246"/>
                    </a:lnTo>
                    <a:lnTo>
                      <a:pt x="247" y="251"/>
                    </a:lnTo>
                    <a:lnTo>
                      <a:pt x="238" y="256"/>
                    </a:lnTo>
                    <a:lnTo>
                      <a:pt x="228" y="259"/>
                    </a:lnTo>
                    <a:lnTo>
                      <a:pt x="217" y="262"/>
                    </a:lnTo>
                    <a:lnTo>
                      <a:pt x="205" y="262"/>
                    </a:lnTo>
                    <a:lnTo>
                      <a:pt x="193" y="262"/>
                    </a:lnTo>
                    <a:lnTo>
                      <a:pt x="182" y="259"/>
                    </a:lnTo>
                    <a:lnTo>
                      <a:pt x="172" y="256"/>
                    </a:lnTo>
                    <a:lnTo>
                      <a:pt x="163" y="251"/>
                    </a:lnTo>
                    <a:lnTo>
                      <a:pt x="155" y="246"/>
                    </a:lnTo>
                    <a:lnTo>
                      <a:pt x="147" y="240"/>
                    </a:lnTo>
                    <a:lnTo>
                      <a:pt x="141" y="232"/>
                    </a:lnTo>
                    <a:lnTo>
                      <a:pt x="135" y="224"/>
                    </a:lnTo>
                    <a:lnTo>
                      <a:pt x="131" y="215"/>
                    </a:lnTo>
                    <a:lnTo>
                      <a:pt x="129" y="205"/>
                    </a:lnTo>
                    <a:lnTo>
                      <a:pt x="126" y="195"/>
                    </a:lnTo>
                    <a:lnTo>
                      <a:pt x="126" y="185"/>
                    </a:lnTo>
                    <a:lnTo>
                      <a:pt x="126" y="175"/>
                    </a:lnTo>
                    <a:lnTo>
                      <a:pt x="129" y="165"/>
                    </a:lnTo>
                    <a:lnTo>
                      <a:pt x="131" y="155"/>
                    </a:lnTo>
                    <a:lnTo>
                      <a:pt x="135" y="146"/>
                    </a:lnTo>
                    <a:lnTo>
                      <a:pt x="141" y="138"/>
                    </a:lnTo>
                    <a:lnTo>
                      <a:pt x="147" y="130"/>
                    </a:lnTo>
                    <a:lnTo>
                      <a:pt x="155" y="123"/>
                    </a:lnTo>
                    <a:lnTo>
                      <a:pt x="163" y="117"/>
                    </a:lnTo>
                    <a:lnTo>
                      <a:pt x="172" y="113"/>
                    </a:lnTo>
                    <a:lnTo>
                      <a:pt x="182" y="109"/>
                    </a:lnTo>
                    <a:lnTo>
                      <a:pt x="193" y="107"/>
                    </a:lnTo>
                    <a:lnTo>
                      <a:pt x="205" y="107"/>
                    </a:lnTo>
                    <a:close/>
                    <a:moveTo>
                      <a:pt x="401" y="13"/>
                    </a:moveTo>
                    <a:lnTo>
                      <a:pt x="280" y="13"/>
                    </a:lnTo>
                    <a:lnTo>
                      <a:pt x="280" y="45"/>
                    </a:lnTo>
                    <a:lnTo>
                      <a:pt x="273" y="38"/>
                    </a:lnTo>
                    <a:lnTo>
                      <a:pt x="265" y="32"/>
                    </a:lnTo>
                    <a:lnTo>
                      <a:pt x="257" y="26"/>
                    </a:lnTo>
                    <a:lnTo>
                      <a:pt x="249" y="20"/>
                    </a:lnTo>
                    <a:lnTo>
                      <a:pt x="240" y="16"/>
                    </a:lnTo>
                    <a:lnTo>
                      <a:pt x="231" y="11"/>
                    </a:lnTo>
                    <a:lnTo>
                      <a:pt x="222" y="8"/>
                    </a:lnTo>
                    <a:lnTo>
                      <a:pt x="212" y="6"/>
                    </a:lnTo>
                    <a:lnTo>
                      <a:pt x="202" y="4"/>
                    </a:lnTo>
                    <a:lnTo>
                      <a:pt x="193" y="2"/>
                    </a:lnTo>
                    <a:lnTo>
                      <a:pt x="183" y="1"/>
                    </a:lnTo>
                    <a:lnTo>
                      <a:pt x="173" y="0"/>
                    </a:lnTo>
                    <a:lnTo>
                      <a:pt x="154" y="1"/>
                    </a:lnTo>
                    <a:lnTo>
                      <a:pt x="135" y="5"/>
                    </a:lnTo>
                    <a:lnTo>
                      <a:pt x="119" y="9"/>
                    </a:lnTo>
                    <a:lnTo>
                      <a:pt x="103" y="16"/>
                    </a:lnTo>
                    <a:lnTo>
                      <a:pt x="87" y="24"/>
                    </a:lnTo>
                    <a:lnTo>
                      <a:pt x="74" y="33"/>
                    </a:lnTo>
                    <a:lnTo>
                      <a:pt x="60" y="43"/>
                    </a:lnTo>
                    <a:lnTo>
                      <a:pt x="48" y="55"/>
                    </a:lnTo>
                    <a:lnTo>
                      <a:pt x="38" y="69"/>
                    </a:lnTo>
                    <a:lnTo>
                      <a:pt x="27" y="82"/>
                    </a:lnTo>
                    <a:lnTo>
                      <a:pt x="20" y="98"/>
                    </a:lnTo>
                    <a:lnTo>
                      <a:pt x="13" y="114"/>
                    </a:lnTo>
                    <a:lnTo>
                      <a:pt x="7" y="131"/>
                    </a:lnTo>
                    <a:lnTo>
                      <a:pt x="4" y="148"/>
                    </a:lnTo>
                    <a:lnTo>
                      <a:pt x="0" y="166"/>
                    </a:lnTo>
                    <a:lnTo>
                      <a:pt x="0" y="184"/>
                    </a:lnTo>
                    <a:lnTo>
                      <a:pt x="0" y="198"/>
                    </a:lnTo>
                    <a:lnTo>
                      <a:pt x="1" y="213"/>
                    </a:lnTo>
                    <a:lnTo>
                      <a:pt x="5" y="228"/>
                    </a:lnTo>
                    <a:lnTo>
                      <a:pt x="8" y="241"/>
                    </a:lnTo>
                    <a:lnTo>
                      <a:pt x="13" y="255"/>
                    </a:lnTo>
                    <a:lnTo>
                      <a:pt x="18" y="267"/>
                    </a:lnTo>
                    <a:lnTo>
                      <a:pt x="24" y="280"/>
                    </a:lnTo>
                    <a:lnTo>
                      <a:pt x="32" y="292"/>
                    </a:lnTo>
                    <a:lnTo>
                      <a:pt x="40" y="303"/>
                    </a:lnTo>
                    <a:lnTo>
                      <a:pt x="49" y="313"/>
                    </a:lnTo>
                    <a:lnTo>
                      <a:pt x="58" y="322"/>
                    </a:lnTo>
                    <a:lnTo>
                      <a:pt x="69" y="331"/>
                    </a:lnTo>
                    <a:lnTo>
                      <a:pt x="79" y="340"/>
                    </a:lnTo>
                    <a:lnTo>
                      <a:pt x="92" y="347"/>
                    </a:lnTo>
                    <a:lnTo>
                      <a:pt x="104" y="353"/>
                    </a:lnTo>
                    <a:lnTo>
                      <a:pt x="116" y="358"/>
                    </a:lnTo>
                    <a:lnTo>
                      <a:pt x="130" y="363"/>
                    </a:lnTo>
                    <a:lnTo>
                      <a:pt x="144" y="365"/>
                    </a:lnTo>
                    <a:lnTo>
                      <a:pt x="159" y="367"/>
                    </a:lnTo>
                    <a:lnTo>
                      <a:pt x="174" y="369"/>
                    </a:lnTo>
                    <a:lnTo>
                      <a:pt x="184" y="367"/>
                    </a:lnTo>
                    <a:lnTo>
                      <a:pt x="194" y="367"/>
                    </a:lnTo>
                    <a:lnTo>
                      <a:pt x="204" y="365"/>
                    </a:lnTo>
                    <a:lnTo>
                      <a:pt x="214" y="363"/>
                    </a:lnTo>
                    <a:lnTo>
                      <a:pt x="223" y="360"/>
                    </a:lnTo>
                    <a:lnTo>
                      <a:pt x="233" y="356"/>
                    </a:lnTo>
                    <a:lnTo>
                      <a:pt x="242" y="352"/>
                    </a:lnTo>
                    <a:lnTo>
                      <a:pt x="250" y="347"/>
                    </a:lnTo>
                    <a:lnTo>
                      <a:pt x="258" y="340"/>
                    </a:lnTo>
                    <a:lnTo>
                      <a:pt x="266" y="334"/>
                    </a:lnTo>
                    <a:lnTo>
                      <a:pt x="272" y="327"/>
                    </a:lnTo>
                    <a:lnTo>
                      <a:pt x="278" y="319"/>
                    </a:lnTo>
                    <a:lnTo>
                      <a:pt x="280" y="319"/>
                    </a:lnTo>
                    <a:lnTo>
                      <a:pt x="280" y="357"/>
                    </a:lnTo>
                    <a:lnTo>
                      <a:pt x="401" y="357"/>
                    </a:lnTo>
                    <a:lnTo>
                      <a:pt x="401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99" name="Freeform 106">
                <a:extLst>
                  <a:ext uri="{FF2B5EF4-FFF2-40B4-BE49-F238E27FC236}">
                    <a16:creationId xmlns:a16="http://schemas.microsoft.com/office/drawing/2014/main" id="{06187848-1CB0-2443-890C-183AB854A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5938" y="6515113"/>
                <a:ext cx="71438" cy="71438"/>
              </a:xfrm>
              <a:custGeom>
                <a:avLst/>
                <a:gdLst>
                  <a:gd name="T0" fmla="*/ 0 w 363"/>
                  <a:gd name="T1" fmla="*/ 104150801 h 357"/>
                  <a:gd name="T2" fmla="*/ 929863969 w 363"/>
                  <a:gd name="T3" fmla="*/ 2147483647 h 357"/>
                  <a:gd name="T4" fmla="*/ 937493666 w 363"/>
                  <a:gd name="T5" fmla="*/ 1298060677 h 357"/>
                  <a:gd name="T6" fmla="*/ 967974076 w 363"/>
                  <a:gd name="T7" fmla="*/ 1129801575 h 357"/>
                  <a:gd name="T8" fmla="*/ 1006084183 w 363"/>
                  <a:gd name="T9" fmla="*/ 1017642314 h 357"/>
                  <a:gd name="T10" fmla="*/ 1059453879 w 363"/>
                  <a:gd name="T11" fmla="*/ 929468612 h 357"/>
                  <a:gd name="T12" fmla="*/ 1135674092 w 363"/>
                  <a:gd name="T13" fmla="*/ 865360311 h 357"/>
                  <a:gd name="T14" fmla="*/ 1227153895 w 363"/>
                  <a:gd name="T15" fmla="*/ 817309351 h 357"/>
                  <a:gd name="T16" fmla="*/ 1349075339 w 363"/>
                  <a:gd name="T17" fmla="*/ 785235090 h 357"/>
                  <a:gd name="T18" fmla="*/ 1478665249 w 363"/>
                  <a:gd name="T19" fmla="*/ 785235090 h 357"/>
                  <a:gd name="T20" fmla="*/ 1592995568 w 363"/>
                  <a:gd name="T21" fmla="*/ 817309351 h 357"/>
                  <a:gd name="T22" fmla="*/ 1676845675 w 363"/>
                  <a:gd name="T23" fmla="*/ 857351851 h 357"/>
                  <a:gd name="T24" fmla="*/ 1737806495 w 363"/>
                  <a:gd name="T25" fmla="*/ 929468612 h 357"/>
                  <a:gd name="T26" fmla="*/ 1798805888 w 363"/>
                  <a:gd name="T27" fmla="*/ 1049676354 h 357"/>
                  <a:gd name="T28" fmla="*/ 1829286298 w 363"/>
                  <a:gd name="T29" fmla="*/ 1241960836 h 357"/>
                  <a:gd name="T30" fmla="*/ 1836915995 w 363"/>
                  <a:gd name="T31" fmla="*/ 1426276879 h 357"/>
                  <a:gd name="T32" fmla="*/ 1836915995 w 363"/>
                  <a:gd name="T33" fmla="*/ 2147483647 h 357"/>
                  <a:gd name="T34" fmla="*/ 2147483647 w 363"/>
                  <a:gd name="T35" fmla="*/ 1145818695 h 357"/>
                  <a:gd name="T36" fmla="*/ 2147483647 w 363"/>
                  <a:gd name="T37" fmla="*/ 905443032 h 357"/>
                  <a:gd name="T38" fmla="*/ 2147483647 w 363"/>
                  <a:gd name="T39" fmla="*/ 689092949 h 357"/>
                  <a:gd name="T40" fmla="*/ 2147483647 w 363"/>
                  <a:gd name="T41" fmla="*/ 488759786 h 357"/>
                  <a:gd name="T42" fmla="*/ 2147483647 w 363"/>
                  <a:gd name="T43" fmla="*/ 328509344 h 357"/>
                  <a:gd name="T44" fmla="*/ 2147483647 w 363"/>
                  <a:gd name="T45" fmla="*/ 192324503 h 357"/>
                  <a:gd name="T46" fmla="*/ 2147483647 w 363"/>
                  <a:gd name="T47" fmla="*/ 88133681 h 357"/>
                  <a:gd name="T48" fmla="*/ 2027466724 w 363"/>
                  <a:gd name="T49" fmla="*/ 32034040 h 357"/>
                  <a:gd name="T50" fmla="*/ 1783546298 w 363"/>
                  <a:gd name="T51" fmla="*/ 0 h 357"/>
                  <a:gd name="T52" fmla="*/ 1608255158 w 363"/>
                  <a:gd name="T53" fmla="*/ 16017120 h 357"/>
                  <a:gd name="T54" fmla="*/ 1455814732 w 363"/>
                  <a:gd name="T55" fmla="*/ 48091181 h 357"/>
                  <a:gd name="T56" fmla="*/ 1310965232 w 363"/>
                  <a:gd name="T57" fmla="*/ 104150801 h 357"/>
                  <a:gd name="T58" fmla="*/ 1173784199 w 363"/>
                  <a:gd name="T59" fmla="*/ 192324503 h 357"/>
                  <a:gd name="T60" fmla="*/ 1051823986 w 363"/>
                  <a:gd name="T61" fmla="*/ 296475304 h 357"/>
                  <a:gd name="T62" fmla="*/ 937493666 w 363"/>
                  <a:gd name="T63" fmla="*/ 456725746 h 357"/>
                  <a:gd name="T64" fmla="*/ 929863969 w 363"/>
                  <a:gd name="T65" fmla="*/ 104150801 h 35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63" h="357">
                    <a:moveTo>
                      <a:pt x="122" y="13"/>
                    </a:moveTo>
                    <a:lnTo>
                      <a:pt x="0" y="13"/>
                    </a:lnTo>
                    <a:lnTo>
                      <a:pt x="0" y="357"/>
                    </a:lnTo>
                    <a:lnTo>
                      <a:pt x="122" y="357"/>
                    </a:lnTo>
                    <a:lnTo>
                      <a:pt x="122" y="178"/>
                    </a:lnTo>
                    <a:lnTo>
                      <a:pt x="123" y="162"/>
                    </a:lnTo>
                    <a:lnTo>
                      <a:pt x="125" y="148"/>
                    </a:lnTo>
                    <a:lnTo>
                      <a:pt x="127" y="141"/>
                    </a:lnTo>
                    <a:lnTo>
                      <a:pt x="129" y="134"/>
                    </a:lnTo>
                    <a:lnTo>
                      <a:pt x="132" y="127"/>
                    </a:lnTo>
                    <a:lnTo>
                      <a:pt x="136" y="122"/>
                    </a:lnTo>
                    <a:lnTo>
                      <a:pt x="139" y="116"/>
                    </a:lnTo>
                    <a:lnTo>
                      <a:pt x="143" y="112"/>
                    </a:lnTo>
                    <a:lnTo>
                      <a:pt x="149" y="108"/>
                    </a:lnTo>
                    <a:lnTo>
                      <a:pt x="155" y="105"/>
                    </a:lnTo>
                    <a:lnTo>
                      <a:pt x="161" y="102"/>
                    </a:lnTo>
                    <a:lnTo>
                      <a:pt x="169" y="99"/>
                    </a:lnTo>
                    <a:lnTo>
                      <a:pt x="177" y="98"/>
                    </a:lnTo>
                    <a:lnTo>
                      <a:pt x="186" y="98"/>
                    </a:lnTo>
                    <a:lnTo>
                      <a:pt x="194" y="98"/>
                    </a:lnTo>
                    <a:lnTo>
                      <a:pt x="202" y="99"/>
                    </a:lnTo>
                    <a:lnTo>
                      <a:pt x="209" y="102"/>
                    </a:lnTo>
                    <a:lnTo>
                      <a:pt x="215" y="105"/>
                    </a:lnTo>
                    <a:lnTo>
                      <a:pt x="220" y="107"/>
                    </a:lnTo>
                    <a:lnTo>
                      <a:pt x="224" y="112"/>
                    </a:lnTo>
                    <a:lnTo>
                      <a:pt x="228" y="116"/>
                    </a:lnTo>
                    <a:lnTo>
                      <a:pt x="231" y="121"/>
                    </a:lnTo>
                    <a:lnTo>
                      <a:pt x="236" y="131"/>
                    </a:lnTo>
                    <a:lnTo>
                      <a:pt x="239" y="143"/>
                    </a:lnTo>
                    <a:lnTo>
                      <a:pt x="240" y="155"/>
                    </a:lnTo>
                    <a:lnTo>
                      <a:pt x="241" y="167"/>
                    </a:lnTo>
                    <a:lnTo>
                      <a:pt x="241" y="178"/>
                    </a:lnTo>
                    <a:lnTo>
                      <a:pt x="241" y="188"/>
                    </a:lnTo>
                    <a:lnTo>
                      <a:pt x="241" y="357"/>
                    </a:lnTo>
                    <a:lnTo>
                      <a:pt x="363" y="357"/>
                    </a:lnTo>
                    <a:lnTo>
                      <a:pt x="363" y="143"/>
                    </a:lnTo>
                    <a:lnTo>
                      <a:pt x="363" y="129"/>
                    </a:lnTo>
                    <a:lnTo>
                      <a:pt x="362" y="113"/>
                    </a:lnTo>
                    <a:lnTo>
                      <a:pt x="360" y="99"/>
                    </a:lnTo>
                    <a:lnTo>
                      <a:pt x="356" y="86"/>
                    </a:lnTo>
                    <a:lnTo>
                      <a:pt x="352" y="73"/>
                    </a:lnTo>
                    <a:lnTo>
                      <a:pt x="347" y="61"/>
                    </a:lnTo>
                    <a:lnTo>
                      <a:pt x="340" y="51"/>
                    </a:lnTo>
                    <a:lnTo>
                      <a:pt x="334" y="41"/>
                    </a:lnTo>
                    <a:lnTo>
                      <a:pt x="325" y="32"/>
                    </a:lnTo>
                    <a:lnTo>
                      <a:pt x="316" y="24"/>
                    </a:lnTo>
                    <a:lnTo>
                      <a:pt x="304" y="17"/>
                    </a:lnTo>
                    <a:lnTo>
                      <a:pt x="293" y="11"/>
                    </a:lnTo>
                    <a:lnTo>
                      <a:pt x="280" y="7"/>
                    </a:lnTo>
                    <a:lnTo>
                      <a:pt x="266" y="4"/>
                    </a:lnTo>
                    <a:lnTo>
                      <a:pt x="250" y="1"/>
                    </a:lnTo>
                    <a:lnTo>
                      <a:pt x="234" y="0"/>
                    </a:lnTo>
                    <a:lnTo>
                      <a:pt x="222" y="1"/>
                    </a:lnTo>
                    <a:lnTo>
                      <a:pt x="211" y="2"/>
                    </a:lnTo>
                    <a:lnTo>
                      <a:pt x="201" y="4"/>
                    </a:lnTo>
                    <a:lnTo>
                      <a:pt x="191" y="6"/>
                    </a:lnTo>
                    <a:lnTo>
                      <a:pt x="181" y="9"/>
                    </a:lnTo>
                    <a:lnTo>
                      <a:pt x="172" y="13"/>
                    </a:lnTo>
                    <a:lnTo>
                      <a:pt x="163" y="18"/>
                    </a:lnTo>
                    <a:lnTo>
                      <a:pt x="154" y="24"/>
                    </a:lnTo>
                    <a:lnTo>
                      <a:pt x="146" y="31"/>
                    </a:lnTo>
                    <a:lnTo>
                      <a:pt x="138" y="37"/>
                    </a:lnTo>
                    <a:lnTo>
                      <a:pt x="131" y="46"/>
                    </a:lnTo>
                    <a:lnTo>
                      <a:pt x="123" y="57"/>
                    </a:lnTo>
                    <a:lnTo>
                      <a:pt x="122" y="57"/>
                    </a:lnTo>
                    <a:lnTo>
                      <a:pt x="122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00" name="Freeform 107">
                <a:extLst>
                  <a:ext uri="{FF2B5EF4-FFF2-40B4-BE49-F238E27FC236}">
                    <a16:creationId xmlns:a16="http://schemas.microsoft.com/office/drawing/2014/main" id="{74CBB849-160B-684D-BFD2-D8DFD3FA3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8488" y="6497650"/>
                <a:ext cx="44450" cy="88900"/>
              </a:xfrm>
              <a:custGeom>
                <a:avLst/>
                <a:gdLst>
                  <a:gd name="T0" fmla="*/ 1154245465 w 231"/>
                  <a:gd name="T1" fmla="*/ 1594038119 h 448"/>
                  <a:gd name="T2" fmla="*/ 1645854191 w 231"/>
                  <a:gd name="T3" fmla="*/ 1594038119 h 448"/>
                  <a:gd name="T4" fmla="*/ 1645854191 w 231"/>
                  <a:gd name="T5" fmla="*/ 812671611 h 448"/>
                  <a:gd name="T6" fmla="*/ 1154245465 w 231"/>
                  <a:gd name="T7" fmla="*/ 812671611 h 448"/>
                  <a:gd name="T8" fmla="*/ 1154245465 w 231"/>
                  <a:gd name="T9" fmla="*/ 0 h 448"/>
                  <a:gd name="T10" fmla="*/ 277888315 w 231"/>
                  <a:gd name="T11" fmla="*/ 0 h 448"/>
                  <a:gd name="T12" fmla="*/ 277888315 w 231"/>
                  <a:gd name="T13" fmla="*/ 812671611 h 448"/>
                  <a:gd name="T14" fmla="*/ 0 w 231"/>
                  <a:gd name="T15" fmla="*/ 812671611 h 448"/>
                  <a:gd name="T16" fmla="*/ 0 w 231"/>
                  <a:gd name="T17" fmla="*/ 1594038119 h 448"/>
                  <a:gd name="T18" fmla="*/ 277888315 w 231"/>
                  <a:gd name="T19" fmla="*/ 1594038119 h 448"/>
                  <a:gd name="T20" fmla="*/ 277888315 w 231"/>
                  <a:gd name="T21" fmla="*/ 2147483647 h 448"/>
                  <a:gd name="T22" fmla="*/ 1154245465 w 231"/>
                  <a:gd name="T23" fmla="*/ 2147483647 h 448"/>
                  <a:gd name="T24" fmla="*/ 1154245465 w 231"/>
                  <a:gd name="T25" fmla="*/ 1594038119 h 4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1" h="448">
                    <a:moveTo>
                      <a:pt x="162" y="204"/>
                    </a:moveTo>
                    <a:lnTo>
                      <a:pt x="231" y="204"/>
                    </a:lnTo>
                    <a:lnTo>
                      <a:pt x="231" y="104"/>
                    </a:lnTo>
                    <a:lnTo>
                      <a:pt x="162" y="104"/>
                    </a:lnTo>
                    <a:lnTo>
                      <a:pt x="162" y="0"/>
                    </a:lnTo>
                    <a:lnTo>
                      <a:pt x="39" y="0"/>
                    </a:lnTo>
                    <a:lnTo>
                      <a:pt x="39" y="104"/>
                    </a:lnTo>
                    <a:lnTo>
                      <a:pt x="0" y="104"/>
                    </a:lnTo>
                    <a:lnTo>
                      <a:pt x="0" y="204"/>
                    </a:lnTo>
                    <a:lnTo>
                      <a:pt x="39" y="204"/>
                    </a:lnTo>
                    <a:lnTo>
                      <a:pt x="39" y="448"/>
                    </a:lnTo>
                    <a:lnTo>
                      <a:pt x="162" y="448"/>
                    </a:lnTo>
                    <a:lnTo>
                      <a:pt x="162" y="2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01" name="Freeform 108">
                <a:extLst>
                  <a:ext uri="{FF2B5EF4-FFF2-40B4-BE49-F238E27FC236}">
                    <a16:creationId xmlns:a16="http://schemas.microsoft.com/office/drawing/2014/main" id="{69BAA825-6B1B-0243-BC13-D6486A29F0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76113" y="6515113"/>
                <a:ext cx="82550" cy="73025"/>
              </a:xfrm>
              <a:custGeom>
                <a:avLst/>
                <a:gdLst>
                  <a:gd name="T0" fmla="*/ 1367460395 w 416"/>
                  <a:gd name="T1" fmla="*/ 15509006 h 369"/>
                  <a:gd name="T2" fmla="*/ 1007983720 w 416"/>
                  <a:gd name="T3" fmla="*/ 100769750 h 369"/>
                  <a:gd name="T4" fmla="*/ 679812148 w 416"/>
                  <a:gd name="T5" fmla="*/ 248027532 h 369"/>
                  <a:gd name="T6" fmla="*/ 398499806 w 416"/>
                  <a:gd name="T7" fmla="*/ 457282352 h 369"/>
                  <a:gd name="T8" fmla="*/ 187554791 w 416"/>
                  <a:gd name="T9" fmla="*/ 728573591 h 369"/>
                  <a:gd name="T10" fmla="*/ 46898520 w 416"/>
                  <a:gd name="T11" fmla="*/ 1046313480 h 369"/>
                  <a:gd name="T12" fmla="*/ 0 w 416"/>
                  <a:gd name="T13" fmla="*/ 1433844292 h 369"/>
                  <a:gd name="T14" fmla="*/ 46898520 w 416"/>
                  <a:gd name="T15" fmla="*/ 1821375103 h 369"/>
                  <a:gd name="T16" fmla="*/ 187554791 w 416"/>
                  <a:gd name="T17" fmla="*/ 2139154176 h 369"/>
                  <a:gd name="T18" fmla="*/ 406335905 w 416"/>
                  <a:gd name="T19" fmla="*/ 2147483647 h 369"/>
                  <a:gd name="T20" fmla="*/ 679812148 w 416"/>
                  <a:gd name="T21" fmla="*/ 2147483647 h 369"/>
                  <a:gd name="T22" fmla="*/ 1007983720 w 416"/>
                  <a:gd name="T23" fmla="*/ 2147483647 h 369"/>
                  <a:gd name="T24" fmla="*/ 1367460395 w 416"/>
                  <a:gd name="T25" fmla="*/ 2147483647 h 369"/>
                  <a:gd name="T26" fmla="*/ 1750327295 w 416"/>
                  <a:gd name="T27" fmla="*/ 2147483647 h 369"/>
                  <a:gd name="T28" fmla="*/ 2125397388 w 416"/>
                  <a:gd name="T29" fmla="*/ 2147483647 h 369"/>
                  <a:gd name="T30" fmla="*/ 2147483647 w 416"/>
                  <a:gd name="T31" fmla="*/ 2147483647 h 369"/>
                  <a:gd name="T32" fmla="*/ 2147483647 w 416"/>
                  <a:gd name="T33" fmla="*/ 2147483647 h 369"/>
                  <a:gd name="T34" fmla="*/ 2147483647 w 416"/>
                  <a:gd name="T35" fmla="*/ 2147483647 h 369"/>
                  <a:gd name="T36" fmla="*/ 2147483647 w 416"/>
                  <a:gd name="T37" fmla="*/ 1929899357 h 369"/>
                  <a:gd name="T38" fmla="*/ 2147483647 w 416"/>
                  <a:gd name="T39" fmla="*/ 1565632252 h 369"/>
                  <a:gd name="T40" fmla="*/ 2147483647 w 416"/>
                  <a:gd name="T41" fmla="*/ 1170346938 h 369"/>
                  <a:gd name="T42" fmla="*/ 2147483647 w 416"/>
                  <a:gd name="T43" fmla="*/ 821549655 h 369"/>
                  <a:gd name="T44" fmla="*/ 2147483647 w 416"/>
                  <a:gd name="T45" fmla="*/ 534788594 h 369"/>
                  <a:gd name="T46" fmla="*/ 2147483647 w 416"/>
                  <a:gd name="T47" fmla="*/ 310024570 h 369"/>
                  <a:gd name="T48" fmla="*/ 2147483647 w 416"/>
                  <a:gd name="T49" fmla="*/ 139503279 h 369"/>
                  <a:gd name="T50" fmla="*/ 2000374023 w 416"/>
                  <a:gd name="T51" fmla="*/ 38733529 h 369"/>
                  <a:gd name="T52" fmla="*/ 1617507123 w 416"/>
                  <a:gd name="T53" fmla="*/ 0 h 369"/>
                  <a:gd name="T54" fmla="*/ 1805022623 w 416"/>
                  <a:gd name="T55" fmla="*/ 844813164 h 369"/>
                  <a:gd name="T56" fmla="*/ 2016006930 w 416"/>
                  <a:gd name="T57" fmla="*/ 953337417 h 369"/>
                  <a:gd name="T58" fmla="*/ 2147483647 w 416"/>
                  <a:gd name="T59" fmla="*/ 1131574225 h 369"/>
                  <a:gd name="T60" fmla="*/ 2147483647 w 416"/>
                  <a:gd name="T61" fmla="*/ 1356338050 h 369"/>
                  <a:gd name="T62" fmla="*/ 2147483647 w 416"/>
                  <a:gd name="T63" fmla="*/ 1588856577 h 369"/>
                  <a:gd name="T64" fmla="*/ 2125397388 w 416"/>
                  <a:gd name="T65" fmla="*/ 1798150581 h 369"/>
                  <a:gd name="T66" fmla="*/ 1953475503 w 416"/>
                  <a:gd name="T67" fmla="*/ 1945408363 h 369"/>
                  <a:gd name="T68" fmla="*/ 1719061681 w 416"/>
                  <a:gd name="T69" fmla="*/ 2030669107 h 369"/>
                  <a:gd name="T70" fmla="*/ 1445585239 w 416"/>
                  <a:gd name="T71" fmla="*/ 2007405598 h 369"/>
                  <a:gd name="T72" fmla="*/ 1226804125 w 416"/>
                  <a:gd name="T73" fmla="*/ 1906635848 h 369"/>
                  <a:gd name="T74" fmla="*/ 1086148053 w 416"/>
                  <a:gd name="T75" fmla="*/ 1736153543 h 369"/>
                  <a:gd name="T76" fmla="*/ 1015819819 w 416"/>
                  <a:gd name="T77" fmla="*/ 1511350533 h 369"/>
                  <a:gd name="T78" fmla="*/ 1031452725 w 416"/>
                  <a:gd name="T79" fmla="*/ 1278832007 h 369"/>
                  <a:gd name="T80" fmla="*/ 1117413667 w 416"/>
                  <a:gd name="T81" fmla="*/ 1069577187 h 369"/>
                  <a:gd name="T82" fmla="*/ 1297132359 w 416"/>
                  <a:gd name="T83" fmla="*/ 906810201 h 369"/>
                  <a:gd name="T84" fmla="*/ 1531546181 w 416"/>
                  <a:gd name="T85" fmla="*/ 829304158 h 36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16" h="369">
                    <a:moveTo>
                      <a:pt x="207" y="0"/>
                    </a:moveTo>
                    <a:lnTo>
                      <a:pt x="192" y="1"/>
                    </a:lnTo>
                    <a:lnTo>
                      <a:pt x="175" y="2"/>
                    </a:lnTo>
                    <a:lnTo>
                      <a:pt x="159" y="5"/>
                    </a:lnTo>
                    <a:lnTo>
                      <a:pt x="143" y="8"/>
                    </a:lnTo>
                    <a:lnTo>
                      <a:pt x="129" y="13"/>
                    </a:lnTo>
                    <a:lnTo>
                      <a:pt x="114" y="18"/>
                    </a:lnTo>
                    <a:lnTo>
                      <a:pt x="100" y="25"/>
                    </a:lnTo>
                    <a:lnTo>
                      <a:pt x="87" y="32"/>
                    </a:lnTo>
                    <a:lnTo>
                      <a:pt x="75" y="40"/>
                    </a:lnTo>
                    <a:lnTo>
                      <a:pt x="62" y="49"/>
                    </a:lnTo>
                    <a:lnTo>
                      <a:pt x="51" y="59"/>
                    </a:lnTo>
                    <a:lnTo>
                      <a:pt x="42" y="69"/>
                    </a:lnTo>
                    <a:lnTo>
                      <a:pt x="32" y="81"/>
                    </a:lnTo>
                    <a:lnTo>
                      <a:pt x="24" y="94"/>
                    </a:lnTo>
                    <a:lnTo>
                      <a:pt x="17" y="106"/>
                    </a:lnTo>
                    <a:lnTo>
                      <a:pt x="12" y="121"/>
                    </a:lnTo>
                    <a:lnTo>
                      <a:pt x="6" y="135"/>
                    </a:lnTo>
                    <a:lnTo>
                      <a:pt x="3" y="151"/>
                    </a:lnTo>
                    <a:lnTo>
                      <a:pt x="1" y="168"/>
                    </a:lnTo>
                    <a:lnTo>
                      <a:pt x="0" y="185"/>
                    </a:lnTo>
                    <a:lnTo>
                      <a:pt x="1" y="202"/>
                    </a:lnTo>
                    <a:lnTo>
                      <a:pt x="3" y="219"/>
                    </a:lnTo>
                    <a:lnTo>
                      <a:pt x="6" y="235"/>
                    </a:lnTo>
                    <a:lnTo>
                      <a:pt x="12" y="249"/>
                    </a:lnTo>
                    <a:lnTo>
                      <a:pt x="17" y="263"/>
                    </a:lnTo>
                    <a:lnTo>
                      <a:pt x="24" y="276"/>
                    </a:lnTo>
                    <a:lnTo>
                      <a:pt x="32" y="289"/>
                    </a:lnTo>
                    <a:lnTo>
                      <a:pt x="42" y="300"/>
                    </a:lnTo>
                    <a:lnTo>
                      <a:pt x="52" y="311"/>
                    </a:lnTo>
                    <a:lnTo>
                      <a:pt x="62" y="320"/>
                    </a:lnTo>
                    <a:lnTo>
                      <a:pt x="75" y="329"/>
                    </a:lnTo>
                    <a:lnTo>
                      <a:pt x="87" y="337"/>
                    </a:lnTo>
                    <a:lnTo>
                      <a:pt x="100" y="345"/>
                    </a:lnTo>
                    <a:lnTo>
                      <a:pt x="114" y="351"/>
                    </a:lnTo>
                    <a:lnTo>
                      <a:pt x="129" y="356"/>
                    </a:lnTo>
                    <a:lnTo>
                      <a:pt x="144" y="361"/>
                    </a:lnTo>
                    <a:lnTo>
                      <a:pt x="159" y="364"/>
                    </a:lnTo>
                    <a:lnTo>
                      <a:pt x="175" y="366"/>
                    </a:lnTo>
                    <a:lnTo>
                      <a:pt x="192" y="367"/>
                    </a:lnTo>
                    <a:lnTo>
                      <a:pt x="207" y="369"/>
                    </a:lnTo>
                    <a:lnTo>
                      <a:pt x="224" y="367"/>
                    </a:lnTo>
                    <a:lnTo>
                      <a:pt x="240" y="366"/>
                    </a:lnTo>
                    <a:lnTo>
                      <a:pt x="256" y="364"/>
                    </a:lnTo>
                    <a:lnTo>
                      <a:pt x="272" y="361"/>
                    </a:lnTo>
                    <a:lnTo>
                      <a:pt x="287" y="356"/>
                    </a:lnTo>
                    <a:lnTo>
                      <a:pt x="301" y="351"/>
                    </a:lnTo>
                    <a:lnTo>
                      <a:pt x="316" y="345"/>
                    </a:lnTo>
                    <a:lnTo>
                      <a:pt x="329" y="337"/>
                    </a:lnTo>
                    <a:lnTo>
                      <a:pt x="341" y="329"/>
                    </a:lnTo>
                    <a:lnTo>
                      <a:pt x="353" y="320"/>
                    </a:lnTo>
                    <a:lnTo>
                      <a:pt x="364" y="311"/>
                    </a:lnTo>
                    <a:lnTo>
                      <a:pt x="374" y="300"/>
                    </a:lnTo>
                    <a:lnTo>
                      <a:pt x="383" y="289"/>
                    </a:lnTo>
                    <a:lnTo>
                      <a:pt x="391" y="276"/>
                    </a:lnTo>
                    <a:lnTo>
                      <a:pt x="399" y="263"/>
                    </a:lnTo>
                    <a:lnTo>
                      <a:pt x="404" y="249"/>
                    </a:lnTo>
                    <a:lnTo>
                      <a:pt x="409" y="233"/>
                    </a:lnTo>
                    <a:lnTo>
                      <a:pt x="412" y="219"/>
                    </a:lnTo>
                    <a:lnTo>
                      <a:pt x="415" y="202"/>
                    </a:lnTo>
                    <a:lnTo>
                      <a:pt x="416" y="185"/>
                    </a:lnTo>
                    <a:lnTo>
                      <a:pt x="415" y="168"/>
                    </a:lnTo>
                    <a:lnTo>
                      <a:pt x="412" y="151"/>
                    </a:lnTo>
                    <a:lnTo>
                      <a:pt x="409" y="135"/>
                    </a:lnTo>
                    <a:lnTo>
                      <a:pt x="404" y="121"/>
                    </a:lnTo>
                    <a:lnTo>
                      <a:pt x="399" y="106"/>
                    </a:lnTo>
                    <a:lnTo>
                      <a:pt x="391" y="94"/>
                    </a:lnTo>
                    <a:lnTo>
                      <a:pt x="383" y="81"/>
                    </a:lnTo>
                    <a:lnTo>
                      <a:pt x="374" y="69"/>
                    </a:lnTo>
                    <a:lnTo>
                      <a:pt x="364" y="59"/>
                    </a:lnTo>
                    <a:lnTo>
                      <a:pt x="353" y="49"/>
                    </a:lnTo>
                    <a:lnTo>
                      <a:pt x="341" y="40"/>
                    </a:lnTo>
                    <a:lnTo>
                      <a:pt x="329" y="32"/>
                    </a:lnTo>
                    <a:lnTo>
                      <a:pt x="316" y="25"/>
                    </a:lnTo>
                    <a:lnTo>
                      <a:pt x="301" y="18"/>
                    </a:lnTo>
                    <a:lnTo>
                      <a:pt x="287" y="13"/>
                    </a:lnTo>
                    <a:lnTo>
                      <a:pt x="272" y="8"/>
                    </a:lnTo>
                    <a:lnTo>
                      <a:pt x="256" y="5"/>
                    </a:lnTo>
                    <a:lnTo>
                      <a:pt x="240" y="2"/>
                    </a:lnTo>
                    <a:lnTo>
                      <a:pt x="224" y="1"/>
                    </a:lnTo>
                    <a:lnTo>
                      <a:pt x="207" y="0"/>
                    </a:lnTo>
                    <a:close/>
                    <a:moveTo>
                      <a:pt x="207" y="107"/>
                    </a:moveTo>
                    <a:lnTo>
                      <a:pt x="220" y="107"/>
                    </a:lnTo>
                    <a:lnTo>
                      <a:pt x="231" y="109"/>
                    </a:lnTo>
                    <a:lnTo>
                      <a:pt x="241" y="113"/>
                    </a:lnTo>
                    <a:lnTo>
                      <a:pt x="250" y="117"/>
                    </a:lnTo>
                    <a:lnTo>
                      <a:pt x="258" y="123"/>
                    </a:lnTo>
                    <a:lnTo>
                      <a:pt x="266" y="130"/>
                    </a:lnTo>
                    <a:lnTo>
                      <a:pt x="272" y="138"/>
                    </a:lnTo>
                    <a:lnTo>
                      <a:pt x="277" y="146"/>
                    </a:lnTo>
                    <a:lnTo>
                      <a:pt x="281" y="155"/>
                    </a:lnTo>
                    <a:lnTo>
                      <a:pt x="284" y="165"/>
                    </a:lnTo>
                    <a:lnTo>
                      <a:pt x="286" y="175"/>
                    </a:lnTo>
                    <a:lnTo>
                      <a:pt x="286" y="185"/>
                    </a:lnTo>
                    <a:lnTo>
                      <a:pt x="286" y="195"/>
                    </a:lnTo>
                    <a:lnTo>
                      <a:pt x="284" y="205"/>
                    </a:lnTo>
                    <a:lnTo>
                      <a:pt x="281" y="215"/>
                    </a:lnTo>
                    <a:lnTo>
                      <a:pt x="277" y="224"/>
                    </a:lnTo>
                    <a:lnTo>
                      <a:pt x="272" y="232"/>
                    </a:lnTo>
                    <a:lnTo>
                      <a:pt x="266" y="240"/>
                    </a:lnTo>
                    <a:lnTo>
                      <a:pt x="258" y="246"/>
                    </a:lnTo>
                    <a:lnTo>
                      <a:pt x="250" y="251"/>
                    </a:lnTo>
                    <a:lnTo>
                      <a:pt x="241" y="256"/>
                    </a:lnTo>
                    <a:lnTo>
                      <a:pt x="231" y="259"/>
                    </a:lnTo>
                    <a:lnTo>
                      <a:pt x="220" y="262"/>
                    </a:lnTo>
                    <a:lnTo>
                      <a:pt x="207" y="262"/>
                    </a:lnTo>
                    <a:lnTo>
                      <a:pt x="196" y="262"/>
                    </a:lnTo>
                    <a:lnTo>
                      <a:pt x="185" y="259"/>
                    </a:lnTo>
                    <a:lnTo>
                      <a:pt x="175" y="256"/>
                    </a:lnTo>
                    <a:lnTo>
                      <a:pt x="166" y="251"/>
                    </a:lnTo>
                    <a:lnTo>
                      <a:pt x="157" y="246"/>
                    </a:lnTo>
                    <a:lnTo>
                      <a:pt x="150" y="240"/>
                    </a:lnTo>
                    <a:lnTo>
                      <a:pt x="143" y="232"/>
                    </a:lnTo>
                    <a:lnTo>
                      <a:pt x="139" y="224"/>
                    </a:lnTo>
                    <a:lnTo>
                      <a:pt x="134" y="215"/>
                    </a:lnTo>
                    <a:lnTo>
                      <a:pt x="132" y="205"/>
                    </a:lnTo>
                    <a:lnTo>
                      <a:pt x="130" y="195"/>
                    </a:lnTo>
                    <a:lnTo>
                      <a:pt x="129" y="185"/>
                    </a:lnTo>
                    <a:lnTo>
                      <a:pt x="130" y="175"/>
                    </a:lnTo>
                    <a:lnTo>
                      <a:pt x="132" y="165"/>
                    </a:lnTo>
                    <a:lnTo>
                      <a:pt x="134" y="155"/>
                    </a:lnTo>
                    <a:lnTo>
                      <a:pt x="139" y="146"/>
                    </a:lnTo>
                    <a:lnTo>
                      <a:pt x="143" y="138"/>
                    </a:lnTo>
                    <a:lnTo>
                      <a:pt x="150" y="130"/>
                    </a:lnTo>
                    <a:lnTo>
                      <a:pt x="157" y="123"/>
                    </a:lnTo>
                    <a:lnTo>
                      <a:pt x="166" y="117"/>
                    </a:lnTo>
                    <a:lnTo>
                      <a:pt x="175" y="113"/>
                    </a:lnTo>
                    <a:lnTo>
                      <a:pt x="185" y="109"/>
                    </a:lnTo>
                    <a:lnTo>
                      <a:pt x="196" y="107"/>
                    </a:lnTo>
                    <a:lnTo>
                      <a:pt x="207" y="10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02" name="Freeform 109">
                <a:extLst>
                  <a:ext uri="{FF2B5EF4-FFF2-40B4-BE49-F238E27FC236}">
                    <a16:creationId xmlns:a16="http://schemas.microsoft.com/office/drawing/2014/main" id="{57B9CABB-C648-8B41-97AA-B4FC6B991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9775" y="6515113"/>
                <a:ext cx="71438" cy="71438"/>
              </a:xfrm>
              <a:custGeom>
                <a:avLst/>
                <a:gdLst>
                  <a:gd name="T0" fmla="*/ 0 w 362"/>
                  <a:gd name="T1" fmla="*/ 104150801 h 357"/>
                  <a:gd name="T2" fmla="*/ 937617632 w 362"/>
                  <a:gd name="T3" fmla="*/ 2147483647 h 357"/>
                  <a:gd name="T4" fmla="*/ 945289718 w 362"/>
                  <a:gd name="T5" fmla="*/ 1298060677 h 357"/>
                  <a:gd name="T6" fmla="*/ 968344458 w 362"/>
                  <a:gd name="T7" fmla="*/ 1129801575 h 357"/>
                  <a:gd name="T8" fmla="*/ 1014454332 w 362"/>
                  <a:gd name="T9" fmla="*/ 1017642314 h 357"/>
                  <a:gd name="T10" fmla="*/ 1060564009 w 362"/>
                  <a:gd name="T11" fmla="*/ 929468612 h 357"/>
                  <a:gd name="T12" fmla="*/ 1145111671 w 362"/>
                  <a:gd name="T13" fmla="*/ 865360311 h 357"/>
                  <a:gd name="T14" fmla="*/ 1237331223 w 362"/>
                  <a:gd name="T15" fmla="*/ 817309351 h 357"/>
                  <a:gd name="T16" fmla="*/ 1360316673 w 362"/>
                  <a:gd name="T17" fmla="*/ 785235090 h 357"/>
                  <a:gd name="T18" fmla="*/ 1490935136 w 362"/>
                  <a:gd name="T19" fmla="*/ 785235090 h 357"/>
                  <a:gd name="T20" fmla="*/ 1598537538 w 362"/>
                  <a:gd name="T21" fmla="*/ 817309351 h 357"/>
                  <a:gd name="T22" fmla="*/ 1683085200 w 362"/>
                  <a:gd name="T23" fmla="*/ 857351851 h 357"/>
                  <a:gd name="T24" fmla="*/ 1744577926 w 362"/>
                  <a:gd name="T25" fmla="*/ 929468612 h 357"/>
                  <a:gd name="T26" fmla="*/ 1806031577 w 362"/>
                  <a:gd name="T27" fmla="*/ 1049676354 h 357"/>
                  <a:gd name="T28" fmla="*/ 1844469365 w 362"/>
                  <a:gd name="T29" fmla="*/ 1241960836 h 357"/>
                  <a:gd name="T30" fmla="*/ 1852180328 w 362"/>
                  <a:gd name="T31" fmla="*/ 1426276879 h 357"/>
                  <a:gd name="T32" fmla="*/ 1852180328 w 362"/>
                  <a:gd name="T33" fmla="*/ 2147483647 h 357"/>
                  <a:gd name="T34" fmla="*/ 2147483647 w 362"/>
                  <a:gd name="T35" fmla="*/ 1145818695 h 357"/>
                  <a:gd name="T36" fmla="*/ 2147483647 w 362"/>
                  <a:gd name="T37" fmla="*/ 905443032 h 357"/>
                  <a:gd name="T38" fmla="*/ 2147483647 w 362"/>
                  <a:gd name="T39" fmla="*/ 689092949 h 357"/>
                  <a:gd name="T40" fmla="*/ 2147483647 w 362"/>
                  <a:gd name="T41" fmla="*/ 488759786 h 357"/>
                  <a:gd name="T42" fmla="*/ 2147483647 w 362"/>
                  <a:gd name="T43" fmla="*/ 328509344 h 357"/>
                  <a:gd name="T44" fmla="*/ 2147483647 w 362"/>
                  <a:gd name="T45" fmla="*/ 192324503 h 357"/>
                  <a:gd name="T46" fmla="*/ 2147483647 w 362"/>
                  <a:gd name="T47" fmla="*/ 88133681 h 357"/>
                  <a:gd name="T48" fmla="*/ 2044291516 w 362"/>
                  <a:gd name="T49" fmla="*/ 32034040 h 357"/>
                  <a:gd name="T50" fmla="*/ 1790687602 w 362"/>
                  <a:gd name="T51" fmla="*/ 0 h 357"/>
                  <a:gd name="T52" fmla="*/ 1613920586 w 362"/>
                  <a:gd name="T53" fmla="*/ 16017120 h 357"/>
                  <a:gd name="T54" fmla="*/ 1460208310 w 362"/>
                  <a:gd name="T55" fmla="*/ 48091181 h 357"/>
                  <a:gd name="T56" fmla="*/ 1314206799 w 362"/>
                  <a:gd name="T57" fmla="*/ 104150801 h 357"/>
                  <a:gd name="T58" fmla="*/ 1175838497 w 362"/>
                  <a:gd name="T59" fmla="*/ 192324503 h 357"/>
                  <a:gd name="T60" fmla="*/ 1052892120 w 362"/>
                  <a:gd name="T61" fmla="*/ 296475304 h 357"/>
                  <a:gd name="T62" fmla="*/ 945289718 w 362"/>
                  <a:gd name="T63" fmla="*/ 456725746 h 357"/>
                  <a:gd name="T64" fmla="*/ 937617632 w 362"/>
                  <a:gd name="T65" fmla="*/ 104150801 h 35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62" h="357">
                    <a:moveTo>
                      <a:pt x="122" y="13"/>
                    </a:moveTo>
                    <a:lnTo>
                      <a:pt x="0" y="13"/>
                    </a:lnTo>
                    <a:lnTo>
                      <a:pt x="0" y="357"/>
                    </a:lnTo>
                    <a:lnTo>
                      <a:pt x="122" y="357"/>
                    </a:lnTo>
                    <a:lnTo>
                      <a:pt x="122" y="178"/>
                    </a:lnTo>
                    <a:lnTo>
                      <a:pt x="123" y="162"/>
                    </a:lnTo>
                    <a:lnTo>
                      <a:pt x="125" y="148"/>
                    </a:lnTo>
                    <a:lnTo>
                      <a:pt x="126" y="141"/>
                    </a:lnTo>
                    <a:lnTo>
                      <a:pt x="128" y="134"/>
                    </a:lnTo>
                    <a:lnTo>
                      <a:pt x="132" y="127"/>
                    </a:lnTo>
                    <a:lnTo>
                      <a:pt x="135" y="122"/>
                    </a:lnTo>
                    <a:lnTo>
                      <a:pt x="138" y="116"/>
                    </a:lnTo>
                    <a:lnTo>
                      <a:pt x="143" y="112"/>
                    </a:lnTo>
                    <a:lnTo>
                      <a:pt x="149" y="108"/>
                    </a:lnTo>
                    <a:lnTo>
                      <a:pt x="154" y="105"/>
                    </a:lnTo>
                    <a:lnTo>
                      <a:pt x="161" y="102"/>
                    </a:lnTo>
                    <a:lnTo>
                      <a:pt x="169" y="99"/>
                    </a:lnTo>
                    <a:lnTo>
                      <a:pt x="177" y="98"/>
                    </a:lnTo>
                    <a:lnTo>
                      <a:pt x="186" y="98"/>
                    </a:lnTo>
                    <a:lnTo>
                      <a:pt x="194" y="98"/>
                    </a:lnTo>
                    <a:lnTo>
                      <a:pt x="201" y="99"/>
                    </a:lnTo>
                    <a:lnTo>
                      <a:pt x="208" y="102"/>
                    </a:lnTo>
                    <a:lnTo>
                      <a:pt x="215" y="105"/>
                    </a:lnTo>
                    <a:lnTo>
                      <a:pt x="219" y="107"/>
                    </a:lnTo>
                    <a:lnTo>
                      <a:pt x="224" y="112"/>
                    </a:lnTo>
                    <a:lnTo>
                      <a:pt x="227" y="116"/>
                    </a:lnTo>
                    <a:lnTo>
                      <a:pt x="231" y="121"/>
                    </a:lnTo>
                    <a:lnTo>
                      <a:pt x="235" y="131"/>
                    </a:lnTo>
                    <a:lnTo>
                      <a:pt x="239" y="143"/>
                    </a:lnTo>
                    <a:lnTo>
                      <a:pt x="240" y="155"/>
                    </a:lnTo>
                    <a:lnTo>
                      <a:pt x="241" y="167"/>
                    </a:lnTo>
                    <a:lnTo>
                      <a:pt x="241" y="178"/>
                    </a:lnTo>
                    <a:lnTo>
                      <a:pt x="241" y="188"/>
                    </a:lnTo>
                    <a:lnTo>
                      <a:pt x="241" y="357"/>
                    </a:lnTo>
                    <a:lnTo>
                      <a:pt x="362" y="357"/>
                    </a:lnTo>
                    <a:lnTo>
                      <a:pt x="362" y="143"/>
                    </a:lnTo>
                    <a:lnTo>
                      <a:pt x="362" y="129"/>
                    </a:lnTo>
                    <a:lnTo>
                      <a:pt x="361" y="113"/>
                    </a:lnTo>
                    <a:lnTo>
                      <a:pt x="359" y="99"/>
                    </a:lnTo>
                    <a:lnTo>
                      <a:pt x="356" y="86"/>
                    </a:lnTo>
                    <a:lnTo>
                      <a:pt x="351" y="73"/>
                    </a:lnTo>
                    <a:lnTo>
                      <a:pt x="347" y="61"/>
                    </a:lnTo>
                    <a:lnTo>
                      <a:pt x="340" y="51"/>
                    </a:lnTo>
                    <a:lnTo>
                      <a:pt x="333" y="41"/>
                    </a:lnTo>
                    <a:lnTo>
                      <a:pt x="324" y="32"/>
                    </a:lnTo>
                    <a:lnTo>
                      <a:pt x="315" y="24"/>
                    </a:lnTo>
                    <a:lnTo>
                      <a:pt x="304" y="17"/>
                    </a:lnTo>
                    <a:lnTo>
                      <a:pt x="293" y="11"/>
                    </a:lnTo>
                    <a:lnTo>
                      <a:pt x="279" y="7"/>
                    </a:lnTo>
                    <a:lnTo>
                      <a:pt x="266" y="4"/>
                    </a:lnTo>
                    <a:lnTo>
                      <a:pt x="250" y="1"/>
                    </a:lnTo>
                    <a:lnTo>
                      <a:pt x="233" y="0"/>
                    </a:lnTo>
                    <a:lnTo>
                      <a:pt x="222" y="1"/>
                    </a:lnTo>
                    <a:lnTo>
                      <a:pt x="210" y="2"/>
                    </a:lnTo>
                    <a:lnTo>
                      <a:pt x="199" y="4"/>
                    </a:lnTo>
                    <a:lnTo>
                      <a:pt x="190" y="6"/>
                    </a:lnTo>
                    <a:lnTo>
                      <a:pt x="180" y="9"/>
                    </a:lnTo>
                    <a:lnTo>
                      <a:pt x="171" y="13"/>
                    </a:lnTo>
                    <a:lnTo>
                      <a:pt x="162" y="18"/>
                    </a:lnTo>
                    <a:lnTo>
                      <a:pt x="153" y="24"/>
                    </a:lnTo>
                    <a:lnTo>
                      <a:pt x="145" y="31"/>
                    </a:lnTo>
                    <a:lnTo>
                      <a:pt x="137" y="37"/>
                    </a:lnTo>
                    <a:lnTo>
                      <a:pt x="131" y="46"/>
                    </a:lnTo>
                    <a:lnTo>
                      <a:pt x="123" y="57"/>
                    </a:lnTo>
                    <a:lnTo>
                      <a:pt x="122" y="57"/>
                    </a:lnTo>
                    <a:lnTo>
                      <a:pt x="122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03" name="Freeform 110">
                <a:extLst>
                  <a:ext uri="{FF2B5EF4-FFF2-40B4-BE49-F238E27FC236}">
                    <a16:creationId xmlns:a16="http://schemas.microsoft.com/office/drawing/2014/main" id="{7463A77B-E468-E242-A18C-184CB9B24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3913" y="6515113"/>
                <a:ext cx="58738" cy="73025"/>
              </a:xfrm>
              <a:custGeom>
                <a:avLst/>
                <a:gdLst>
                  <a:gd name="T0" fmla="*/ 1961843346 w 301"/>
                  <a:gd name="T1" fmla="*/ 100769750 h 369"/>
                  <a:gd name="T2" fmla="*/ 1642307845 w 301"/>
                  <a:gd name="T3" fmla="*/ 31018210 h 369"/>
                  <a:gd name="T4" fmla="*/ 1322734292 w 301"/>
                  <a:gd name="T5" fmla="*/ 0 h 369"/>
                  <a:gd name="T6" fmla="*/ 1070106642 w 301"/>
                  <a:gd name="T7" fmla="*/ 31018210 h 369"/>
                  <a:gd name="T8" fmla="*/ 832292482 w 301"/>
                  <a:gd name="T9" fmla="*/ 85260744 h 369"/>
                  <a:gd name="T10" fmla="*/ 609367917 w 301"/>
                  <a:gd name="T11" fmla="*/ 193745814 h 369"/>
                  <a:gd name="T12" fmla="*/ 423572012 w 301"/>
                  <a:gd name="T13" fmla="*/ 333288277 h 369"/>
                  <a:gd name="T14" fmla="*/ 289832416 w 301"/>
                  <a:gd name="T15" fmla="*/ 527034091 h 369"/>
                  <a:gd name="T16" fmla="*/ 208073218 w 301"/>
                  <a:gd name="T17" fmla="*/ 767306922 h 369"/>
                  <a:gd name="T18" fmla="*/ 193221676 w 301"/>
                  <a:gd name="T19" fmla="*/ 1038598161 h 369"/>
                  <a:gd name="T20" fmla="*/ 245239931 w 301"/>
                  <a:gd name="T21" fmla="*/ 1255607484 h 369"/>
                  <a:gd name="T22" fmla="*/ 326961272 w 301"/>
                  <a:gd name="T23" fmla="*/ 1418374470 h 369"/>
                  <a:gd name="T24" fmla="*/ 453313149 w 301"/>
                  <a:gd name="T25" fmla="*/ 1526859539 h 369"/>
                  <a:gd name="T26" fmla="*/ 653960401 w 301"/>
                  <a:gd name="T27" fmla="*/ 1627629290 h 369"/>
                  <a:gd name="T28" fmla="*/ 973495902 w 301"/>
                  <a:gd name="T29" fmla="*/ 1705135333 h 369"/>
                  <a:gd name="T30" fmla="*/ 1218697780 w 301"/>
                  <a:gd name="T31" fmla="*/ 1790396078 h 369"/>
                  <a:gd name="T32" fmla="*/ 1315308521 w 301"/>
                  <a:gd name="T33" fmla="*/ 1891165828 h 369"/>
                  <a:gd name="T34" fmla="*/ 1322734292 w 301"/>
                  <a:gd name="T35" fmla="*/ 1999650897 h 369"/>
                  <a:gd name="T36" fmla="*/ 1233587375 w 301"/>
                  <a:gd name="T37" fmla="*/ 2108175349 h 369"/>
                  <a:gd name="T38" fmla="*/ 1084958184 w 301"/>
                  <a:gd name="T39" fmla="*/ 2146908679 h 369"/>
                  <a:gd name="T40" fmla="*/ 802551539 w 301"/>
                  <a:gd name="T41" fmla="*/ 2115929852 h 369"/>
                  <a:gd name="T42" fmla="*/ 609367917 w 301"/>
                  <a:gd name="T43" fmla="*/ 2046178113 h 369"/>
                  <a:gd name="T44" fmla="*/ 326961272 w 301"/>
                  <a:gd name="T45" fmla="*/ 1891165828 h 369"/>
                  <a:gd name="T46" fmla="*/ 237814160 w 301"/>
                  <a:gd name="T47" fmla="*/ 2147483647 h 369"/>
                  <a:gd name="T48" fmla="*/ 624219459 w 301"/>
                  <a:gd name="T49" fmla="*/ 2147483647 h 369"/>
                  <a:gd name="T50" fmla="*/ 1032939929 w 301"/>
                  <a:gd name="T51" fmla="*/ 2147483647 h 369"/>
                  <a:gd name="T52" fmla="*/ 1300457173 w 301"/>
                  <a:gd name="T53" fmla="*/ 2147483647 h 369"/>
                  <a:gd name="T54" fmla="*/ 1553122681 w 301"/>
                  <a:gd name="T55" fmla="*/ 2147483647 h 369"/>
                  <a:gd name="T56" fmla="*/ 1783473212 w 301"/>
                  <a:gd name="T57" fmla="*/ 2147483647 h 369"/>
                  <a:gd name="T58" fmla="*/ 1984120464 w 301"/>
                  <a:gd name="T59" fmla="*/ 2147483647 h 369"/>
                  <a:gd name="T60" fmla="*/ 2132749655 w 301"/>
                  <a:gd name="T61" fmla="*/ 2147483647 h 369"/>
                  <a:gd name="T62" fmla="*/ 2147483647 w 301"/>
                  <a:gd name="T63" fmla="*/ 2061648133 h 369"/>
                  <a:gd name="T64" fmla="*/ 2147483647 w 301"/>
                  <a:gd name="T65" fmla="*/ 1736153543 h 369"/>
                  <a:gd name="T66" fmla="*/ 2140175426 w 301"/>
                  <a:gd name="T67" fmla="*/ 1449353298 h 369"/>
                  <a:gd name="T68" fmla="*/ 1961843346 w 301"/>
                  <a:gd name="T69" fmla="*/ 1247852981 h 369"/>
                  <a:gd name="T70" fmla="*/ 1701751872 w 301"/>
                  <a:gd name="T71" fmla="*/ 1116104205 h 369"/>
                  <a:gd name="T72" fmla="*/ 1441660398 w 301"/>
                  <a:gd name="T73" fmla="*/ 1054067983 h 369"/>
                  <a:gd name="T74" fmla="*/ 1241013147 w 301"/>
                  <a:gd name="T75" fmla="*/ 1007579952 h 369"/>
                  <a:gd name="T76" fmla="*/ 1114661269 w 301"/>
                  <a:gd name="T77" fmla="*/ 914564704 h 369"/>
                  <a:gd name="T78" fmla="*/ 1084958184 w 301"/>
                  <a:gd name="T79" fmla="*/ 829304158 h 369"/>
                  <a:gd name="T80" fmla="*/ 1144402211 w 301"/>
                  <a:gd name="T81" fmla="*/ 720819088 h 369"/>
                  <a:gd name="T82" fmla="*/ 1278179860 w 301"/>
                  <a:gd name="T83" fmla="*/ 666537172 h 369"/>
                  <a:gd name="T84" fmla="*/ 1449086169 w 301"/>
                  <a:gd name="T85" fmla="*/ 658782669 h 369"/>
                  <a:gd name="T86" fmla="*/ 1709177643 w 301"/>
                  <a:gd name="T87" fmla="*/ 705309885 h 369"/>
                  <a:gd name="T88" fmla="*/ 2147483647 w 301"/>
                  <a:gd name="T89" fmla="*/ 178275992 h 36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01" h="369">
                    <a:moveTo>
                      <a:pt x="291" y="23"/>
                    </a:moveTo>
                    <a:lnTo>
                      <a:pt x="277" y="17"/>
                    </a:lnTo>
                    <a:lnTo>
                      <a:pt x="264" y="13"/>
                    </a:lnTo>
                    <a:lnTo>
                      <a:pt x="250" y="9"/>
                    </a:lnTo>
                    <a:lnTo>
                      <a:pt x="235" y="6"/>
                    </a:lnTo>
                    <a:lnTo>
                      <a:pt x="221" y="4"/>
                    </a:lnTo>
                    <a:lnTo>
                      <a:pt x="207" y="2"/>
                    </a:lnTo>
                    <a:lnTo>
                      <a:pt x="193" y="1"/>
                    </a:lnTo>
                    <a:lnTo>
                      <a:pt x="178" y="0"/>
                    </a:lnTo>
                    <a:lnTo>
                      <a:pt x="167" y="1"/>
                    </a:lnTo>
                    <a:lnTo>
                      <a:pt x="155" y="1"/>
                    </a:lnTo>
                    <a:lnTo>
                      <a:pt x="144" y="4"/>
                    </a:lnTo>
                    <a:lnTo>
                      <a:pt x="133" y="6"/>
                    </a:lnTo>
                    <a:lnTo>
                      <a:pt x="122" y="8"/>
                    </a:lnTo>
                    <a:lnTo>
                      <a:pt x="112" y="11"/>
                    </a:lnTo>
                    <a:lnTo>
                      <a:pt x="101" y="15"/>
                    </a:lnTo>
                    <a:lnTo>
                      <a:pt x="91" y="19"/>
                    </a:lnTo>
                    <a:lnTo>
                      <a:pt x="82" y="25"/>
                    </a:lnTo>
                    <a:lnTo>
                      <a:pt x="73" y="31"/>
                    </a:lnTo>
                    <a:lnTo>
                      <a:pt x="65" y="36"/>
                    </a:lnTo>
                    <a:lnTo>
                      <a:pt x="57" y="43"/>
                    </a:lnTo>
                    <a:lnTo>
                      <a:pt x="51" y="51"/>
                    </a:lnTo>
                    <a:lnTo>
                      <a:pt x="44" y="59"/>
                    </a:lnTo>
                    <a:lnTo>
                      <a:pt x="39" y="68"/>
                    </a:lnTo>
                    <a:lnTo>
                      <a:pt x="34" y="78"/>
                    </a:lnTo>
                    <a:lnTo>
                      <a:pt x="30" y="88"/>
                    </a:lnTo>
                    <a:lnTo>
                      <a:pt x="28" y="99"/>
                    </a:lnTo>
                    <a:lnTo>
                      <a:pt x="26" y="111"/>
                    </a:lnTo>
                    <a:lnTo>
                      <a:pt x="26" y="123"/>
                    </a:lnTo>
                    <a:lnTo>
                      <a:pt x="26" y="134"/>
                    </a:lnTo>
                    <a:lnTo>
                      <a:pt x="27" y="144"/>
                    </a:lnTo>
                    <a:lnTo>
                      <a:pt x="29" y="153"/>
                    </a:lnTo>
                    <a:lnTo>
                      <a:pt x="33" y="162"/>
                    </a:lnTo>
                    <a:lnTo>
                      <a:pt x="36" y="169"/>
                    </a:lnTo>
                    <a:lnTo>
                      <a:pt x="39" y="176"/>
                    </a:lnTo>
                    <a:lnTo>
                      <a:pt x="44" y="183"/>
                    </a:lnTo>
                    <a:lnTo>
                      <a:pt x="50" y="187"/>
                    </a:lnTo>
                    <a:lnTo>
                      <a:pt x="55" y="193"/>
                    </a:lnTo>
                    <a:lnTo>
                      <a:pt x="61" y="197"/>
                    </a:lnTo>
                    <a:lnTo>
                      <a:pt x="68" y="201"/>
                    </a:lnTo>
                    <a:lnTo>
                      <a:pt x="74" y="204"/>
                    </a:lnTo>
                    <a:lnTo>
                      <a:pt x="88" y="210"/>
                    </a:lnTo>
                    <a:lnTo>
                      <a:pt x="103" y="214"/>
                    </a:lnTo>
                    <a:lnTo>
                      <a:pt x="116" y="218"/>
                    </a:lnTo>
                    <a:lnTo>
                      <a:pt x="131" y="220"/>
                    </a:lnTo>
                    <a:lnTo>
                      <a:pt x="143" y="223"/>
                    </a:lnTo>
                    <a:lnTo>
                      <a:pt x="155" y="227"/>
                    </a:lnTo>
                    <a:lnTo>
                      <a:pt x="164" y="231"/>
                    </a:lnTo>
                    <a:lnTo>
                      <a:pt x="172" y="236"/>
                    </a:lnTo>
                    <a:lnTo>
                      <a:pt x="176" y="239"/>
                    </a:lnTo>
                    <a:lnTo>
                      <a:pt x="177" y="244"/>
                    </a:lnTo>
                    <a:lnTo>
                      <a:pt x="178" y="247"/>
                    </a:lnTo>
                    <a:lnTo>
                      <a:pt x="179" y="253"/>
                    </a:lnTo>
                    <a:lnTo>
                      <a:pt x="178" y="258"/>
                    </a:lnTo>
                    <a:lnTo>
                      <a:pt x="175" y="264"/>
                    </a:lnTo>
                    <a:lnTo>
                      <a:pt x="171" y="268"/>
                    </a:lnTo>
                    <a:lnTo>
                      <a:pt x="166" y="272"/>
                    </a:lnTo>
                    <a:lnTo>
                      <a:pt x="160" y="275"/>
                    </a:lnTo>
                    <a:lnTo>
                      <a:pt x="153" y="276"/>
                    </a:lnTo>
                    <a:lnTo>
                      <a:pt x="146" y="277"/>
                    </a:lnTo>
                    <a:lnTo>
                      <a:pt x="141" y="278"/>
                    </a:lnTo>
                    <a:lnTo>
                      <a:pt x="125" y="277"/>
                    </a:lnTo>
                    <a:lnTo>
                      <a:pt x="108" y="273"/>
                    </a:lnTo>
                    <a:lnTo>
                      <a:pt x="99" y="271"/>
                    </a:lnTo>
                    <a:lnTo>
                      <a:pt x="90" y="267"/>
                    </a:lnTo>
                    <a:lnTo>
                      <a:pt x="82" y="264"/>
                    </a:lnTo>
                    <a:lnTo>
                      <a:pt x="73" y="260"/>
                    </a:lnTo>
                    <a:lnTo>
                      <a:pt x="57" y="251"/>
                    </a:lnTo>
                    <a:lnTo>
                      <a:pt x="44" y="244"/>
                    </a:lnTo>
                    <a:lnTo>
                      <a:pt x="0" y="329"/>
                    </a:lnTo>
                    <a:lnTo>
                      <a:pt x="16" y="338"/>
                    </a:lnTo>
                    <a:lnTo>
                      <a:pt x="32" y="346"/>
                    </a:lnTo>
                    <a:lnTo>
                      <a:pt x="48" y="353"/>
                    </a:lnTo>
                    <a:lnTo>
                      <a:pt x="66" y="358"/>
                    </a:lnTo>
                    <a:lnTo>
                      <a:pt x="84" y="363"/>
                    </a:lnTo>
                    <a:lnTo>
                      <a:pt x="103" y="365"/>
                    </a:lnTo>
                    <a:lnTo>
                      <a:pt x="121" y="367"/>
                    </a:lnTo>
                    <a:lnTo>
                      <a:pt x="139" y="369"/>
                    </a:lnTo>
                    <a:lnTo>
                      <a:pt x="151" y="367"/>
                    </a:lnTo>
                    <a:lnTo>
                      <a:pt x="162" y="367"/>
                    </a:lnTo>
                    <a:lnTo>
                      <a:pt x="175" y="365"/>
                    </a:lnTo>
                    <a:lnTo>
                      <a:pt x="186" y="364"/>
                    </a:lnTo>
                    <a:lnTo>
                      <a:pt x="198" y="361"/>
                    </a:lnTo>
                    <a:lnTo>
                      <a:pt x="209" y="357"/>
                    </a:lnTo>
                    <a:lnTo>
                      <a:pt x="220" y="354"/>
                    </a:lnTo>
                    <a:lnTo>
                      <a:pt x="231" y="349"/>
                    </a:lnTo>
                    <a:lnTo>
                      <a:pt x="240" y="344"/>
                    </a:lnTo>
                    <a:lnTo>
                      <a:pt x="250" y="338"/>
                    </a:lnTo>
                    <a:lnTo>
                      <a:pt x="259" y="331"/>
                    </a:lnTo>
                    <a:lnTo>
                      <a:pt x="267" y="325"/>
                    </a:lnTo>
                    <a:lnTo>
                      <a:pt x="275" y="317"/>
                    </a:lnTo>
                    <a:lnTo>
                      <a:pt x="282" y="308"/>
                    </a:lnTo>
                    <a:lnTo>
                      <a:pt x="287" y="299"/>
                    </a:lnTo>
                    <a:lnTo>
                      <a:pt x="292" y="289"/>
                    </a:lnTo>
                    <a:lnTo>
                      <a:pt x="296" y="277"/>
                    </a:lnTo>
                    <a:lnTo>
                      <a:pt x="298" y="266"/>
                    </a:lnTo>
                    <a:lnTo>
                      <a:pt x="301" y="254"/>
                    </a:lnTo>
                    <a:lnTo>
                      <a:pt x="301" y="240"/>
                    </a:lnTo>
                    <a:lnTo>
                      <a:pt x="301" y="224"/>
                    </a:lnTo>
                    <a:lnTo>
                      <a:pt x="297" y="211"/>
                    </a:lnTo>
                    <a:lnTo>
                      <a:pt x="294" y="198"/>
                    </a:lnTo>
                    <a:lnTo>
                      <a:pt x="288" y="187"/>
                    </a:lnTo>
                    <a:lnTo>
                      <a:pt x="280" y="178"/>
                    </a:lnTo>
                    <a:lnTo>
                      <a:pt x="273" y="169"/>
                    </a:lnTo>
                    <a:lnTo>
                      <a:pt x="264" y="161"/>
                    </a:lnTo>
                    <a:lnTo>
                      <a:pt x="252" y="156"/>
                    </a:lnTo>
                    <a:lnTo>
                      <a:pt x="241" y="150"/>
                    </a:lnTo>
                    <a:lnTo>
                      <a:pt x="229" y="144"/>
                    </a:lnTo>
                    <a:lnTo>
                      <a:pt x="215" y="141"/>
                    </a:lnTo>
                    <a:lnTo>
                      <a:pt x="202" y="138"/>
                    </a:lnTo>
                    <a:lnTo>
                      <a:pt x="194" y="136"/>
                    </a:lnTo>
                    <a:lnTo>
                      <a:pt x="186" y="135"/>
                    </a:lnTo>
                    <a:lnTo>
                      <a:pt x="176" y="133"/>
                    </a:lnTo>
                    <a:lnTo>
                      <a:pt x="167" y="130"/>
                    </a:lnTo>
                    <a:lnTo>
                      <a:pt x="159" y="126"/>
                    </a:lnTo>
                    <a:lnTo>
                      <a:pt x="152" y="122"/>
                    </a:lnTo>
                    <a:lnTo>
                      <a:pt x="150" y="118"/>
                    </a:lnTo>
                    <a:lnTo>
                      <a:pt x="148" y="115"/>
                    </a:lnTo>
                    <a:lnTo>
                      <a:pt x="146" y="112"/>
                    </a:lnTo>
                    <a:lnTo>
                      <a:pt x="146" y="107"/>
                    </a:lnTo>
                    <a:lnTo>
                      <a:pt x="148" y="102"/>
                    </a:lnTo>
                    <a:lnTo>
                      <a:pt x="150" y="96"/>
                    </a:lnTo>
                    <a:lnTo>
                      <a:pt x="154" y="93"/>
                    </a:lnTo>
                    <a:lnTo>
                      <a:pt x="160" y="89"/>
                    </a:lnTo>
                    <a:lnTo>
                      <a:pt x="166" y="87"/>
                    </a:lnTo>
                    <a:lnTo>
                      <a:pt x="172" y="86"/>
                    </a:lnTo>
                    <a:lnTo>
                      <a:pt x="179" y="85"/>
                    </a:lnTo>
                    <a:lnTo>
                      <a:pt x="185" y="84"/>
                    </a:lnTo>
                    <a:lnTo>
                      <a:pt x="195" y="85"/>
                    </a:lnTo>
                    <a:lnTo>
                      <a:pt x="206" y="86"/>
                    </a:lnTo>
                    <a:lnTo>
                      <a:pt x="218" y="89"/>
                    </a:lnTo>
                    <a:lnTo>
                      <a:pt x="230" y="91"/>
                    </a:lnTo>
                    <a:lnTo>
                      <a:pt x="240" y="96"/>
                    </a:lnTo>
                    <a:lnTo>
                      <a:pt x="250" y="100"/>
                    </a:lnTo>
                    <a:lnTo>
                      <a:pt x="291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04" name="Freeform 111">
                <a:extLst>
                  <a:ext uri="{FF2B5EF4-FFF2-40B4-BE49-F238E27FC236}">
                    <a16:creationId xmlns:a16="http://schemas.microsoft.com/office/drawing/2014/main" id="{781688CD-F56C-A94A-B815-F1F53D076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2175" y="6515113"/>
                <a:ext cx="58738" cy="73025"/>
              </a:xfrm>
              <a:custGeom>
                <a:avLst/>
                <a:gdLst>
                  <a:gd name="T0" fmla="*/ 1974024021 w 300"/>
                  <a:gd name="T1" fmla="*/ 100769750 h 369"/>
                  <a:gd name="T2" fmla="*/ 1651281423 w 300"/>
                  <a:gd name="T3" fmla="*/ 31018210 h 369"/>
                  <a:gd name="T4" fmla="*/ 1336014019 w 300"/>
                  <a:gd name="T5" fmla="*/ 0 h 369"/>
                  <a:gd name="T6" fmla="*/ 1080817771 w 300"/>
                  <a:gd name="T7" fmla="*/ 31018210 h 369"/>
                  <a:gd name="T8" fmla="*/ 833135289 w 300"/>
                  <a:gd name="T9" fmla="*/ 85260744 h 369"/>
                  <a:gd name="T10" fmla="*/ 615468903 w 300"/>
                  <a:gd name="T11" fmla="*/ 193745814 h 369"/>
                  <a:gd name="T12" fmla="*/ 427819006 w 300"/>
                  <a:gd name="T13" fmla="*/ 333288277 h 369"/>
                  <a:gd name="T14" fmla="*/ 292726305 w 300"/>
                  <a:gd name="T15" fmla="*/ 527034091 h 369"/>
                  <a:gd name="T16" fmla="*/ 210152621 w 300"/>
                  <a:gd name="T17" fmla="*/ 767306922 h 369"/>
                  <a:gd name="T18" fmla="*/ 195163662 w 300"/>
                  <a:gd name="T19" fmla="*/ 1038598161 h 369"/>
                  <a:gd name="T20" fmla="*/ 240168913 w 300"/>
                  <a:gd name="T21" fmla="*/ 1255607484 h 369"/>
                  <a:gd name="T22" fmla="*/ 337769932 w 300"/>
                  <a:gd name="T23" fmla="*/ 1418374470 h 369"/>
                  <a:gd name="T24" fmla="*/ 450359909 w 300"/>
                  <a:gd name="T25" fmla="*/ 1526859539 h 369"/>
                  <a:gd name="T26" fmla="*/ 652998961 w 300"/>
                  <a:gd name="T27" fmla="*/ 1627629290 h 369"/>
                  <a:gd name="T28" fmla="*/ 975741559 w 300"/>
                  <a:gd name="T29" fmla="*/ 1705135333 h 369"/>
                  <a:gd name="T30" fmla="*/ 1230937806 w 300"/>
                  <a:gd name="T31" fmla="*/ 1790396078 h 369"/>
                  <a:gd name="T32" fmla="*/ 1321025060 w 300"/>
                  <a:gd name="T33" fmla="*/ 1891165828 h 369"/>
                  <a:gd name="T34" fmla="*/ 1336014019 w 300"/>
                  <a:gd name="T35" fmla="*/ 1999650897 h 369"/>
                  <a:gd name="T36" fmla="*/ 1238451376 w 300"/>
                  <a:gd name="T37" fmla="*/ 2108175349 h 369"/>
                  <a:gd name="T38" fmla="*/ 1095845105 w 300"/>
                  <a:gd name="T39" fmla="*/ 2146908679 h 369"/>
                  <a:gd name="T40" fmla="*/ 810632565 w 300"/>
                  <a:gd name="T41" fmla="*/ 2115929852 h 369"/>
                  <a:gd name="T42" fmla="*/ 615468903 w 300"/>
                  <a:gd name="T43" fmla="*/ 2046178113 h 369"/>
                  <a:gd name="T44" fmla="*/ 330256363 w 300"/>
                  <a:gd name="T45" fmla="*/ 1891165828 h 369"/>
                  <a:gd name="T46" fmla="*/ 232693720 w 300"/>
                  <a:gd name="T47" fmla="*/ 2147483647 h 369"/>
                  <a:gd name="T48" fmla="*/ 630496237 w 300"/>
                  <a:gd name="T49" fmla="*/ 2147483647 h 369"/>
                  <a:gd name="T50" fmla="*/ 1035774144 w 300"/>
                  <a:gd name="T51" fmla="*/ 2147483647 h 369"/>
                  <a:gd name="T52" fmla="*/ 1305997726 w 300"/>
                  <a:gd name="T53" fmla="*/ 2147483647 h 369"/>
                  <a:gd name="T54" fmla="*/ 1568707738 w 300"/>
                  <a:gd name="T55" fmla="*/ 2147483647 h 369"/>
                  <a:gd name="T56" fmla="*/ 1808876652 w 300"/>
                  <a:gd name="T57" fmla="*/ 2147483647 h 369"/>
                  <a:gd name="T58" fmla="*/ 1996526745 w 300"/>
                  <a:gd name="T59" fmla="*/ 2147483647 h 369"/>
                  <a:gd name="T60" fmla="*/ 2147483647 w 300"/>
                  <a:gd name="T61" fmla="*/ 2147483647 h 369"/>
                  <a:gd name="T62" fmla="*/ 2147483647 w 300"/>
                  <a:gd name="T63" fmla="*/ 2061648133 h 369"/>
                  <a:gd name="T64" fmla="*/ 2147483647 w 300"/>
                  <a:gd name="T65" fmla="*/ 1736153543 h 369"/>
                  <a:gd name="T66" fmla="*/ 2147483647 w 300"/>
                  <a:gd name="T67" fmla="*/ 1449353298 h 369"/>
                  <a:gd name="T68" fmla="*/ 1974024021 w 300"/>
                  <a:gd name="T69" fmla="*/ 1247852981 h 369"/>
                  <a:gd name="T70" fmla="*/ 1711314009 w 300"/>
                  <a:gd name="T71" fmla="*/ 1116104205 h 369"/>
                  <a:gd name="T72" fmla="*/ 1448603996 w 300"/>
                  <a:gd name="T73" fmla="*/ 1054067983 h 369"/>
                  <a:gd name="T74" fmla="*/ 1253440530 w 300"/>
                  <a:gd name="T75" fmla="*/ 1007579952 h 369"/>
                  <a:gd name="T76" fmla="*/ 1118347829 w 300"/>
                  <a:gd name="T77" fmla="*/ 914564704 h 369"/>
                  <a:gd name="T78" fmla="*/ 1095845105 w 300"/>
                  <a:gd name="T79" fmla="*/ 829304158 h 369"/>
                  <a:gd name="T80" fmla="*/ 1155877887 w 300"/>
                  <a:gd name="T81" fmla="*/ 720819088 h 369"/>
                  <a:gd name="T82" fmla="*/ 1290970392 w 300"/>
                  <a:gd name="T83" fmla="*/ 666537172 h 369"/>
                  <a:gd name="T84" fmla="*/ 1456117761 w 300"/>
                  <a:gd name="T85" fmla="*/ 658782669 h 369"/>
                  <a:gd name="T86" fmla="*/ 1718827774 w 300"/>
                  <a:gd name="T87" fmla="*/ 705309885 h 369"/>
                  <a:gd name="T88" fmla="*/ 2147483647 w 300"/>
                  <a:gd name="T89" fmla="*/ 178275992 h 36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00" h="369">
                    <a:moveTo>
                      <a:pt x="290" y="23"/>
                    </a:moveTo>
                    <a:lnTo>
                      <a:pt x="277" y="17"/>
                    </a:lnTo>
                    <a:lnTo>
                      <a:pt x="263" y="13"/>
                    </a:lnTo>
                    <a:lnTo>
                      <a:pt x="250" y="9"/>
                    </a:lnTo>
                    <a:lnTo>
                      <a:pt x="235" y="6"/>
                    </a:lnTo>
                    <a:lnTo>
                      <a:pt x="220" y="4"/>
                    </a:lnTo>
                    <a:lnTo>
                      <a:pt x="207" y="2"/>
                    </a:lnTo>
                    <a:lnTo>
                      <a:pt x="192" y="1"/>
                    </a:lnTo>
                    <a:lnTo>
                      <a:pt x="178" y="0"/>
                    </a:lnTo>
                    <a:lnTo>
                      <a:pt x="166" y="1"/>
                    </a:lnTo>
                    <a:lnTo>
                      <a:pt x="155" y="1"/>
                    </a:lnTo>
                    <a:lnTo>
                      <a:pt x="144" y="4"/>
                    </a:lnTo>
                    <a:lnTo>
                      <a:pt x="132" y="6"/>
                    </a:lnTo>
                    <a:lnTo>
                      <a:pt x="121" y="8"/>
                    </a:lnTo>
                    <a:lnTo>
                      <a:pt x="111" y="11"/>
                    </a:lnTo>
                    <a:lnTo>
                      <a:pt x="101" y="15"/>
                    </a:lnTo>
                    <a:lnTo>
                      <a:pt x="91" y="19"/>
                    </a:lnTo>
                    <a:lnTo>
                      <a:pt x="82" y="25"/>
                    </a:lnTo>
                    <a:lnTo>
                      <a:pt x="73" y="31"/>
                    </a:lnTo>
                    <a:lnTo>
                      <a:pt x="65" y="36"/>
                    </a:lnTo>
                    <a:lnTo>
                      <a:pt x="57" y="43"/>
                    </a:lnTo>
                    <a:lnTo>
                      <a:pt x="50" y="51"/>
                    </a:lnTo>
                    <a:lnTo>
                      <a:pt x="44" y="59"/>
                    </a:lnTo>
                    <a:lnTo>
                      <a:pt x="39" y="68"/>
                    </a:lnTo>
                    <a:lnTo>
                      <a:pt x="35" y="78"/>
                    </a:lnTo>
                    <a:lnTo>
                      <a:pt x="30" y="88"/>
                    </a:lnTo>
                    <a:lnTo>
                      <a:pt x="28" y="99"/>
                    </a:lnTo>
                    <a:lnTo>
                      <a:pt x="26" y="111"/>
                    </a:lnTo>
                    <a:lnTo>
                      <a:pt x="26" y="123"/>
                    </a:lnTo>
                    <a:lnTo>
                      <a:pt x="26" y="134"/>
                    </a:lnTo>
                    <a:lnTo>
                      <a:pt x="27" y="144"/>
                    </a:lnTo>
                    <a:lnTo>
                      <a:pt x="29" y="153"/>
                    </a:lnTo>
                    <a:lnTo>
                      <a:pt x="32" y="162"/>
                    </a:lnTo>
                    <a:lnTo>
                      <a:pt x="36" y="169"/>
                    </a:lnTo>
                    <a:lnTo>
                      <a:pt x="39" y="176"/>
                    </a:lnTo>
                    <a:lnTo>
                      <a:pt x="45" y="183"/>
                    </a:lnTo>
                    <a:lnTo>
                      <a:pt x="49" y="187"/>
                    </a:lnTo>
                    <a:lnTo>
                      <a:pt x="55" y="193"/>
                    </a:lnTo>
                    <a:lnTo>
                      <a:pt x="60" y="197"/>
                    </a:lnTo>
                    <a:lnTo>
                      <a:pt x="67" y="201"/>
                    </a:lnTo>
                    <a:lnTo>
                      <a:pt x="74" y="204"/>
                    </a:lnTo>
                    <a:lnTo>
                      <a:pt x="87" y="210"/>
                    </a:lnTo>
                    <a:lnTo>
                      <a:pt x="102" y="214"/>
                    </a:lnTo>
                    <a:lnTo>
                      <a:pt x="117" y="218"/>
                    </a:lnTo>
                    <a:lnTo>
                      <a:pt x="130" y="220"/>
                    </a:lnTo>
                    <a:lnTo>
                      <a:pt x="143" y="223"/>
                    </a:lnTo>
                    <a:lnTo>
                      <a:pt x="155" y="227"/>
                    </a:lnTo>
                    <a:lnTo>
                      <a:pt x="164" y="231"/>
                    </a:lnTo>
                    <a:lnTo>
                      <a:pt x="172" y="236"/>
                    </a:lnTo>
                    <a:lnTo>
                      <a:pt x="175" y="239"/>
                    </a:lnTo>
                    <a:lnTo>
                      <a:pt x="176" y="244"/>
                    </a:lnTo>
                    <a:lnTo>
                      <a:pt x="178" y="247"/>
                    </a:lnTo>
                    <a:lnTo>
                      <a:pt x="179" y="253"/>
                    </a:lnTo>
                    <a:lnTo>
                      <a:pt x="178" y="258"/>
                    </a:lnTo>
                    <a:lnTo>
                      <a:pt x="174" y="264"/>
                    </a:lnTo>
                    <a:lnTo>
                      <a:pt x="171" y="268"/>
                    </a:lnTo>
                    <a:lnTo>
                      <a:pt x="165" y="272"/>
                    </a:lnTo>
                    <a:lnTo>
                      <a:pt x="159" y="275"/>
                    </a:lnTo>
                    <a:lnTo>
                      <a:pt x="153" y="276"/>
                    </a:lnTo>
                    <a:lnTo>
                      <a:pt x="146" y="277"/>
                    </a:lnTo>
                    <a:lnTo>
                      <a:pt x="140" y="278"/>
                    </a:lnTo>
                    <a:lnTo>
                      <a:pt x="125" y="277"/>
                    </a:lnTo>
                    <a:lnTo>
                      <a:pt x="108" y="273"/>
                    </a:lnTo>
                    <a:lnTo>
                      <a:pt x="99" y="271"/>
                    </a:lnTo>
                    <a:lnTo>
                      <a:pt x="90" y="267"/>
                    </a:lnTo>
                    <a:lnTo>
                      <a:pt x="82" y="264"/>
                    </a:lnTo>
                    <a:lnTo>
                      <a:pt x="73" y="260"/>
                    </a:lnTo>
                    <a:lnTo>
                      <a:pt x="57" y="251"/>
                    </a:lnTo>
                    <a:lnTo>
                      <a:pt x="44" y="244"/>
                    </a:lnTo>
                    <a:lnTo>
                      <a:pt x="0" y="329"/>
                    </a:lnTo>
                    <a:lnTo>
                      <a:pt x="15" y="338"/>
                    </a:lnTo>
                    <a:lnTo>
                      <a:pt x="31" y="346"/>
                    </a:lnTo>
                    <a:lnTo>
                      <a:pt x="48" y="353"/>
                    </a:lnTo>
                    <a:lnTo>
                      <a:pt x="66" y="358"/>
                    </a:lnTo>
                    <a:lnTo>
                      <a:pt x="84" y="363"/>
                    </a:lnTo>
                    <a:lnTo>
                      <a:pt x="102" y="365"/>
                    </a:lnTo>
                    <a:lnTo>
                      <a:pt x="120" y="367"/>
                    </a:lnTo>
                    <a:lnTo>
                      <a:pt x="138" y="369"/>
                    </a:lnTo>
                    <a:lnTo>
                      <a:pt x="150" y="367"/>
                    </a:lnTo>
                    <a:lnTo>
                      <a:pt x="162" y="367"/>
                    </a:lnTo>
                    <a:lnTo>
                      <a:pt x="174" y="365"/>
                    </a:lnTo>
                    <a:lnTo>
                      <a:pt x="185" y="364"/>
                    </a:lnTo>
                    <a:lnTo>
                      <a:pt x="198" y="361"/>
                    </a:lnTo>
                    <a:lnTo>
                      <a:pt x="209" y="357"/>
                    </a:lnTo>
                    <a:lnTo>
                      <a:pt x="219" y="354"/>
                    </a:lnTo>
                    <a:lnTo>
                      <a:pt x="230" y="349"/>
                    </a:lnTo>
                    <a:lnTo>
                      <a:pt x="241" y="344"/>
                    </a:lnTo>
                    <a:lnTo>
                      <a:pt x="250" y="338"/>
                    </a:lnTo>
                    <a:lnTo>
                      <a:pt x="259" y="331"/>
                    </a:lnTo>
                    <a:lnTo>
                      <a:pt x="266" y="325"/>
                    </a:lnTo>
                    <a:lnTo>
                      <a:pt x="274" y="317"/>
                    </a:lnTo>
                    <a:lnTo>
                      <a:pt x="281" y="308"/>
                    </a:lnTo>
                    <a:lnTo>
                      <a:pt x="287" y="299"/>
                    </a:lnTo>
                    <a:lnTo>
                      <a:pt x="291" y="289"/>
                    </a:lnTo>
                    <a:lnTo>
                      <a:pt x="296" y="277"/>
                    </a:lnTo>
                    <a:lnTo>
                      <a:pt x="298" y="266"/>
                    </a:lnTo>
                    <a:lnTo>
                      <a:pt x="300" y="254"/>
                    </a:lnTo>
                    <a:lnTo>
                      <a:pt x="300" y="240"/>
                    </a:lnTo>
                    <a:lnTo>
                      <a:pt x="300" y="224"/>
                    </a:lnTo>
                    <a:lnTo>
                      <a:pt x="297" y="211"/>
                    </a:lnTo>
                    <a:lnTo>
                      <a:pt x="293" y="198"/>
                    </a:lnTo>
                    <a:lnTo>
                      <a:pt x="288" y="187"/>
                    </a:lnTo>
                    <a:lnTo>
                      <a:pt x="280" y="178"/>
                    </a:lnTo>
                    <a:lnTo>
                      <a:pt x="272" y="169"/>
                    </a:lnTo>
                    <a:lnTo>
                      <a:pt x="263" y="161"/>
                    </a:lnTo>
                    <a:lnTo>
                      <a:pt x="252" y="156"/>
                    </a:lnTo>
                    <a:lnTo>
                      <a:pt x="241" y="150"/>
                    </a:lnTo>
                    <a:lnTo>
                      <a:pt x="228" y="144"/>
                    </a:lnTo>
                    <a:lnTo>
                      <a:pt x="215" y="141"/>
                    </a:lnTo>
                    <a:lnTo>
                      <a:pt x="201" y="138"/>
                    </a:lnTo>
                    <a:lnTo>
                      <a:pt x="193" y="136"/>
                    </a:lnTo>
                    <a:lnTo>
                      <a:pt x="185" y="135"/>
                    </a:lnTo>
                    <a:lnTo>
                      <a:pt x="175" y="133"/>
                    </a:lnTo>
                    <a:lnTo>
                      <a:pt x="167" y="130"/>
                    </a:lnTo>
                    <a:lnTo>
                      <a:pt x="158" y="126"/>
                    </a:lnTo>
                    <a:lnTo>
                      <a:pt x="152" y="122"/>
                    </a:lnTo>
                    <a:lnTo>
                      <a:pt x="149" y="118"/>
                    </a:lnTo>
                    <a:lnTo>
                      <a:pt x="147" y="115"/>
                    </a:lnTo>
                    <a:lnTo>
                      <a:pt x="146" y="112"/>
                    </a:lnTo>
                    <a:lnTo>
                      <a:pt x="146" y="107"/>
                    </a:lnTo>
                    <a:lnTo>
                      <a:pt x="147" y="102"/>
                    </a:lnTo>
                    <a:lnTo>
                      <a:pt x="149" y="96"/>
                    </a:lnTo>
                    <a:lnTo>
                      <a:pt x="154" y="93"/>
                    </a:lnTo>
                    <a:lnTo>
                      <a:pt x="159" y="89"/>
                    </a:lnTo>
                    <a:lnTo>
                      <a:pt x="165" y="87"/>
                    </a:lnTo>
                    <a:lnTo>
                      <a:pt x="172" y="86"/>
                    </a:lnTo>
                    <a:lnTo>
                      <a:pt x="179" y="85"/>
                    </a:lnTo>
                    <a:lnTo>
                      <a:pt x="184" y="84"/>
                    </a:lnTo>
                    <a:lnTo>
                      <a:pt x="194" y="85"/>
                    </a:lnTo>
                    <a:lnTo>
                      <a:pt x="206" y="86"/>
                    </a:lnTo>
                    <a:lnTo>
                      <a:pt x="218" y="89"/>
                    </a:lnTo>
                    <a:lnTo>
                      <a:pt x="229" y="91"/>
                    </a:lnTo>
                    <a:lnTo>
                      <a:pt x="239" y="96"/>
                    </a:lnTo>
                    <a:lnTo>
                      <a:pt x="250" y="100"/>
                    </a:lnTo>
                    <a:lnTo>
                      <a:pt x="29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05" name="Freeform 112">
                <a:extLst>
                  <a:ext uri="{FF2B5EF4-FFF2-40B4-BE49-F238E27FC236}">
                    <a16:creationId xmlns:a16="http://schemas.microsoft.com/office/drawing/2014/main" id="{89AF4279-E468-C045-9259-3CE5E144F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8850" y="6515113"/>
                <a:ext cx="55563" cy="73025"/>
              </a:xfrm>
              <a:custGeom>
                <a:avLst/>
                <a:gdLst>
                  <a:gd name="T0" fmla="*/ 2147483647 w 274"/>
                  <a:gd name="T1" fmla="*/ 123994273 h 369"/>
                  <a:gd name="T2" fmla="*/ 2034656833 w 274"/>
                  <a:gd name="T3" fmla="*/ 61997038 h 369"/>
                  <a:gd name="T4" fmla="*/ 1867908620 w 274"/>
                  <a:gd name="T5" fmla="*/ 31018210 h 369"/>
                  <a:gd name="T6" fmla="*/ 1692771610 w 274"/>
                  <a:gd name="T7" fmla="*/ 7754503 h 369"/>
                  <a:gd name="T8" fmla="*/ 1434281178 w 274"/>
                  <a:gd name="T9" fmla="*/ 7754503 h 369"/>
                  <a:gd name="T10" fmla="*/ 1125745517 w 274"/>
                  <a:gd name="T11" fmla="*/ 61997038 h 369"/>
                  <a:gd name="T12" fmla="*/ 833864359 w 274"/>
                  <a:gd name="T13" fmla="*/ 170521291 h 369"/>
                  <a:gd name="T14" fmla="*/ 583721355 w 274"/>
                  <a:gd name="T15" fmla="*/ 317779073 h 369"/>
                  <a:gd name="T16" fmla="*/ 358580485 w 274"/>
                  <a:gd name="T17" fmla="*/ 511524887 h 369"/>
                  <a:gd name="T18" fmla="*/ 183443475 w 274"/>
                  <a:gd name="T19" fmla="*/ 744043413 h 369"/>
                  <a:gd name="T20" fmla="*/ 66699326 w 274"/>
                  <a:gd name="T21" fmla="*/ 1007579952 h 369"/>
                  <a:gd name="T22" fmla="*/ 8347631 w 274"/>
                  <a:gd name="T23" fmla="*/ 1302095516 h 369"/>
                  <a:gd name="T24" fmla="*/ 8347631 w 274"/>
                  <a:gd name="T25" fmla="*/ 1604365583 h 369"/>
                  <a:gd name="T26" fmla="*/ 66699326 w 274"/>
                  <a:gd name="T27" fmla="*/ 1891165828 h 369"/>
                  <a:gd name="T28" fmla="*/ 183443475 w 274"/>
                  <a:gd name="T29" fmla="*/ 2139154176 h 369"/>
                  <a:gd name="T30" fmla="*/ 358580485 w 274"/>
                  <a:gd name="T31" fmla="*/ 2147483647 h 369"/>
                  <a:gd name="T32" fmla="*/ 575373724 w 274"/>
                  <a:gd name="T33" fmla="*/ 2147483647 h 369"/>
                  <a:gd name="T34" fmla="*/ 817210059 w 274"/>
                  <a:gd name="T35" fmla="*/ 2147483647 h 369"/>
                  <a:gd name="T36" fmla="*/ 1100743587 w 274"/>
                  <a:gd name="T37" fmla="*/ 2147483647 h 369"/>
                  <a:gd name="T38" fmla="*/ 1400931414 w 274"/>
                  <a:gd name="T39" fmla="*/ 2147483647 h 369"/>
                  <a:gd name="T40" fmla="*/ 1651074215 w 274"/>
                  <a:gd name="T41" fmla="*/ 2147483647 h 369"/>
                  <a:gd name="T42" fmla="*/ 1842865524 w 274"/>
                  <a:gd name="T43" fmla="*/ 2147483647 h 369"/>
                  <a:gd name="T44" fmla="*/ 2018002533 w 274"/>
                  <a:gd name="T45" fmla="*/ 2147483647 h 369"/>
                  <a:gd name="T46" fmla="*/ 2147483647 w 274"/>
                  <a:gd name="T47" fmla="*/ 2147483647 h 369"/>
                  <a:gd name="T48" fmla="*/ 2147483647 w 274"/>
                  <a:gd name="T49" fmla="*/ 1906635848 h 369"/>
                  <a:gd name="T50" fmla="*/ 2118051421 w 274"/>
                  <a:gd name="T51" fmla="*/ 1999650897 h 369"/>
                  <a:gd name="T52" fmla="*/ 1951303208 w 274"/>
                  <a:gd name="T53" fmla="*/ 2061648133 h 369"/>
                  <a:gd name="T54" fmla="*/ 1767818567 w 274"/>
                  <a:gd name="T55" fmla="*/ 2077157139 h 369"/>
                  <a:gd name="T56" fmla="*/ 1567720793 w 274"/>
                  <a:gd name="T57" fmla="*/ 2061648133 h 369"/>
                  <a:gd name="T58" fmla="*/ 1400931414 w 274"/>
                  <a:gd name="T59" fmla="*/ 1999650897 h 369"/>
                  <a:gd name="T60" fmla="*/ 1250837501 w 274"/>
                  <a:gd name="T61" fmla="*/ 1898881147 h 369"/>
                  <a:gd name="T62" fmla="*/ 1142440982 w 274"/>
                  <a:gd name="T63" fmla="*/ 1767132569 h 369"/>
                  <a:gd name="T64" fmla="*/ 1075700491 w 274"/>
                  <a:gd name="T65" fmla="*/ 1604365583 h 369"/>
                  <a:gd name="T66" fmla="*/ 1050698561 w 274"/>
                  <a:gd name="T67" fmla="*/ 1426128973 h 369"/>
                  <a:gd name="T68" fmla="*/ 1075700491 w 274"/>
                  <a:gd name="T69" fmla="*/ 1247852981 h 369"/>
                  <a:gd name="T70" fmla="*/ 1142440982 w 274"/>
                  <a:gd name="T71" fmla="*/ 1092840696 h 369"/>
                  <a:gd name="T72" fmla="*/ 1259144169 w 274"/>
                  <a:gd name="T73" fmla="*/ 961091920 h 369"/>
                  <a:gd name="T74" fmla="*/ 1400931414 w 274"/>
                  <a:gd name="T75" fmla="*/ 868076673 h 369"/>
                  <a:gd name="T76" fmla="*/ 1559373162 w 274"/>
                  <a:gd name="T77" fmla="*/ 798325132 h 369"/>
                  <a:gd name="T78" fmla="*/ 1751164268 w 274"/>
                  <a:gd name="T79" fmla="*/ 775061623 h 369"/>
                  <a:gd name="T80" fmla="*/ 1892910550 w 274"/>
                  <a:gd name="T81" fmla="*/ 790570629 h 369"/>
                  <a:gd name="T82" fmla="*/ 2026350164 w 274"/>
                  <a:gd name="T83" fmla="*/ 829304158 h 369"/>
                  <a:gd name="T84" fmla="*/ 2147483647 w 274"/>
                  <a:gd name="T85" fmla="*/ 961091920 h 36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74" h="369">
                    <a:moveTo>
                      <a:pt x="274" y="20"/>
                    </a:moveTo>
                    <a:lnTo>
                      <a:pt x="263" y="16"/>
                    </a:lnTo>
                    <a:lnTo>
                      <a:pt x="254" y="13"/>
                    </a:lnTo>
                    <a:lnTo>
                      <a:pt x="244" y="8"/>
                    </a:lnTo>
                    <a:lnTo>
                      <a:pt x="234" y="6"/>
                    </a:lnTo>
                    <a:lnTo>
                      <a:pt x="224" y="4"/>
                    </a:lnTo>
                    <a:lnTo>
                      <a:pt x="214" y="2"/>
                    </a:lnTo>
                    <a:lnTo>
                      <a:pt x="203" y="1"/>
                    </a:lnTo>
                    <a:lnTo>
                      <a:pt x="192" y="0"/>
                    </a:lnTo>
                    <a:lnTo>
                      <a:pt x="172" y="1"/>
                    </a:lnTo>
                    <a:lnTo>
                      <a:pt x="153" y="5"/>
                    </a:lnTo>
                    <a:lnTo>
                      <a:pt x="135" y="8"/>
                    </a:lnTo>
                    <a:lnTo>
                      <a:pt x="117" y="15"/>
                    </a:lnTo>
                    <a:lnTo>
                      <a:pt x="100" y="22"/>
                    </a:lnTo>
                    <a:lnTo>
                      <a:pt x="84" y="31"/>
                    </a:lnTo>
                    <a:lnTo>
                      <a:pt x="70" y="41"/>
                    </a:lnTo>
                    <a:lnTo>
                      <a:pt x="55" y="53"/>
                    </a:lnTo>
                    <a:lnTo>
                      <a:pt x="43" y="66"/>
                    </a:lnTo>
                    <a:lnTo>
                      <a:pt x="33" y="80"/>
                    </a:lnTo>
                    <a:lnTo>
                      <a:pt x="22" y="96"/>
                    </a:lnTo>
                    <a:lnTo>
                      <a:pt x="15" y="112"/>
                    </a:lnTo>
                    <a:lnTo>
                      <a:pt x="8" y="130"/>
                    </a:lnTo>
                    <a:lnTo>
                      <a:pt x="3" y="148"/>
                    </a:lnTo>
                    <a:lnTo>
                      <a:pt x="1" y="168"/>
                    </a:lnTo>
                    <a:lnTo>
                      <a:pt x="0" y="188"/>
                    </a:lnTo>
                    <a:lnTo>
                      <a:pt x="1" y="207"/>
                    </a:lnTo>
                    <a:lnTo>
                      <a:pt x="3" y="226"/>
                    </a:lnTo>
                    <a:lnTo>
                      <a:pt x="8" y="244"/>
                    </a:lnTo>
                    <a:lnTo>
                      <a:pt x="15" y="260"/>
                    </a:lnTo>
                    <a:lnTo>
                      <a:pt x="22" y="276"/>
                    </a:lnTo>
                    <a:lnTo>
                      <a:pt x="33" y="291"/>
                    </a:lnTo>
                    <a:lnTo>
                      <a:pt x="43" y="304"/>
                    </a:lnTo>
                    <a:lnTo>
                      <a:pt x="55" y="317"/>
                    </a:lnTo>
                    <a:lnTo>
                      <a:pt x="69" y="329"/>
                    </a:lnTo>
                    <a:lnTo>
                      <a:pt x="83" y="338"/>
                    </a:lnTo>
                    <a:lnTo>
                      <a:pt x="98" y="347"/>
                    </a:lnTo>
                    <a:lnTo>
                      <a:pt x="115" y="355"/>
                    </a:lnTo>
                    <a:lnTo>
                      <a:pt x="132" y="361"/>
                    </a:lnTo>
                    <a:lnTo>
                      <a:pt x="150" y="365"/>
                    </a:lnTo>
                    <a:lnTo>
                      <a:pt x="168" y="367"/>
                    </a:lnTo>
                    <a:lnTo>
                      <a:pt x="187" y="369"/>
                    </a:lnTo>
                    <a:lnTo>
                      <a:pt x="198" y="367"/>
                    </a:lnTo>
                    <a:lnTo>
                      <a:pt x="209" y="367"/>
                    </a:lnTo>
                    <a:lnTo>
                      <a:pt x="221" y="365"/>
                    </a:lnTo>
                    <a:lnTo>
                      <a:pt x="231" y="364"/>
                    </a:lnTo>
                    <a:lnTo>
                      <a:pt x="242" y="361"/>
                    </a:lnTo>
                    <a:lnTo>
                      <a:pt x="252" y="357"/>
                    </a:lnTo>
                    <a:lnTo>
                      <a:pt x="263" y="354"/>
                    </a:lnTo>
                    <a:lnTo>
                      <a:pt x="274" y="348"/>
                    </a:lnTo>
                    <a:lnTo>
                      <a:pt x="274" y="246"/>
                    </a:lnTo>
                    <a:lnTo>
                      <a:pt x="265" y="253"/>
                    </a:lnTo>
                    <a:lnTo>
                      <a:pt x="254" y="258"/>
                    </a:lnTo>
                    <a:lnTo>
                      <a:pt x="244" y="263"/>
                    </a:lnTo>
                    <a:lnTo>
                      <a:pt x="234" y="266"/>
                    </a:lnTo>
                    <a:lnTo>
                      <a:pt x="223" y="268"/>
                    </a:lnTo>
                    <a:lnTo>
                      <a:pt x="212" y="268"/>
                    </a:lnTo>
                    <a:lnTo>
                      <a:pt x="199" y="268"/>
                    </a:lnTo>
                    <a:lnTo>
                      <a:pt x="188" y="266"/>
                    </a:lnTo>
                    <a:lnTo>
                      <a:pt x="178" y="263"/>
                    </a:lnTo>
                    <a:lnTo>
                      <a:pt x="168" y="258"/>
                    </a:lnTo>
                    <a:lnTo>
                      <a:pt x="159" y="253"/>
                    </a:lnTo>
                    <a:lnTo>
                      <a:pt x="150" y="245"/>
                    </a:lnTo>
                    <a:lnTo>
                      <a:pt x="143" y="237"/>
                    </a:lnTo>
                    <a:lnTo>
                      <a:pt x="137" y="228"/>
                    </a:lnTo>
                    <a:lnTo>
                      <a:pt x="133" y="219"/>
                    </a:lnTo>
                    <a:lnTo>
                      <a:pt x="129" y="207"/>
                    </a:lnTo>
                    <a:lnTo>
                      <a:pt x="127" y="196"/>
                    </a:lnTo>
                    <a:lnTo>
                      <a:pt x="126" y="184"/>
                    </a:lnTo>
                    <a:lnTo>
                      <a:pt x="127" y="173"/>
                    </a:lnTo>
                    <a:lnTo>
                      <a:pt x="129" y="161"/>
                    </a:lnTo>
                    <a:lnTo>
                      <a:pt x="133" y="151"/>
                    </a:lnTo>
                    <a:lnTo>
                      <a:pt x="137" y="141"/>
                    </a:lnTo>
                    <a:lnTo>
                      <a:pt x="143" y="132"/>
                    </a:lnTo>
                    <a:lnTo>
                      <a:pt x="151" y="124"/>
                    </a:lnTo>
                    <a:lnTo>
                      <a:pt x="159" y="117"/>
                    </a:lnTo>
                    <a:lnTo>
                      <a:pt x="168" y="112"/>
                    </a:lnTo>
                    <a:lnTo>
                      <a:pt x="177" y="106"/>
                    </a:lnTo>
                    <a:lnTo>
                      <a:pt x="187" y="103"/>
                    </a:lnTo>
                    <a:lnTo>
                      <a:pt x="198" y="100"/>
                    </a:lnTo>
                    <a:lnTo>
                      <a:pt x="210" y="100"/>
                    </a:lnTo>
                    <a:lnTo>
                      <a:pt x="218" y="100"/>
                    </a:lnTo>
                    <a:lnTo>
                      <a:pt x="227" y="102"/>
                    </a:lnTo>
                    <a:lnTo>
                      <a:pt x="235" y="104"/>
                    </a:lnTo>
                    <a:lnTo>
                      <a:pt x="243" y="107"/>
                    </a:lnTo>
                    <a:lnTo>
                      <a:pt x="259" y="115"/>
                    </a:lnTo>
                    <a:lnTo>
                      <a:pt x="274" y="124"/>
                    </a:lnTo>
                    <a:lnTo>
                      <a:pt x="274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06" name="Freeform 113">
                <a:extLst>
                  <a:ext uri="{FF2B5EF4-FFF2-40B4-BE49-F238E27FC236}">
                    <a16:creationId xmlns:a16="http://schemas.microsoft.com/office/drawing/2014/main" id="{824DEBAE-CE0D-FE4A-8B81-D629E8650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8700" y="6475425"/>
                <a:ext cx="73025" cy="111125"/>
              </a:xfrm>
              <a:custGeom>
                <a:avLst/>
                <a:gdLst>
                  <a:gd name="T0" fmla="*/ 0 w 364"/>
                  <a:gd name="T1" fmla="*/ 2147483647 h 557"/>
                  <a:gd name="T2" fmla="*/ 993150633 w 364"/>
                  <a:gd name="T3" fmla="*/ 2147483647 h 557"/>
                  <a:gd name="T4" fmla="*/ 1009289960 w 364"/>
                  <a:gd name="T5" fmla="*/ 2147483647 h 557"/>
                  <a:gd name="T6" fmla="*/ 1041608739 w 364"/>
                  <a:gd name="T7" fmla="*/ 2147483647 h 557"/>
                  <a:gd name="T8" fmla="*/ 1098116447 w 364"/>
                  <a:gd name="T9" fmla="*/ 2147483647 h 557"/>
                  <a:gd name="T10" fmla="*/ 1162713880 w 364"/>
                  <a:gd name="T11" fmla="*/ 2147483647 h 557"/>
                  <a:gd name="T12" fmla="*/ 1251540367 w 364"/>
                  <a:gd name="T13" fmla="*/ 2147483647 h 557"/>
                  <a:gd name="T14" fmla="*/ 1364555783 w 364"/>
                  <a:gd name="T15" fmla="*/ 2147483647 h 557"/>
                  <a:gd name="T16" fmla="*/ 1501840576 w 364"/>
                  <a:gd name="T17" fmla="*/ 2147483647 h 557"/>
                  <a:gd name="T18" fmla="*/ 1639084844 w 364"/>
                  <a:gd name="T19" fmla="*/ 2147483647 h 557"/>
                  <a:gd name="T20" fmla="*/ 1736001257 w 364"/>
                  <a:gd name="T21" fmla="*/ 2147483647 h 557"/>
                  <a:gd name="T22" fmla="*/ 1816738018 w 364"/>
                  <a:gd name="T23" fmla="*/ 2147483647 h 557"/>
                  <a:gd name="T24" fmla="*/ 1873245726 w 364"/>
                  <a:gd name="T25" fmla="*/ 2147483647 h 557"/>
                  <a:gd name="T26" fmla="*/ 1905564505 w 364"/>
                  <a:gd name="T27" fmla="*/ 2147483647 h 557"/>
                  <a:gd name="T28" fmla="*/ 1937843159 w 364"/>
                  <a:gd name="T29" fmla="*/ 2147483647 h 557"/>
                  <a:gd name="T30" fmla="*/ 1945932885 w 364"/>
                  <a:gd name="T31" fmla="*/ 2147483647 h 557"/>
                  <a:gd name="T32" fmla="*/ 2147483647 w 364"/>
                  <a:gd name="T33" fmla="*/ 2147483647 h 557"/>
                  <a:gd name="T34" fmla="*/ 2147483647 w 364"/>
                  <a:gd name="T35" fmla="*/ 2147483647 h 557"/>
                  <a:gd name="T36" fmla="*/ 2147483647 w 364"/>
                  <a:gd name="T37" fmla="*/ 2147483647 h 557"/>
                  <a:gd name="T38" fmla="*/ 2147483647 w 364"/>
                  <a:gd name="T39" fmla="*/ 2072569432 h 557"/>
                  <a:gd name="T40" fmla="*/ 2147483647 w 364"/>
                  <a:gd name="T41" fmla="*/ 1961400341 h 557"/>
                  <a:gd name="T42" fmla="*/ 2147483647 w 364"/>
                  <a:gd name="T43" fmla="*/ 1858151849 h 557"/>
                  <a:gd name="T44" fmla="*/ 2147483647 w 364"/>
                  <a:gd name="T45" fmla="*/ 1778745355 h 557"/>
                  <a:gd name="T46" fmla="*/ 2147483647 w 364"/>
                  <a:gd name="T47" fmla="*/ 1707299562 h 557"/>
                  <a:gd name="T48" fmla="*/ 2147483647 w 364"/>
                  <a:gd name="T49" fmla="*/ 1651694966 h 557"/>
                  <a:gd name="T50" fmla="*/ 2139725186 w 364"/>
                  <a:gd name="T51" fmla="*/ 1619932368 h 557"/>
                  <a:gd name="T52" fmla="*/ 1970161938 w 364"/>
                  <a:gd name="T53" fmla="*/ 1596130271 h 557"/>
                  <a:gd name="T54" fmla="*/ 1744090983 w 364"/>
                  <a:gd name="T55" fmla="*/ 1596130271 h 557"/>
                  <a:gd name="T56" fmla="*/ 1501840576 w 364"/>
                  <a:gd name="T57" fmla="*/ 1651694966 h 557"/>
                  <a:gd name="T58" fmla="*/ 1283819022 w 364"/>
                  <a:gd name="T59" fmla="*/ 1762864057 h 557"/>
                  <a:gd name="T60" fmla="*/ 1081977119 w 364"/>
                  <a:gd name="T61" fmla="*/ 1929637743 h 557"/>
                  <a:gd name="T62" fmla="*/ 993150633 w 364"/>
                  <a:gd name="T63" fmla="*/ 2024925536 h 557"/>
                  <a:gd name="T64" fmla="*/ 0 w 364"/>
                  <a:gd name="T65" fmla="*/ 0 h 55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64" h="557">
                    <a:moveTo>
                      <a:pt x="0" y="0"/>
                    </a:moveTo>
                    <a:lnTo>
                      <a:pt x="0" y="557"/>
                    </a:lnTo>
                    <a:lnTo>
                      <a:pt x="123" y="557"/>
                    </a:lnTo>
                    <a:lnTo>
                      <a:pt x="123" y="380"/>
                    </a:lnTo>
                    <a:lnTo>
                      <a:pt x="123" y="365"/>
                    </a:lnTo>
                    <a:lnTo>
                      <a:pt x="125" y="350"/>
                    </a:lnTo>
                    <a:lnTo>
                      <a:pt x="127" y="343"/>
                    </a:lnTo>
                    <a:lnTo>
                      <a:pt x="129" y="336"/>
                    </a:lnTo>
                    <a:lnTo>
                      <a:pt x="133" y="330"/>
                    </a:lnTo>
                    <a:lnTo>
                      <a:pt x="136" y="324"/>
                    </a:lnTo>
                    <a:lnTo>
                      <a:pt x="140" y="318"/>
                    </a:lnTo>
                    <a:lnTo>
                      <a:pt x="144" y="314"/>
                    </a:lnTo>
                    <a:lnTo>
                      <a:pt x="150" y="309"/>
                    </a:lnTo>
                    <a:lnTo>
                      <a:pt x="155" y="305"/>
                    </a:lnTo>
                    <a:lnTo>
                      <a:pt x="162" y="303"/>
                    </a:lnTo>
                    <a:lnTo>
                      <a:pt x="169" y="300"/>
                    </a:lnTo>
                    <a:lnTo>
                      <a:pt x="178" y="298"/>
                    </a:lnTo>
                    <a:lnTo>
                      <a:pt x="186" y="298"/>
                    </a:lnTo>
                    <a:lnTo>
                      <a:pt x="195" y="298"/>
                    </a:lnTo>
                    <a:lnTo>
                      <a:pt x="203" y="300"/>
                    </a:lnTo>
                    <a:lnTo>
                      <a:pt x="209" y="303"/>
                    </a:lnTo>
                    <a:lnTo>
                      <a:pt x="215" y="305"/>
                    </a:lnTo>
                    <a:lnTo>
                      <a:pt x="221" y="309"/>
                    </a:lnTo>
                    <a:lnTo>
                      <a:pt x="225" y="314"/>
                    </a:lnTo>
                    <a:lnTo>
                      <a:pt x="229" y="318"/>
                    </a:lnTo>
                    <a:lnTo>
                      <a:pt x="232" y="324"/>
                    </a:lnTo>
                    <a:lnTo>
                      <a:pt x="234" y="330"/>
                    </a:lnTo>
                    <a:lnTo>
                      <a:pt x="236" y="336"/>
                    </a:lnTo>
                    <a:lnTo>
                      <a:pt x="239" y="343"/>
                    </a:lnTo>
                    <a:lnTo>
                      <a:pt x="240" y="350"/>
                    </a:lnTo>
                    <a:lnTo>
                      <a:pt x="241" y="365"/>
                    </a:lnTo>
                    <a:lnTo>
                      <a:pt x="241" y="380"/>
                    </a:lnTo>
                    <a:lnTo>
                      <a:pt x="241" y="557"/>
                    </a:lnTo>
                    <a:lnTo>
                      <a:pt x="364" y="557"/>
                    </a:lnTo>
                    <a:lnTo>
                      <a:pt x="364" y="346"/>
                    </a:lnTo>
                    <a:lnTo>
                      <a:pt x="363" y="324"/>
                    </a:lnTo>
                    <a:lnTo>
                      <a:pt x="360" y="305"/>
                    </a:lnTo>
                    <a:lnTo>
                      <a:pt x="356" y="286"/>
                    </a:lnTo>
                    <a:lnTo>
                      <a:pt x="349" y="269"/>
                    </a:lnTo>
                    <a:lnTo>
                      <a:pt x="346" y="261"/>
                    </a:lnTo>
                    <a:lnTo>
                      <a:pt x="341" y="254"/>
                    </a:lnTo>
                    <a:lnTo>
                      <a:pt x="337" y="247"/>
                    </a:lnTo>
                    <a:lnTo>
                      <a:pt x="331" y="241"/>
                    </a:lnTo>
                    <a:lnTo>
                      <a:pt x="325" y="234"/>
                    </a:lnTo>
                    <a:lnTo>
                      <a:pt x="320" y="228"/>
                    </a:lnTo>
                    <a:lnTo>
                      <a:pt x="313" y="224"/>
                    </a:lnTo>
                    <a:lnTo>
                      <a:pt x="306" y="219"/>
                    </a:lnTo>
                    <a:lnTo>
                      <a:pt x="298" y="215"/>
                    </a:lnTo>
                    <a:lnTo>
                      <a:pt x="290" y="211"/>
                    </a:lnTo>
                    <a:lnTo>
                      <a:pt x="283" y="208"/>
                    </a:lnTo>
                    <a:lnTo>
                      <a:pt x="274" y="206"/>
                    </a:lnTo>
                    <a:lnTo>
                      <a:pt x="265" y="204"/>
                    </a:lnTo>
                    <a:lnTo>
                      <a:pt x="254" y="202"/>
                    </a:lnTo>
                    <a:lnTo>
                      <a:pt x="244" y="201"/>
                    </a:lnTo>
                    <a:lnTo>
                      <a:pt x="234" y="200"/>
                    </a:lnTo>
                    <a:lnTo>
                      <a:pt x="216" y="201"/>
                    </a:lnTo>
                    <a:lnTo>
                      <a:pt x="200" y="204"/>
                    </a:lnTo>
                    <a:lnTo>
                      <a:pt x="186" y="208"/>
                    </a:lnTo>
                    <a:lnTo>
                      <a:pt x="171" y="214"/>
                    </a:lnTo>
                    <a:lnTo>
                      <a:pt x="159" y="222"/>
                    </a:lnTo>
                    <a:lnTo>
                      <a:pt x="146" y="232"/>
                    </a:lnTo>
                    <a:lnTo>
                      <a:pt x="134" y="243"/>
                    </a:lnTo>
                    <a:lnTo>
                      <a:pt x="124" y="255"/>
                    </a:lnTo>
                    <a:lnTo>
                      <a:pt x="123" y="255"/>
                    </a:lnTo>
                    <a:lnTo>
                      <a:pt x="1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07" name="Freeform 114">
                <a:extLst>
                  <a:ext uri="{FF2B5EF4-FFF2-40B4-BE49-F238E27FC236}">
                    <a16:creationId xmlns:a16="http://schemas.microsoft.com/office/drawing/2014/main" id="{F3C5E192-CFED-C945-813E-6E356E293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6013" y="6518288"/>
                <a:ext cx="73025" cy="69850"/>
              </a:xfrm>
              <a:custGeom>
                <a:avLst/>
                <a:gdLst>
                  <a:gd name="T0" fmla="*/ 0 w 366"/>
                  <a:gd name="T1" fmla="*/ 0 h 356"/>
                  <a:gd name="T2" fmla="*/ 0 w 366"/>
                  <a:gd name="T3" fmla="*/ 1563576946 h 356"/>
                  <a:gd name="T4" fmla="*/ 0 w 366"/>
                  <a:gd name="T5" fmla="*/ 1714641305 h 356"/>
                  <a:gd name="T6" fmla="*/ 31767471 w 366"/>
                  <a:gd name="T7" fmla="*/ 1850614533 h 356"/>
                  <a:gd name="T8" fmla="*/ 63535142 w 366"/>
                  <a:gd name="T9" fmla="*/ 1986587761 h 356"/>
                  <a:gd name="T10" fmla="*/ 111186548 w 366"/>
                  <a:gd name="T11" fmla="*/ 2099886031 h 356"/>
                  <a:gd name="T12" fmla="*/ 174721491 w 366"/>
                  <a:gd name="T13" fmla="*/ 2147483647 h 356"/>
                  <a:gd name="T14" fmla="*/ 246218552 w 366"/>
                  <a:gd name="T15" fmla="*/ 2147483647 h 356"/>
                  <a:gd name="T16" fmla="*/ 325637430 w 366"/>
                  <a:gd name="T17" fmla="*/ 2147483647 h 356"/>
                  <a:gd name="T18" fmla="*/ 420979947 w 366"/>
                  <a:gd name="T19" fmla="*/ 2147483647 h 356"/>
                  <a:gd name="T20" fmla="*/ 524204575 w 366"/>
                  <a:gd name="T21" fmla="*/ 2147483647 h 356"/>
                  <a:gd name="T22" fmla="*/ 635430828 w 366"/>
                  <a:gd name="T23" fmla="*/ 2147483647 h 356"/>
                  <a:gd name="T24" fmla="*/ 754579097 w 366"/>
                  <a:gd name="T25" fmla="*/ 2147483647 h 356"/>
                  <a:gd name="T26" fmla="*/ 881649381 w 366"/>
                  <a:gd name="T27" fmla="*/ 2147483647 h 356"/>
                  <a:gd name="T28" fmla="*/ 1016681384 w 366"/>
                  <a:gd name="T29" fmla="*/ 2147483647 h 356"/>
                  <a:gd name="T30" fmla="*/ 1159635404 w 366"/>
                  <a:gd name="T31" fmla="*/ 2147483647 h 356"/>
                  <a:gd name="T32" fmla="*/ 1302629128 w 366"/>
                  <a:gd name="T33" fmla="*/ 2147483647 h 356"/>
                  <a:gd name="T34" fmla="*/ 1453545067 w 366"/>
                  <a:gd name="T35" fmla="*/ 2147483647 h 356"/>
                  <a:gd name="T36" fmla="*/ 1604420902 w 366"/>
                  <a:gd name="T37" fmla="*/ 2147483647 h 356"/>
                  <a:gd name="T38" fmla="*/ 1755336841 w 366"/>
                  <a:gd name="T39" fmla="*/ 2147483647 h 356"/>
                  <a:gd name="T40" fmla="*/ 1898330566 w 366"/>
                  <a:gd name="T41" fmla="*/ 2147483647 h 356"/>
                  <a:gd name="T42" fmla="*/ 2033362569 w 366"/>
                  <a:gd name="T43" fmla="*/ 2147483647 h 356"/>
                  <a:gd name="T44" fmla="*/ 2147483647 w 366"/>
                  <a:gd name="T45" fmla="*/ 2147483647 h 356"/>
                  <a:gd name="T46" fmla="*/ 2147483647 w 366"/>
                  <a:gd name="T47" fmla="*/ 2147483647 h 356"/>
                  <a:gd name="T48" fmla="*/ 2147483647 w 366"/>
                  <a:gd name="T49" fmla="*/ 2147483647 h 356"/>
                  <a:gd name="T50" fmla="*/ 2147483647 w 366"/>
                  <a:gd name="T51" fmla="*/ 2147483647 h 356"/>
                  <a:gd name="T52" fmla="*/ 2147483647 w 366"/>
                  <a:gd name="T53" fmla="*/ 2147483647 h 356"/>
                  <a:gd name="T54" fmla="*/ 2147483647 w 366"/>
                  <a:gd name="T55" fmla="*/ 2147483647 h 356"/>
                  <a:gd name="T56" fmla="*/ 2147483647 w 366"/>
                  <a:gd name="T57" fmla="*/ 2147483647 h 356"/>
                  <a:gd name="T58" fmla="*/ 2147483647 w 366"/>
                  <a:gd name="T59" fmla="*/ 2099886031 h 356"/>
                  <a:gd name="T60" fmla="*/ 2147483647 w 366"/>
                  <a:gd name="T61" fmla="*/ 1986587761 h 356"/>
                  <a:gd name="T62" fmla="*/ 2147483647 w 366"/>
                  <a:gd name="T63" fmla="*/ 1850614533 h 356"/>
                  <a:gd name="T64" fmla="*/ 2147483647 w 366"/>
                  <a:gd name="T65" fmla="*/ 1714641305 h 356"/>
                  <a:gd name="T66" fmla="*/ 2147483647 w 366"/>
                  <a:gd name="T67" fmla="*/ 1563576946 h 356"/>
                  <a:gd name="T68" fmla="*/ 2147483647 w 366"/>
                  <a:gd name="T69" fmla="*/ 0 h 356"/>
                  <a:gd name="T70" fmla="*/ 1945981972 w 366"/>
                  <a:gd name="T71" fmla="*/ 0 h 356"/>
                  <a:gd name="T72" fmla="*/ 1945981972 w 366"/>
                  <a:gd name="T73" fmla="*/ 1382292258 h 356"/>
                  <a:gd name="T74" fmla="*/ 1945981972 w 366"/>
                  <a:gd name="T75" fmla="*/ 1457824242 h 356"/>
                  <a:gd name="T76" fmla="*/ 1938020252 w 366"/>
                  <a:gd name="T77" fmla="*/ 1533356422 h 356"/>
                  <a:gd name="T78" fmla="*/ 1930098236 w 366"/>
                  <a:gd name="T79" fmla="*/ 1616434167 h 356"/>
                  <a:gd name="T80" fmla="*/ 1906252581 w 366"/>
                  <a:gd name="T81" fmla="*/ 1676875215 h 356"/>
                  <a:gd name="T82" fmla="*/ 1882446830 w 366"/>
                  <a:gd name="T83" fmla="*/ 1729770894 h 356"/>
                  <a:gd name="T84" fmla="*/ 1842717439 w 366"/>
                  <a:gd name="T85" fmla="*/ 1790173485 h 356"/>
                  <a:gd name="T86" fmla="*/ 1810949968 w 366"/>
                  <a:gd name="T87" fmla="*/ 1835523598 h 356"/>
                  <a:gd name="T88" fmla="*/ 1755336841 w 366"/>
                  <a:gd name="T89" fmla="*/ 1880835057 h 356"/>
                  <a:gd name="T90" fmla="*/ 1699763420 w 366"/>
                  <a:gd name="T91" fmla="*/ 1903471755 h 356"/>
                  <a:gd name="T92" fmla="*/ 1628266558 w 366"/>
                  <a:gd name="T93" fmla="*/ 1926146713 h 356"/>
                  <a:gd name="T94" fmla="*/ 1548847680 w 366"/>
                  <a:gd name="T95" fmla="*/ 1948821867 h 356"/>
                  <a:gd name="T96" fmla="*/ 1453545067 w 366"/>
                  <a:gd name="T97" fmla="*/ 1948821867 h 356"/>
                  <a:gd name="T98" fmla="*/ 1366164270 w 366"/>
                  <a:gd name="T99" fmla="*/ 1948821867 h 356"/>
                  <a:gd name="T100" fmla="*/ 1286745392 w 366"/>
                  <a:gd name="T101" fmla="*/ 1926146713 h 356"/>
                  <a:gd name="T102" fmla="*/ 1207286611 w 366"/>
                  <a:gd name="T103" fmla="*/ 1903471755 h 356"/>
                  <a:gd name="T104" fmla="*/ 1151713388 w 366"/>
                  <a:gd name="T105" fmla="*/ 1880835057 h 356"/>
                  <a:gd name="T106" fmla="*/ 1104061982 w 366"/>
                  <a:gd name="T107" fmla="*/ 1835523598 h 356"/>
                  <a:gd name="T108" fmla="*/ 1056370871 w 366"/>
                  <a:gd name="T109" fmla="*/ 1790173485 h 356"/>
                  <a:gd name="T110" fmla="*/ 1032565120 w 366"/>
                  <a:gd name="T111" fmla="*/ 1729770894 h 356"/>
                  <a:gd name="T112" fmla="*/ 1008719465 w 366"/>
                  <a:gd name="T113" fmla="*/ 1676875215 h 356"/>
                  <a:gd name="T114" fmla="*/ 984913714 w 366"/>
                  <a:gd name="T115" fmla="*/ 1616434167 h 356"/>
                  <a:gd name="T116" fmla="*/ 976951994 w 366"/>
                  <a:gd name="T117" fmla="*/ 1533356422 h 356"/>
                  <a:gd name="T118" fmla="*/ 969029978 w 366"/>
                  <a:gd name="T119" fmla="*/ 1457824242 h 356"/>
                  <a:gd name="T120" fmla="*/ 969029978 w 366"/>
                  <a:gd name="T121" fmla="*/ 1382292258 h 356"/>
                  <a:gd name="T122" fmla="*/ 969029978 w 366"/>
                  <a:gd name="T123" fmla="*/ 0 h 356"/>
                  <a:gd name="T124" fmla="*/ 0 w 366"/>
                  <a:gd name="T125" fmla="*/ 0 h 35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66" h="356">
                    <a:moveTo>
                      <a:pt x="0" y="0"/>
                    </a:moveTo>
                    <a:lnTo>
                      <a:pt x="0" y="207"/>
                    </a:lnTo>
                    <a:lnTo>
                      <a:pt x="0" y="227"/>
                    </a:lnTo>
                    <a:lnTo>
                      <a:pt x="4" y="245"/>
                    </a:lnTo>
                    <a:lnTo>
                      <a:pt x="8" y="263"/>
                    </a:lnTo>
                    <a:lnTo>
                      <a:pt x="14" y="278"/>
                    </a:lnTo>
                    <a:lnTo>
                      <a:pt x="22" y="291"/>
                    </a:lnTo>
                    <a:lnTo>
                      <a:pt x="31" y="304"/>
                    </a:lnTo>
                    <a:lnTo>
                      <a:pt x="41" y="314"/>
                    </a:lnTo>
                    <a:lnTo>
                      <a:pt x="53" y="324"/>
                    </a:lnTo>
                    <a:lnTo>
                      <a:pt x="66" y="332"/>
                    </a:lnTo>
                    <a:lnTo>
                      <a:pt x="80" y="339"/>
                    </a:lnTo>
                    <a:lnTo>
                      <a:pt x="95" y="343"/>
                    </a:lnTo>
                    <a:lnTo>
                      <a:pt x="111" y="348"/>
                    </a:lnTo>
                    <a:lnTo>
                      <a:pt x="128" y="351"/>
                    </a:lnTo>
                    <a:lnTo>
                      <a:pt x="146" y="353"/>
                    </a:lnTo>
                    <a:lnTo>
                      <a:pt x="164" y="354"/>
                    </a:lnTo>
                    <a:lnTo>
                      <a:pt x="183" y="356"/>
                    </a:lnTo>
                    <a:lnTo>
                      <a:pt x="202" y="354"/>
                    </a:lnTo>
                    <a:lnTo>
                      <a:pt x="221" y="353"/>
                    </a:lnTo>
                    <a:lnTo>
                      <a:pt x="239" y="351"/>
                    </a:lnTo>
                    <a:lnTo>
                      <a:pt x="256" y="348"/>
                    </a:lnTo>
                    <a:lnTo>
                      <a:pt x="272" y="343"/>
                    </a:lnTo>
                    <a:lnTo>
                      <a:pt x="286" y="339"/>
                    </a:lnTo>
                    <a:lnTo>
                      <a:pt x="301" y="332"/>
                    </a:lnTo>
                    <a:lnTo>
                      <a:pt x="314" y="324"/>
                    </a:lnTo>
                    <a:lnTo>
                      <a:pt x="326" y="314"/>
                    </a:lnTo>
                    <a:lnTo>
                      <a:pt x="336" y="304"/>
                    </a:lnTo>
                    <a:lnTo>
                      <a:pt x="345" y="291"/>
                    </a:lnTo>
                    <a:lnTo>
                      <a:pt x="353" y="278"/>
                    </a:lnTo>
                    <a:lnTo>
                      <a:pt x="359" y="263"/>
                    </a:lnTo>
                    <a:lnTo>
                      <a:pt x="363" y="245"/>
                    </a:lnTo>
                    <a:lnTo>
                      <a:pt x="365" y="227"/>
                    </a:lnTo>
                    <a:lnTo>
                      <a:pt x="366" y="207"/>
                    </a:lnTo>
                    <a:lnTo>
                      <a:pt x="366" y="0"/>
                    </a:lnTo>
                    <a:lnTo>
                      <a:pt x="245" y="0"/>
                    </a:lnTo>
                    <a:lnTo>
                      <a:pt x="245" y="183"/>
                    </a:lnTo>
                    <a:lnTo>
                      <a:pt x="245" y="193"/>
                    </a:lnTo>
                    <a:lnTo>
                      <a:pt x="244" y="203"/>
                    </a:lnTo>
                    <a:lnTo>
                      <a:pt x="243" y="214"/>
                    </a:lnTo>
                    <a:lnTo>
                      <a:pt x="240" y="222"/>
                    </a:lnTo>
                    <a:lnTo>
                      <a:pt x="237" y="229"/>
                    </a:lnTo>
                    <a:lnTo>
                      <a:pt x="232" y="237"/>
                    </a:lnTo>
                    <a:lnTo>
                      <a:pt x="228" y="243"/>
                    </a:lnTo>
                    <a:lnTo>
                      <a:pt x="221" y="249"/>
                    </a:lnTo>
                    <a:lnTo>
                      <a:pt x="214" y="252"/>
                    </a:lnTo>
                    <a:lnTo>
                      <a:pt x="205" y="255"/>
                    </a:lnTo>
                    <a:lnTo>
                      <a:pt x="195" y="258"/>
                    </a:lnTo>
                    <a:lnTo>
                      <a:pt x="183" y="258"/>
                    </a:lnTo>
                    <a:lnTo>
                      <a:pt x="172" y="258"/>
                    </a:lnTo>
                    <a:lnTo>
                      <a:pt x="162" y="255"/>
                    </a:lnTo>
                    <a:lnTo>
                      <a:pt x="152" y="252"/>
                    </a:lnTo>
                    <a:lnTo>
                      <a:pt x="145" y="249"/>
                    </a:lnTo>
                    <a:lnTo>
                      <a:pt x="139" y="243"/>
                    </a:lnTo>
                    <a:lnTo>
                      <a:pt x="133" y="237"/>
                    </a:lnTo>
                    <a:lnTo>
                      <a:pt x="130" y="229"/>
                    </a:lnTo>
                    <a:lnTo>
                      <a:pt x="127" y="222"/>
                    </a:lnTo>
                    <a:lnTo>
                      <a:pt x="124" y="214"/>
                    </a:lnTo>
                    <a:lnTo>
                      <a:pt x="123" y="203"/>
                    </a:lnTo>
                    <a:lnTo>
                      <a:pt x="122" y="193"/>
                    </a:lnTo>
                    <a:lnTo>
                      <a:pt x="122" y="183"/>
                    </a:lnTo>
                    <a:lnTo>
                      <a:pt x="1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08" name="Rectangle 115">
                <a:extLst>
                  <a:ext uri="{FF2B5EF4-FFF2-40B4-BE49-F238E27FC236}">
                    <a16:creationId xmlns:a16="http://schemas.microsoft.com/office/drawing/2014/main" id="{346EA20D-FB9F-0F4E-8EE0-06FD2DBA6F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4914" y="6475426"/>
                <a:ext cx="23812" cy="11112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 sz="1800"/>
              </a:p>
            </p:txBody>
          </p:sp>
          <p:sp>
            <p:nvSpPr>
              <p:cNvPr id="109" name="Freeform 116">
                <a:extLst>
                  <a:ext uri="{FF2B5EF4-FFF2-40B4-BE49-F238E27FC236}">
                    <a16:creationId xmlns:a16="http://schemas.microsoft.com/office/drawing/2014/main" id="{BCB7BC49-344C-6043-A0EE-93AD7DD80B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69838" y="6515113"/>
                <a:ext cx="76200" cy="73025"/>
              </a:xfrm>
              <a:custGeom>
                <a:avLst/>
                <a:gdLst>
                  <a:gd name="T0" fmla="*/ 1015966178 w 380"/>
                  <a:gd name="T1" fmla="*/ 976561940 h 369"/>
                  <a:gd name="T2" fmla="*/ 1080504570 w 380"/>
                  <a:gd name="T3" fmla="*/ 860322170 h 369"/>
                  <a:gd name="T4" fmla="*/ 1161127178 w 380"/>
                  <a:gd name="T5" fmla="*/ 767306922 h 369"/>
                  <a:gd name="T6" fmla="*/ 1265956721 w 380"/>
                  <a:gd name="T7" fmla="*/ 689800879 h 369"/>
                  <a:gd name="T8" fmla="*/ 1378828372 w 380"/>
                  <a:gd name="T9" fmla="*/ 651067350 h 369"/>
                  <a:gd name="T10" fmla="*/ 1515907159 w 380"/>
                  <a:gd name="T11" fmla="*/ 620049338 h 369"/>
                  <a:gd name="T12" fmla="*/ 1652985745 w 380"/>
                  <a:gd name="T13" fmla="*/ 620049338 h 369"/>
                  <a:gd name="T14" fmla="*/ 1781981918 w 380"/>
                  <a:gd name="T15" fmla="*/ 651067350 h 369"/>
                  <a:gd name="T16" fmla="*/ 1894893875 w 380"/>
                  <a:gd name="T17" fmla="*/ 697555382 h 369"/>
                  <a:gd name="T18" fmla="*/ 1999723418 w 380"/>
                  <a:gd name="T19" fmla="*/ 775061623 h 369"/>
                  <a:gd name="T20" fmla="*/ 2072263813 w 380"/>
                  <a:gd name="T21" fmla="*/ 868076673 h 369"/>
                  <a:gd name="T22" fmla="*/ 2128719791 w 380"/>
                  <a:gd name="T23" fmla="*/ 976561940 h 369"/>
                  <a:gd name="T24" fmla="*/ 999841656 w 380"/>
                  <a:gd name="T25" fmla="*/ 1038598161 h 369"/>
                  <a:gd name="T26" fmla="*/ 2147483647 w 380"/>
                  <a:gd name="T27" fmla="*/ 1379601757 h 369"/>
                  <a:gd name="T28" fmla="*/ 2147483647 w 380"/>
                  <a:gd name="T29" fmla="*/ 1162592237 h 369"/>
                  <a:gd name="T30" fmla="*/ 2147483647 w 380"/>
                  <a:gd name="T31" fmla="*/ 968807437 h 369"/>
                  <a:gd name="T32" fmla="*/ 2147483647 w 380"/>
                  <a:gd name="T33" fmla="*/ 790570629 h 369"/>
                  <a:gd name="T34" fmla="*/ 2147483647 w 380"/>
                  <a:gd name="T35" fmla="*/ 620049338 h 369"/>
                  <a:gd name="T36" fmla="*/ 2147483647 w 380"/>
                  <a:gd name="T37" fmla="*/ 472791556 h 369"/>
                  <a:gd name="T38" fmla="*/ 2147483647 w 380"/>
                  <a:gd name="T39" fmla="*/ 341042780 h 369"/>
                  <a:gd name="T40" fmla="*/ 2147483647 w 380"/>
                  <a:gd name="T41" fmla="*/ 240273029 h 369"/>
                  <a:gd name="T42" fmla="*/ 2147483647 w 380"/>
                  <a:gd name="T43" fmla="*/ 139503279 h 369"/>
                  <a:gd name="T44" fmla="*/ 2088388334 w 380"/>
                  <a:gd name="T45" fmla="*/ 77506241 h 369"/>
                  <a:gd name="T46" fmla="*/ 1878769353 w 380"/>
                  <a:gd name="T47" fmla="*/ 38733529 h 369"/>
                  <a:gd name="T48" fmla="*/ 1652985745 w 380"/>
                  <a:gd name="T49" fmla="*/ 7754503 h 369"/>
                  <a:gd name="T50" fmla="*/ 1370746159 w 380"/>
                  <a:gd name="T51" fmla="*/ 7754503 h 369"/>
                  <a:gd name="T52" fmla="*/ 1064339743 w 380"/>
                  <a:gd name="T53" fmla="*/ 61997038 h 369"/>
                  <a:gd name="T54" fmla="*/ 782140262 w 380"/>
                  <a:gd name="T55" fmla="*/ 155012285 h 369"/>
                  <a:gd name="T56" fmla="*/ 532190024 w 380"/>
                  <a:gd name="T57" fmla="*/ 294515564 h 369"/>
                  <a:gd name="T58" fmla="*/ 338655459 w 380"/>
                  <a:gd name="T59" fmla="*/ 480546059 h 369"/>
                  <a:gd name="T60" fmla="*/ 169327629 w 380"/>
                  <a:gd name="T61" fmla="*/ 705309885 h 369"/>
                  <a:gd name="T62" fmla="*/ 64498086 w 380"/>
                  <a:gd name="T63" fmla="*/ 968807437 h 369"/>
                  <a:gd name="T64" fmla="*/ 8082414 w 380"/>
                  <a:gd name="T65" fmla="*/ 1271116688 h 369"/>
                  <a:gd name="T66" fmla="*/ 8082414 w 380"/>
                  <a:gd name="T67" fmla="*/ 1596611080 h 369"/>
                  <a:gd name="T68" fmla="*/ 72580500 w 380"/>
                  <a:gd name="T69" fmla="*/ 1906635848 h 369"/>
                  <a:gd name="T70" fmla="*/ 193534565 w 380"/>
                  <a:gd name="T71" fmla="*/ 2147483647 h 369"/>
                  <a:gd name="T72" fmla="*/ 354779981 w 380"/>
                  <a:gd name="T73" fmla="*/ 2147483647 h 369"/>
                  <a:gd name="T74" fmla="*/ 572481175 w 380"/>
                  <a:gd name="T75" fmla="*/ 2147483647 h 369"/>
                  <a:gd name="T76" fmla="*/ 830514027 w 380"/>
                  <a:gd name="T77" fmla="*/ 2147483647 h 369"/>
                  <a:gd name="T78" fmla="*/ 1120795721 w 380"/>
                  <a:gd name="T79" fmla="*/ 2147483647 h 369"/>
                  <a:gd name="T80" fmla="*/ 1435284351 w 380"/>
                  <a:gd name="T81" fmla="*/ 2147483647 h 369"/>
                  <a:gd name="T82" fmla="*/ 1725566245 w 380"/>
                  <a:gd name="T83" fmla="*/ 2147483647 h 369"/>
                  <a:gd name="T84" fmla="*/ 1959391961 w 380"/>
                  <a:gd name="T85" fmla="*/ 2147483647 h 369"/>
                  <a:gd name="T86" fmla="*/ 2147483647 w 380"/>
                  <a:gd name="T87" fmla="*/ 2147483647 h 369"/>
                  <a:gd name="T88" fmla="*/ 2147483647 w 380"/>
                  <a:gd name="T89" fmla="*/ 2147483647 h 369"/>
                  <a:gd name="T90" fmla="*/ 2147483647 w 380"/>
                  <a:gd name="T91" fmla="*/ 2147483647 h 369"/>
                  <a:gd name="T92" fmla="*/ 2147483647 w 380"/>
                  <a:gd name="T93" fmla="*/ 2147483647 h 369"/>
                  <a:gd name="T94" fmla="*/ 2147483647 w 380"/>
                  <a:gd name="T95" fmla="*/ 2147483647 h 369"/>
                  <a:gd name="T96" fmla="*/ 2147483647 w 380"/>
                  <a:gd name="T97" fmla="*/ 2053893432 h 369"/>
                  <a:gd name="T98" fmla="*/ 2072263813 w 380"/>
                  <a:gd name="T99" fmla="*/ 1937653860 h 369"/>
                  <a:gd name="T100" fmla="*/ 1991641004 w 380"/>
                  <a:gd name="T101" fmla="*/ 2053893432 h 369"/>
                  <a:gd name="T102" fmla="*/ 1878769353 w 380"/>
                  <a:gd name="T103" fmla="*/ 2123684355 h 369"/>
                  <a:gd name="T104" fmla="*/ 1749732875 w 380"/>
                  <a:gd name="T105" fmla="*/ 2147483647 h 369"/>
                  <a:gd name="T106" fmla="*/ 1604612181 w 380"/>
                  <a:gd name="T107" fmla="*/ 2147483647 h 369"/>
                  <a:gd name="T108" fmla="*/ 1459451181 w 380"/>
                  <a:gd name="T109" fmla="*/ 2147483647 h 369"/>
                  <a:gd name="T110" fmla="*/ 1338496915 w 380"/>
                  <a:gd name="T111" fmla="*/ 2139154176 h 369"/>
                  <a:gd name="T112" fmla="*/ 1225625264 w 380"/>
                  <a:gd name="T113" fmla="*/ 2100420648 h 369"/>
                  <a:gd name="T114" fmla="*/ 1145002656 w 380"/>
                  <a:gd name="T115" fmla="*/ 2030669107 h 369"/>
                  <a:gd name="T116" fmla="*/ 1072422156 w 380"/>
                  <a:gd name="T117" fmla="*/ 1945408363 h 369"/>
                  <a:gd name="T118" fmla="*/ 1024048592 w 380"/>
                  <a:gd name="T119" fmla="*/ 1844638612 h 369"/>
                  <a:gd name="T120" fmla="*/ 999841656 w 380"/>
                  <a:gd name="T121" fmla="*/ 1720644537 h 369"/>
                  <a:gd name="T122" fmla="*/ 991799548 w 380"/>
                  <a:gd name="T123" fmla="*/ 1588856577 h 369"/>
                  <a:gd name="T124" fmla="*/ 2147483647 w 380"/>
                  <a:gd name="T125" fmla="*/ 1488126011 h 36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80" h="369">
                    <a:moveTo>
                      <a:pt x="124" y="134"/>
                    </a:moveTo>
                    <a:lnTo>
                      <a:pt x="126" y="126"/>
                    </a:lnTo>
                    <a:lnTo>
                      <a:pt x="130" y="118"/>
                    </a:lnTo>
                    <a:lnTo>
                      <a:pt x="134" y="111"/>
                    </a:lnTo>
                    <a:lnTo>
                      <a:pt x="139" y="105"/>
                    </a:lnTo>
                    <a:lnTo>
                      <a:pt x="144" y="99"/>
                    </a:lnTo>
                    <a:lnTo>
                      <a:pt x="150" y="94"/>
                    </a:lnTo>
                    <a:lnTo>
                      <a:pt x="157" y="89"/>
                    </a:lnTo>
                    <a:lnTo>
                      <a:pt x="163" y="86"/>
                    </a:lnTo>
                    <a:lnTo>
                      <a:pt x="171" y="84"/>
                    </a:lnTo>
                    <a:lnTo>
                      <a:pt x="179" y="81"/>
                    </a:lnTo>
                    <a:lnTo>
                      <a:pt x="188" y="80"/>
                    </a:lnTo>
                    <a:lnTo>
                      <a:pt x="197" y="80"/>
                    </a:lnTo>
                    <a:lnTo>
                      <a:pt x="205" y="80"/>
                    </a:lnTo>
                    <a:lnTo>
                      <a:pt x="213" y="81"/>
                    </a:lnTo>
                    <a:lnTo>
                      <a:pt x="221" y="84"/>
                    </a:lnTo>
                    <a:lnTo>
                      <a:pt x="229" y="87"/>
                    </a:lnTo>
                    <a:lnTo>
                      <a:pt x="235" y="90"/>
                    </a:lnTo>
                    <a:lnTo>
                      <a:pt x="241" y="95"/>
                    </a:lnTo>
                    <a:lnTo>
                      <a:pt x="248" y="100"/>
                    </a:lnTo>
                    <a:lnTo>
                      <a:pt x="252" y="106"/>
                    </a:lnTo>
                    <a:lnTo>
                      <a:pt x="257" y="112"/>
                    </a:lnTo>
                    <a:lnTo>
                      <a:pt x="261" y="118"/>
                    </a:lnTo>
                    <a:lnTo>
                      <a:pt x="264" y="126"/>
                    </a:lnTo>
                    <a:lnTo>
                      <a:pt x="266" y="134"/>
                    </a:lnTo>
                    <a:lnTo>
                      <a:pt x="124" y="134"/>
                    </a:lnTo>
                    <a:close/>
                    <a:moveTo>
                      <a:pt x="380" y="192"/>
                    </a:moveTo>
                    <a:lnTo>
                      <a:pt x="380" y="178"/>
                    </a:lnTo>
                    <a:lnTo>
                      <a:pt x="378" y="164"/>
                    </a:lnTo>
                    <a:lnTo>
                      <a:pt x="376" y="150"/>
                    </a:lnTo>
                    <a:lnTo>
                      <a:pt x="374" y="138"/>
                    </a:lnTo>
                    <a:lnTo>
                      <a:pt x="370" y="125"/>
                    </a:lnTo>
                    <a:lnTo>
                      <a:pt x="367" y="113"/>
                    </a:lnTo>
                    <a:lnTo>
                      <a:pt x="363" y="102"/>
                    </a:lnTo>
                    <a:lnTo>
                      <a:pt x="357" y="90"/>
                    </a:lnTo>
                    <a:lnTo>
                      <a:pt x="351" y="80"/>
                    </a:lnTo>
                    <a:lnTo>
                      <a:pt x="345" y="70"/>
                    </a:lnTo>
                    <a:lnTo>
                      <a:pt x="338" y="61"/>
                    </a:lnTo>
                    <a:lnTo>
                      <a:pt x="330" y="52"/>
                    </a:lnTo>
                    <a:lnTo>
                      <a:pt x="322" y="44"/>
                    </a:lnTo>
                    <a:lnTo>
                      <a:pt x="313" y="37"/>
                    </a:lnTo>
                    <a:lnTo>
                      <a:pt x="303" y="31"/>
                    </a:lnTo>
                    <a:lnTo>
                      <a:pt x="293" y="24"/>
                    </a:lnTo>
                    <a:lnTo>
                      <a:pt x="282" y="18"/>
                    </a:lnTo>
                    <a:lnTo>
                      <a:pt x="270" y="14"/>
                    </a:lnTo>
                    <a:lnTo>
                      <a:pt x="259" y="10"/>
                    </a:lnTo>
                    <a:lnTo>
                      <a:pt x="247" y="7"/>
                    </a:lnTo>
                    <a:lnTo>
                      <a:pt x="233" y="5"/>
                    </a:lnTo>
                    <a:lnTo>
                      <a:pt x="220" y="2"/>
                    </a:lnTo>
                    <a:lnTo>
                      <a:pt x="205" y="1"/>
                    </a:lnTo>
                    <a:lnTo>
                      <a:pt x="190" y="0"/>
                    </a:lnTo>
                    <a:lnTo>
                      <a:pt x="170" y="1"/>
                    </a:lnTo>
                    <a:lnTo>
                      <a:pt x="150" y="4"/>
                    </a:lnTo>
                    <a:lnTo>
                      <a:pt x="132" y="8"/>
                    </a:lnTo>
                    <a:lnTo>
                      <a:pt x="114" y="14"/>
                    </a:lnTo>
                    <a:lnTo>
                      <a:pt x="97" y="20"/>
                    </a:lnTo>
                    <a:lnTo>
                      <a:pt x="81" y="28"/>
                    </a:lnTo>
                    <a:lnTo>
                      <a:pt x="66" y="38"/>
                    </a:lnTo>
                    <a:lnTo>
                      <a:pt x="53" y="50"/>
                    </a:lnTo>
                    <a:lnTo>
                      <a:pt x="42" y="62"/>
                    </a:lnTo>
                    <a:lnTo>
                      <a:pt x="30" y="76"/>
                    </a:lnTo>
                    <a:lnTo>
                      <a:pt x="21" y="91"/>
                    </a:lnTo>
                    <a:lnTo>
                      <a:pt x="14" y="107"/>
                    </a:lnTo>
                    <a:lnTo>
                      <a:pt x="8" y="125"/>
                    </a:lnTo>
                    <a:lnTo>
                      <a:pt x="3" y="144"/>
                    </a:lnTo>
                    <a:lnTo>
                      <a:pt x="1" y="164"/>
                    </a:lnTo>
                    <a:lnTo>
                      <a:pt x="0" y="185"/>
                    </a:lnTo>
                    <a:lnTo>
                      <a:pt x="1" y="206"/>
                    </a:lnTo>
                    <a:lnTo>
                      <a:pt x="3" y="227"/>
                    </a:lnTo>
                    <a:lnTo>
                      <a:pt x="9" y="246"/>
                    </a:lnTo>
                    <a:lnTo>
                      <a:pt x="15" y="264"/>
                    </a:lnTo>
                    <a:lnTo>
                      <a:pt x="24" y="280"/>
                    </a:lnTo>
                    <a:lnTo>
                      <a:pt x="33" y="295"/>
                    </a:lnTo>
                    <a:lnTo>
                      <a:pt x="44" y="309"/>
                    </a:lnTo>
                    <a:lnTo>
                      <a:pt x="57" y="321"/>
                    </a:lnTo>
                    <a:lnTo>
                      <a:pt x="71" y="333"/>
                    </a:lnTo>
                    <a:lnTo>
                      <a:pt x="87" y="342"/>
                    </a:lnTo>
                    <a:lnTo>
                      <a:pt x="103" y="349"/>
                    </a:lnTo>
                    <a:lnTo>
                      <a:pt x="121" y="356"/>
                    </a:lnTo>
                    <a:lnTo>
                      <a:pt x="139" y="362"/>
                    </a:lnTo>
                    <a:lnTo>
                      <a:pt x="158" y="365"/>
                    </a:lnTo>
                    <a:lnTo>
                      <a:pt x="178" y="367"/>
                    </a:lnTo>
                    <a:lnTo>
                      <a:pt x="199" y="369"/>
                    </a:lnTo>
                    <a:lnTo>
                      <a:pt x="214" y="367"/>
                    </a:lnTo>
                    <a:lnTo>
                      <a:pt x="229" y="366"/>
                    </a:lnTo>
                    <a:lnTo>
                      <a:pt x="243" y="364"/>
                    </a:lnTo>
                    <a:lnTo>
                      <a:pt x="258" y="361"/>
                    </a:lnTo>
                    <a:lnTo>
                      <a:pt x="271" y="357"/>
                    </a:lnTo>
                    <a:lnTo>
                      <a:pt x="285" y="352"/>
                    </a:lnTo>
                    <a:lnTo>
                      <a:pt x="297" y="346"/>
                    </a:lnTo>
                    <a:lnTo>
                      <a:pt x="310" y="339"/>
                    </a:lnTo>
                    <a:lnTo>
                      <a:pt x="321" y="331"/>
                    </a:lnTo>
                    <a:lnTo>
                      <a:pt x="332" y="322"/>
                    </a:lnTo>
                    <a:lnTo>
                      <a:pt x="341" y="313"/>
                    </a:lnTo>
                    <a:lnTo>
                      <a:pt x="350" y="302"/>
                    </a:lnTo>
                    <a:lnTo>
                      <a:pt x="358" y="291"/>
                    </a:lnTo>
                    <a:lnTo>
                      <a:pt x="365" y="278"/>
                    </a:lnTo>
                    <a:lnTo>
                      <a:pt x="370" y="265"/>
                    </a:lnTo>
                    <a:lnTo>
                      <a:pt x="375" y="250"/>
                    </a:lnTo>
                    <a:lnTo>
                      <a:pt x="257" y="250"/>
                    </a:lnTo>
                    <a:lnTo>
                      <a:pt x="252" y="258"/>
                    </a:lnTo>
                    <a:lnTo>
                      <a:pt x="247" y="265"/>
                    </a:lnTo>
                    <a:lnTo>
                      <a:pt x="240" y="271"/>
                    </a:lnTo>
                    <a:lnTo>
                      <a:pt x="233" y="274"/>
                    </a:lnTo>
                    <a:lnTo>
                      <a:pt x="225" y="277"/>
                    </a:lnTo>
                    <a:lnTo>
                      <a:pt x="217" y="280"/>
                    </a:lnTo>
                    <a:lnTo>
                      <a:pt x="208" y="281"/>
                    </a:lnTo>
                    <a:lnTo>
                      <a:pt x="199" y="282"/>
                    </a:lnTo>
                    <a:lnTo>
                      <a:pt x="189" y="281"/>
                    </a:lnTo>
                    <a:lnTo>
                      <a:pt x="181" y="281"/>
                    </a:lnTo>
                    <a:lnTo>
                      <a:pt x="173" y="278"/>
                    </a:lnTo>
                    <a:lnTo>
                      <a:pt x="166" y="276"/>
                    </a:lnTo>
                    <a:lnTo>
                      <a:pt x="159" y="274"/>
                    </a:lnTo>
                    <a:lnTo>
                      <a:pt x="152" y="271"/>
                    </a:lnTo>
                    <a:lnTo>
                      <a:pt x="146" y="266"/>
                    </a:lnTo>
                    <a:lnTo>
                      <a:pt x="142" y="262"/>
                    </a:lnTo>
                    <a:lnTo>
                      <a:pt x="137" y="257"/>
                    </a:lnTo>
                    <a:lnTo>
                      <a:pt x="133" y="251"/>
                    </a:lnTo>
                    <a:lnTo>
                      <a:pt x="130" y="245"/>
                    </a:lnTo>
                    <a:lnTo>
                      <a:pt x="127" y="238"/>
                    </a:lnTo>
                    <a:lnTo>
                      <a:pt x="125" y="230"/>
                    </a:lnTo>
                    <a:lnTo>
                      <a:pt x="124" y="222"/>
                    </a:lnTo>
                    <a:lnTo>
                      <a:pt x="123" y="214"/>
                    </a:lnTo>
                    <a:lnTo>
                      <a:pt x="123" y="205"/>
                    </a:lnTo>
                    <a:lnTo>
                      <a:pt x="380" y="205"/>
                    </a:lnTo>
                    <a:lnTo>
                      <a:pt x="380" y="1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10" name="Freeform 117">
                <a:extLst>
                  <a:ext uri="{FF2B5EF4-FFF2-40B4-BE49-F238E27FC236}">
                    <a16:creationId xmlns:a16="http://schemas.microsoft.com/office/drawing/2014/main" id="{ECD96C47-5416-414D-B6E6-711943775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8425" y="6483363"/>
                <a:ext cx="74613" cy="104775"/>
              </a:xfrm>
              <a:custGeom>
                <a:avLst/>
                <a:gdLst>
                  <a:gd name="T0" fmla="*/ 2147483647 w 375"/>
                  <a:gd name="T1" fmla="*/ 220298775 h 533"/>
                  <a:gd name="T2" fmla="*/ 2147483647 w 375"/>
                  <a:gd name="T3" fmla="*/ 106343087 h 533"/>
                  <a:gd name="T4" fmla="*/ 1961321489 w 375"/>
                  <a:gd name="T5" fmla="*/ 30372759 h 533"/>
                  <a:gd name="T6" fmla="*/ 1646238351 w 375"/>
                  <a:gd name="T7" fmla="*/ 0 h 533"/>
                  <a:gd name="T8" fmla="*/ 1252414422 w 375"/>
                  <a:gd name="T9" fmla="*/ 22798883 h 533"/>
                  <a:gd name="T10" fmla="*/ 858590295 w 375"/>
                  <a:gd name="T11" fmla="*/ 144328251 h 533"/>
                  <a:gd name="T12" fmla="*/ 551385295 w 375"/>
                  <a:gd name="T13" fmla="*/ 349402019 h 533"/>
                  <a:gd name="T14" fmla="*/ 322961077 w 375"/>
                  <a:gd name="T15" fmla="*/ 638058716 h 533"/>
                  <a:gd name="T16" fmla="*/ 189033926 w 375"/>
                  <a:gd name="T17" fmla="*/ 1010298147 h 533"/>
                  <a:gd name="T18" fmla="*/ 173277849 w 375"/>
                  <a:gd name="T19" fmla="*/ 1390072924 h 533"/>
                  <a:gd name="T20" fmla="*/ 212668141 w 375"/>
                  <a:gd name="T21" fmla="*/ 1671155746 h 533"/>
                  <a:gd name="T22" fmla="*/ 315082939 w 375"/>
                  <a:gd name="T23" fmla="*/ 1883841919 h 533"/>
                  <a:gd name="T24" fmla="*/ 456848634 w 375"/>
                  <a:gd name="T25" fmla="*/ 2043356647 h 533"/>
                  <a:gd name="T26" fmla="*/ 645882560 w 375"/>
                  <a:gd name="T27" fmla="*/ 2147483647 h 533"/>
                  <a:gd name="T28" fmla="*/ 882184915 w 375"/>
                  <a:gd name="T29" fmla="*/ 2147483647 h 533"/>
                  <a:gd name="T30" fmla="*/ 1142121486 w 375"/>
                  <a:gd name="T31" fmla="*/ 2147483647 h 533"/>
                  <a:gd name="T32" fmla="*/ 1394179918 w 375"/>
                  <a:gd name="T33" fmla="*/ 2147483647 h 533"/>
                  <a:gd name="T34" fmla="*/ 1646238351 w 375"/>
                  <a:gd name="T35" fmla="*/ 2147483647 h 533"/>
                  <a:gd name="T36" fmla="*/ 1827433932 w 375"/>
                  <a:gd name="T37" fmla="*/ 2147483647 h 533"/>
                  <a:gd name="T38" fmla="*/ 1866784629 w 375"/>
                  <a:gd name="T39" fmla="*/ 2147483647 h 533"/>
                  <a:gd name="T40" fmla="*/ 1866784629 w 375"/>
                  <a:gd name="T41" fmla="*/ 2147483647 h 533"/>
                  <a:gd name="T42" fmla="*/ 1803799717 w 375"/>
                  <a:gd name="T43" fmla="*/ 2147483647 h 533"/>
                  <a:gd name="T44" fmla="*/ 1717140995 w 375"/>
                  <a:gd name="T45" fmla="*/ 2147483647 h 533"/>
                  <a:gd name="T46" fmla="*/ 1457204425 w 375"/>
                  <a:gd name="T47" fmla="*/ 2147483647 h 533"/>
                  <a:gd name="T48" fmla="*/ 1197267855 w 375"/>
                  <a:gd name="T49" fmla="*/ 2147483647 h 533"/>
                  <a:gd name="T50" fmla="*/ 953087560 w 375"/>
                  <a:gd name="T51" fmla="*/ 2147483647 h 533"/>
                  <a:gd name="T52" fmla="*/ 716785205 w 375"/>
                  <a:gd name="T53" fmla="*/ 2147483647 h 533"/>
                  <a:gd name="T54" fmla="*/ 519873141 w 375"/>
                  <a:gd name="T55" fmla="*/ 2147483647 h 533"/>
                  <a:gd name="T56" fmla="*/ 110292937 w 375"/>
                  <a:gd name="T57" fmla="*/ 2147483647 h 533"/>
                  <a:gd name="T58" fmla="*/ 433214419 w 375"/>
                  <a:gd name="T59" fmla="*/ 2147483647 h 533"/>
                  <a:gd name="T60" fmla="*/ 787687650 w 375"/>
                  <a:gd name="T61" fmla="*/ 2147483647 h 533"/>
                  <a:gd name="T62" fmla="*/ 1157877563 w 375"/>
                  <a:gd name="T63" fmla="*/ 2147483647 h 533"/>
                  <a:gd name="T64" fmla="*/ 1512350993 w 375"/>
                  <a:gd name="T65" fmla="*/ 2147483647 h 533"/>
                  <a:gd name="T66" fmla="*/ 1811677855 w 375"/>
                  <a:gd name="T67" fmla="*/ 2147483647 h 533"/>
                  <a:gd name="T68" fmla="*/ 2103086985 w 375"/>
                  <a:gd name="T69" fmla="*/ 2147483647 h 533"/>
                  <a:gd name="T70" fmla="*/ 2147483647 w 375"/>
                  <a:gd name="T71" fmla="*/ 2147483647 h 533"/>
                  <a:gd name="T72" fmla="*/ 2147483647 w 375"/>
                  <a:gd name="T73" fmla="*/ 2147483647 h 533"/>
                  <a:gd name="T74" fmla="*/ 2147483647 w 375"/>
                  <a:gd name="T75" fmla="*/ 2147483647 h 533"/>
                  <a:gd name="T76" fmla="*/ 2147483647 w 375"/>
                  <a:gd name="T77" fmla="*/ 2147483647 h 533"/>
                  <a:gd name="T78" fmla="*/ 2147483647 w 375"/>
                  <a:gd name="T79" fmla="*/ 2147483647 h 533"/>
                  <a:gd name="T80" fmla="*/ 2147483647 w 375"/>
                  <a:gd name="T81" fmla="*/ 2147483647 h 533"/>
                  <a:gd name="T82" fmla="*/ 2147483647 w 375"/>
                  <a:gd name="T83" fmla="*/ 2147483647 h 533"/>
                  <a:gd name="T84" fmla="*/ 2147483647 w 375"/>
                  <a:gd name="T85" fmla="*/ 2020557765 h 533"/>
                  <a:gd name="T86" fmla="*/ 2147483647 w 375"/>
                  <a:gd name="T87" fmla="*/ 1838244154 h 533"/>
                  <a:gd name="T88" fmla="*/ 2147483647 w 375"/>
                  <a:gd name="T89" fmla="*/ 1701528308 h 533"/>
                  <a:gd name="T90" fmla="*/ 1969199428 w 375"/>
                  <a:gd name="T91" fmla="*/ 1595185222 h 533"/>
                  <a:gd name="T92" fmla="*/ 1551741285 w 375"/>
                  <a:gd name="T93" fmla="*/ 1473655854 h 533"/>
                  <a:gd name="T94" fmla="*/ 1339073144 w 375"/>
                  <a:gd name="T95" fmla="*/ 1359700166 h 533"/>
                  <a:gd name="T96" fmla="*/ 1252414422 w 375"/>
                  <a:gd name="T97" fmla="*/ 1230558196 h 533"/>
                  <a:gd name="T98" fmla="*/ 1244536284 w 375"/>
                  <a:gd name="T99" fmla="*/ 1116641233 h 533"/>
                  <a:gd name="T100" fmla="*/ 1291804714 w 375"/>
                  <a:gd name="T101" fmla="*/ 1017872023 h 533"/>
                  <a:gd name="T102" fmla="*/ 1465082563 w 375"/>
                  <a:gd name="T103" fmla="*/ 881156177 h 533"/>
                  <a:gd name="T104" fmla="*/ 1685628643 w 375"/>
                  <a:gd name="T105" fmla="*/ 835558608 h 533"/>
                  <a:gd name="T106" fmla="*/ 1961321489 w 375"/>
                  <a:gd name="T107" fmla="*/ 873543772 h 533"/>
                  <a:gd name="T108" fmla="*/ 2147483647 w 375"/>
                  <a:gd name="T109" fmla="*/ 979886859 h 533"/>
                  <a:gd name="T110" fmla="*/ 2147483647 w 375"/>
                  <a:gd name="T111" fmla="*/ 311455384 h 53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75" h="533">
                    <a:moveTo>
                      <a:pt x="354" y="41"/>
                    </a:moveTo>
                    <a:lnTo>
                      <a:pt x="343" y="35"/>
                    </a:lnTo>
                    <a:lnTo>
                      <a:pt x="330" y="29"/>
                    </a:lnTo>
                    <a:lnTo>
                      <a:pt x="318" y="25"/>
                    </a:lnTo>
                    <a:lnTo>
                      <a:pt x="304" y="19"/>
                    </a:lnTo>
                    <a:lnTo>
                      <a:pt x="291" y="14"/>
                    </a:lnTo>
                    <a:lnTo>
                      <a:pt x="277" y="11"/>
                    </a:lnTo>
                    <a:lnTo>
                      <a:pt x="263" y="8"/>
                    </a:lnTo>
                    <a:lnTo>
                      <a:pt x="249" y="4"/>
                    </a:lnTo>
                    <a:lnTo>
                      <a:pt x="236" y="3"/>
                    </a:lnTo>
                    <a:lnTo>
                      <a:pt x="222" y="1"/>
                    </a:lnTo>
                    <a:lnTo>
                      <a:pt x="209" y="0"/>
                    </a:lnTo>
                    <a:lnTo>
                      <a:pt x="195" y="0"/>
                    </a:lnTo>
                    <a:lnTo>
                      <a:pt x="177" y="1"/>
                    </a:lnTo>
                    <a:lnTo>
                      <a:pt x="159" y="3"/>
                    </a:lnTo>
                    <a:lnTo>
                      <a:pt x="142" y="7"/>
                    </a:lnTo>
                    <a:lnTo>
                      <a:pt x="125" y="12"/>
                    </a:lnTo>
                    <a:lnTo>
                      <a:pt x="109" y="19"/>
                    </a:lnTo>
                    <a:lnTo>
                      <a:pt x="96" y="27"/>
                    </a:lnTo>
                    <a:lnTo>
                      <a:pt x="82" y="36"/>
                    </a:lnTo>
                    <a:lnTo>
                      <a:pt x="70" y="46"/>
                    </a:lnTo>
                    <a:lnTo>
                      <a:pt x="59" y="58"/>
                    </a:lnTo>
                    <a:lnTo>
                      <a:pt x="49" y="71"/>
                    </a:lnTo>
                    <a:lnTo>
                      <a:pt x="41" y="84"/>
                    </a:lnTo>
                    <a:lnTo>
                      <a:pt x="34" y="100"/>
                    </a:lnTo>
                    <a:lnTo>
                      <a:pt x="28" y="116"/>
                    </a:lnTo>
                    <a:lnTo>
                      <a:pt x="24" y="133"/>
                    </a:lnTo>
                    <a:lnTo>
                      <a:pt x="22" y="151"/>
                    </a:lnTo>
                    <a:lnTo>
                      <a:pt x="21" y="170"/>
                    </a:lnTo>
                    <a:lnTo>
                      <a:pt x="22" y="183"/>
                    </a:lnTo>
                    <a:lnTo>
                      <a:pt x="23" y="197"/>
                    </a:lnTo>
                    <a:lnTo>
                      <a:pt x="24" y="209"/>
                    </a:lnTo>
                    <a:lnTo>
                      <a:pt x="27" y="220"/>
                    </a:lnTo>
                    <a:lnTo>
                      <a:pt x="31" y="230"/>
                    </a:lnTo>
                    <a:lnTo>
                      <a:pt x="35" y="240"/>
                    </a:lnTo>
                    <a:lnTo>
                      <a:pt x="40" y="248"/>
                    </a:lnTo>
                    <a:lnTo>
                      <a:pt x="45" y="256"/>
                    </a:lnTo>
                    <a:lnTo>
                      <a:pt x="51" y="262"/>
                    </a:lnTo>
                    <a:lnTo>
                      <a:pt x="58" y="269"/>
                    </a:lnTo>
                    <a:lnTo>
                      <a:pt x="66" y="275"/>
                    </a:lnTo>
                    <a:lnTo>
                      <a:pt x="73" y="280"/>
                    </a:lnTo>
                    <a:lnTo>
                      <a:pt x="82" y="286"/>
                    </a:lnTo>
                    <a:lnTo>
                      <a:pt x="91" y="290"/>
                    </a:lnTo>
                    <a:lnTo>
                      <a:pt x="102" y="294"/>
                    </a:lnTo>
                    <a:lnTo>
                      <a:pt x="112" y="298"/>
                    </a:lnTo>
                    <a:lnTo>
                      <a:pt x="123" y="302"/>
                    </a:lnTo>
                    <a:lnTo>
                      <a:pt x="134" y="306"/>
                    </a:lnTo>
                    <a:lnTo>
                      <a:pt x="145" y="310"/>
                    </a:lnTo>
                    <a:lnTo>
                      <a:pt x="158" y="313"/>
                    </a:lnTo>
                    <a:lnTo>
                      <a:pt x="167" y="315"/>
                    </a:lnTo>
                    <a:lnTo>
                      <a:pt x="177" y="319"/>
                    </a:lnTo>
                    <a:lnTo>
                      <a:pt x="187" y="322"/>
                    </a:lnTo>
                    <a:lnTo>
                      <a:pt x="198" y="327"/>
                    </a:lnTo>
                    <a:lnTo>
                      <a:pt x="209" y="331"/>
                    </a:lnTo>
                    <a:lnTo>
                      <a:pt x="218" y="337"/>
                    </a:lnTo>
                    <a:lnTo>
                      <a:pt x="225" y="343"/>
                    </a:lnTo>
                    <a:lnTo>
                      <a:pt x="232" y="351"/>
                    </a:lnTo>
                    <a:lnTo>
                      <a:pt x="234" y="356"/>
                    </a:lnTo>
                    <a:lnTo>
                      <a:pt x="237" y="360"/>
                    </a:lnTo>
                    <a:lnTo>
                      <a:pt x="237" y="365"/>
                    </a:lnTo>
                    <a:lnTo>
                      <a:pt x="238" y="370"/>
                    </a:lnTo>
                    <a:lnTo>
                      <a:pt x="237" y="377"/>
                    </a:lnTo>
                    <a:lnTo>
                      <a:pt x="237" y="383"/>
                    </a:lnTo>
                    <a:lnTo>
                      <a:pt x="234" y="389"/>
                    </a:lnTo>
                    <a:lnTo>
                      <a:pt x="232" y="394"/>
                    </a:lnTo>
                    <a:lnTo>
                      <a:pt x="229" y="399"/>
                    </a:lnTo>
                    <a:lnTo>
                      <a:pt x="225" y="402"/>
                    </a:lnTo>
                    <a:lnTo>
                      <a:pt x="222" y="407"/>
                    </a:lnTo>
                    <a:lnTo>
                      <a:pt x="218" y="410"/>
                    </a:lnTo>
                    <a:lnTo>
                      <a:pt x="207" y="414"/>
                    </a:lnTo>
                    <a:lnTo>
                      <a:pt x="197" y="419"/>
                    </a:lnTo>
                    <a:lnTo>
                      <a:pt x="185" y="421"/>
                    </a:lnTo>
                    <a:lnTo>
                      <a:pt x="174" y="421"/>
                    </a:lnTo>
                    <a:lnTo>
                      <a:pt x="162" y="421"/>
                    </a:lnTo>
                    <a:lnTo>
                      <a:pt x="152" y="420"/>
                    </a:lnTo>
                    <a:lnTo>
                      <a:pt x="141" y="418"/>
                    </a:lnTo>
                    <a:lnTo>
                      <a:pt x="131" y="414"/>
                    </a:lnTo>
                    <a:lnTo>
                      <a:pt x="121" y="411"/>
                    </a:lnTo>
                    <a:lnTo>
                      <a:pt x="111" y="407"/>
                    </a:lnTo>
                    <a:lnTo>
                      <a:pt x="102" y="401"/>
                    </a:lnTo>
                    <a:lnTo>
                      <a:pt x="91" y="395"/>
                    </a:lnTo>
                    <a:lnTo>
                      <a:pt x="82" y="390"/>
                    </a:lnTo>
                    <a:lnTo>
                      <a:pt x="73" y="383"/>
                    </a:lnTo>
                    <a:lnTo>
                      <a:pt x="66" y="376"/>
                    </a:lnTo>
                    <a:lnTo>
                      <a:pt x="57" y="369"/>
                    </a:lnTo>
                    <a:lnTo>
                      <a:pt x="0" y="475"/>
                    </a:lnTo>
                    <a:lnTo>
                      <a:pt x="14" y="484"/>
                    </a:lnTo>
                    <a:lnTo>
                      <a:pt x="27" y="492"/>
                    </a:lnTo>
                    <a:lnTo>
                      <a:pt x="41" y="500"/>
                    </a:lnTo>
                    <a:lnTo>
                      <a:pt x="55" y="507"/>
                    </a:lnTo>
                    <a:lnTo>
                      <a:pt x="70" y="512"/>
                    </a:lnTo>
                    <a:lnTo>
                      <a:pt x="85" y="518"/>
                    </a:lnTo>
                    <a:lnTo>
                      <a:pt x="100" y="523"/>
                    </a:lnTo>
                    <a:lnTo>
                      <a:pt x="115" y="526"/>
                    </a:lnTo>
                    <a:lnTo>
                      <a:pt x="131" y="529"/>
                    </a:lnTo>
                    <a:lnTo>
                      <a:pt x="147" y="532"/>
                    </a:lnTo>
                    <a:lnTo>
                      <a:pt x="162" y="533"/>
                    </a:lnTo>
                    <a:lnTo>
                      <a:pt x="178" y="533"/>
                    </a:lnTo>
                    <a:lnTo>
                      <a:pt x="192" y="533"/>
                    </a:lnTo>
                    <a:lnTo>
                      <a:pt x="204" y="532"/>
                    </a:lnTo>
                    <a:lnTo>
                      <a:pt x="216" y="530"/>
                    </a:lnTo>
                    <a:lnTo>
                      <a:pt x="230" y="528"/>
                    </a:lnTo>
                    <a:lnTo>
                      <a:pt x="242" y="526"/>
                    </a:lnTo>
                    <a:lnTo>
                      <a:pt x="255" y="523"/>
                    </a:lnTo>
                    <a:lnTo>
                      <a:pt x="267" y="518"/>
                    </a:lnTo>
                    <a:lnTo>
                      <a:pt x="278" y="512"/>
                    </a:lnTo>
                    <a:lnTo>
                      <a:pt x="291" y="507"/>
                    </a:lnTo>
                    <a:lnTo>
                      <a:pt x="301" y="501"/>
                    </a:lnTo>
                    <a:lnTo>
                      <a:pt x="312" y="493"/>
                    </a:lnTo>
                    <a:lnTo>
                      <a:pt x="322" y="485"/>
                    </a:lnTo>
                    <a:lnTo>
                      <a:pt x="331" y="476"/>
                    </a:lnTo>
                    <a:lnTo>
                      <a:pt x="340" y="467"/>
                    </a:lnTo>
                    <a:lnTo>
                      <a:pt x="347" y="457"/>
                    </a:lnTo>
                    <a:lnTo>
                      <a:pt x="354" y="446"/>
                    </a:lnTo>
                    <a:lnTo>
                      <a:pt x="359" y="435"/>
                    </a:lnTo>
                    <a:lnTo>
                      <a:pt x="364" y="423"/>
                    </a:lnTo>
                    <a:lnTo>
                      <a:pt x="367" y="411"/>
                    </a:lnTo>
                    <a:lnTo>
                      <a:pt x="370" y="400"/>
                    </a:lnTo>
                    <a:lnTo>
                      <a:pt x="372" y="387"/>
                    </a:lnTo>
                    <a:lnTo>
                      <a:pt x="374" y="374"/>
                    </a:lnTo>
                    <a:lnTo>
                      <a:pt x="374" y="361"/>
                    </a:lnTo>
                    <a:lnTo>
                      <a:pt x="375" y="349"/>
                    </a:lnTo>
                    <a:lnTo>
                      <a:pt x="374" y="334"/>
                    </a:lnTo>
                    <a:lnTo>
                      <a:pt x="372" y="321"/>
                    </a:lnTo>
                    <a:lnTo>
                      <a:pt x="370" y="307"/>
                    </a:lnTo>
                    <a:lnTo>
                      <a:pt x="365" y="296"/>
                    </a:lnTo>
                    <a:lnTo>
                      <a:pt x="359" y="285"/>
                    </a:lnTo>
                    <a:lnTo>
                      <a:pt x="354" y="275"/>
                    </a:lnTo>
                    <a:lnTo>
                      <a:pt x="347" y="266"/>
                    </a:lnTo>
                    <a:lnTo>
                      <a:pt x="339" y="257"/>
                    </a:lnTo>
                    <a:lnTo>
                      <a:pt x="330" y="249"/>
                    </a:lnTo>
                    <a:lnTo>
                      <a:pt x="320" y="242"/>
                    </a:lnTo>
                    <a:lnTo>
                      <a:pt x="310" y="235"/>
                    </a:lnTo>
                    <a:lnTo>
                      <a:pt x="299" y="230"/>
                    </a:lnTo>
                    <a:lnTo>
                      <a:pt x="287" y="224"/>
                    </a:lnTo>
                    <a:lnTo>
                      <a:pt x="275" y="220"/>
                    </a:lnTo>
                    <a:lnTo>
                      <a:pt x="263" y="215"/>
                    </a:lnTo>
                    <a:lnTo>
                      <a:pt x="250" y="210"/>
                    </a:lnTo>
                    <a:lnTo>
                      <a:pt x="216" y="200"/>
                    </a:lnTo>
                    <a:lnTo>
                      <a:pt x="207" y="198"/>
                    </a:lnTo>
                    <a:lnTo>
                      <a:pt x="197" y="194"/>
                    </a:lnTo>
                    <a:lnTo>
                      <a:pt x="187" y="190"/>
                    </a:lnTo>
                    <a:lnTo>
                      <a:pt x="178" y="185"/>
                    </a:lnTo>
                    <a:lnTo>
                      <a:pt x="170" y="179"/>
                    </a:lnTo>
                    <a:lnTo>
                      <a:pt x="164" y="171"/>
                    </a:lnTo>
                    <a:lnTo>
                      <a:pt x="161" y="167"/>
                    </a:lnTo>
                    <a:lnTo>
                      <a:pt x="159" y="162"/>
                    </a:lnTo>
                    <a:lnTo>
                      <a:pt x="158" y="158"/>
                    </a:lnTo>
                    <a:lnTo>
                      <a:pt x="158" y="152"/>
                    </a:lnTo>
                    <a:lnTo>
                      <a:pt x="158" y="147"/>
                    </a:lnTo>
                    <a:lnTo>
                      <a:pt x="159" y="143"/>
                    </a:lnTo>
                    <a:lnTo>
                      <a:pt x="161" y="138"/>
                    </a:lnTo>
                    <a:lnTo>
                      <a:pt x="164" y="134"/>
                    </a:lnTo>
                    <a:lnTo>
                      <a:pt x="169" y="126"/>
                    </a:lnTo>
                    <a:lnTo>
                      <a:pt x="177" y="120"/>
                    </a:lnTo>
                    <a:lnTo>
                      <a:pt x="186" y="116"/>
                    </a:lnTo>
                    <a:lnTo>
                      <a:pt x="195" y="112"/>
                    </a:lnTo>
                    <a:lnTo>
                      <a:pt x="205" y="110"/>
                    </a:lnTo>
                    <a:lnTo>
                      <a:pt x="214" y="110"/>
                    </a:lnTo>
                    <a:lnTo>
                      <a:pt x="227" y="110"/>
                    </a:lnTo>
                    <a:lnTo>
                      <a:pt x="238" y="112"/>
                    </a:lnTo>
                    <a:lnTo>
                      <a:pt x="249" y="115"/>
                    </a:lnTo>
                    <a:lnTo>
                      <a:pt x="260" y="119"/>
                    </a:lnTo>
                    <a:lnTo>
                      <a:pt x="272" y="124"/>
                    </a:lnTo>
                    <a:lnTo>
                      <a:pt x="282" y="129"/>
                    </a:lnTo>
                    <a:lnTo>
                      <a:pt x="292" y="136"/>
                    </a:lnTo>
                    <a:lnTo>
                      <a:pt x="301" y="144"/>
                    </a:lnTo>
                    <a:lnTo>
                      <a:pt x="354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11" name="Freeform 118">
                <a:extLst>
                  <a:ext uri="{FF2B5EF4-FFF2-40B4-BE49-F238E27FC236}">
                    <a16:creationId xmlns:a16="http://schemas.microsoft.com/office/drawing/2014/main" id="{7E9AD54F-E7E5-A44A-B8ED-D17E546DED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79388" y="6515113"/>
                <a:ext cx="74613" cy="73025"/>
              </a:xfrm>
              <a:custGeom>
                <a:avLst/>
                <a:gdLst>
                  <a:gd name="T0" fmla="*/ 961368424 w 379"/>
                  <a:gd name="T1" fmla="*/ 976561940 h 369"/>
                  <a:gd name="T2" fmla="*/ 1022410718 w 379"/>
                  <a:gd name="T3" fmla="*/ 860322170 h 369"/>
                  <a:gd name="T4" fmla="*/ 1098723280 w 379"/>
                  <a:gd name="T5" fmla="*/ 767306922 h 369"/>
                  <a:gd name="T6" fmla="*/ 1190267328 w 379"/>
                  <a:gd name="T7" fmla="*/ 689800879 h 369"/>
                  <a:gd name="T8" fmla="*/ 1304716976 w 379"/>
                  <a:gd name="T9" fmla="*/ 651067350 h 369"/>
                  <a:gd name="T10" fmla="*/ 1434436697 w 379"/>
                  <a:gd name="T11" fmla="*/ 620049338 h 369"/>
                  <a:gd name="T12" fmla="*/ 1564156614 w 379"/>
                  <a:gd name="T13" fmla="*/ 620049338 h 369"/>
                  <a:gd name="T14" fmla="*/ 1686241200 w 379"/>
                  <a:gd name="T15" fmla="*/ 651067350 h 369"/>
                  <a:gd name="T16" fmla="*/ 1793055714 w 379"/>
                  <a:gd name="T17" fmla="*/ 697555382 h 369"/>
                  <a:gd name="T18" fmla="*/ 1892234897 w 379"/>
                  <a:gd name="T19" fmla="*/ 775061623 h 369"/>
                  <a:gd name="T20" fmla="*/ 1960912325 w 379"/>
                  <a:gd name="T21" fmla="*/ 868076673 h 369"/>
                  <a:gd name="T22" fmla="*/ 2006684349 w 379"/>
                  <a:gd name="T23" fmla="*/ 976561940 h 369"/>
                  <a:gd name="T24" fmla="*/ 946136742 w 379"/>
                  <a:gd name="T25" fmla="*/ 1038598161 h 369"/>
                  <a:gd name="T26" fmla="*/ 2147483647 w 379"/>
                  <a:gd name="T27" fmla="*/ 1379601757 h 369"/>
                  <a:gd name="T28" fmla="*/ 2147483647 w 379"/>
                  <a:gd name="T29" fmla="*/ 1162592237 h 369"/>
                  <a:gd name="T30" fmla="*/ 2147483647 w 379"/>
                  <a:gd name="T31" fmla="*/ 968807437 h 369"/>
                  <a:gd name="T32" fmla="*/ 2147483647 w 379"/>
                  <a:gd name="T33" fmla="*/ 790570629 h 369"/>
                  <a:gd name="T34" fmla="*/ 2147483647 w 379"/>
                  <a:gd name="T35" fmla="*/ 620049338 h 369"/>
                  <a:gd name="T36" fmla="*/ 2147483647 w 379"/>
                  <a:gd name="T37" fmla="*/ 472791556 h 369"/>
                  <a:gd name="T38" fmla="*/ 2147483647 w 379"/>
                  <a:gd name="T39" fmla="*/ 341042780 h 369"/>
                  <a:gd name="T40" fmla="*/ 2147483647 w 379"/>
                  <a:gd name="T41" fmla="*/ 240273029 h 369"/>
                  <a:gd name="T42" fmla="*/ 2144039401 w 379"/>
                  <a:gd name="T43" fmla="*/ 139503279 h 369"/>
                  <a:gd name="T44" fmla="*/ 1976182594 w 379"/>
                  <a:gd name="T45" fmla="*/ 77506241 h 369"/>
                  <a:gd name="T46" fmla="*/ 1777785445 w 379"/>
                  <a:gd name="T47" fmla="*/ 38733529 h 369"/>
                  <a:gd name="T48" fmla="*/ 1564156614 w 379"/>
                  <a:gd name="T49" fmla="*/ 7754503 h 369"/>
                  <a:gd name="T50" fmla="*/ 1297120625 w 379"/>
                  <a:gd name="T51" fmla="*/ 7754503 h 369"/>
                  <a:gd name="T52" fmla="*/ 1007179232 w 379"/>
                  <a:gd name="T53" fmla="*/ 61997038 h 369"/>
                  <a:gd name="T54" fmla="*/ 740104459 w 379"/>
                  <a:gd name="T55" fmla="*/ 155012285 h 369"/>
                  <a:gd name="T56" fmla="*/ 503570224 w 379"/>
                  <a:gd name="T57" fmla="*/ 294515564 h 369"/>
                  <a:gd name="T58" fmla="*/ 320443148 w 379"/>
                  <a:gd name="T59" fmla="*/ 480546059 h 369"/>
                  <a:gd name="T60" fmla="*/ 160221673 w 379"/>
                  <a:gd name="T61" fmla="*/ 705309885 h 369"/>
                  <a:gd name="T62" fmla="*/ 61042293 w 379"/>
                  <a:gd name="T63" fmla="*/ 968807437 h 369"/>
                  <a:gd name="T64" fmla="*/ 7635135 w 379"/>
                  <a:gd name="T65" fmla="*/ 1271116688 h 369"/>
                  <a:gd name="T66" fmla="*/ 7635135 w 379"/>
                  <a:gd name="T67" fmla="*/ 1596611080 h 369"/>
                  <a:gd name="T68" fmla="*/ 68677428 w 379"/>
                  <a:gd name="T69" fmla="*/ 1906635848 h 369"/>
                  <a:gd name="T70" fmla="*/ 183127076 w 379"/>
                  <a:gd name="T71" fmla="*/ 2147483647 h 369"/>
                  <a:gd name="T72" fmla="*/ 335713417 w 379"/>
                  <a:gd name="T73" fmla="*/ 2147483647 h 369"/>
                  <a:gd name="T74" fmla="*/ 541745897 w 379"/>
                  <a:gd name="T75" fmla="*/ 2147483647 h 369"/>
                  <a:gd name="T76" fmla="*/ 778280131 w 379"/>
                  <a:gd name="T77" fmla="*/ 2147483647 h 369"/>
                  <a:gd name="T78" fmla="*/ 1052951256 w 379"/>
                  <a:gd name="T79" fmla="*/ 2147483647 h 369"/>
                  <a:gd name="T80" fmla="*/ 1358162918 w 379"/>
                  <a:gd name="T81" fmla="*/ 2147483647 h 369"/>
                  <a:gd name="T82" fmla="*/ 1632834042 w 379"/>
                  <a:gd name="T83" fmla="*/ 2147483647 h 369"/>
                  <a:gd name="T84" fmla="*/ 1854098007 w 379"/>
                  <a:gd name="T85" fmla="*/ 2147483647 h 369"/>
                  <a:gd name="T86" fmla="*/ 2067726839 w 379"/>
                  <a:gd name="T87" fmla="*/ 2147483647 h 369"/>
                  <a:gd name="T88" fmla="*/ 2147483647 w 379"/>
                  <a:gd name="T89" fmla="*/ 2147483647 h 369"/>
                  <a:gd name="T90" fmla="*/ 2147483647 w 379"/>
                  <a:gd name="T91" fmla="*/ 2147483647 h 369"/>
                  <a:gd name="T92" fmla="*/ 2147483647 w 379"/>
                  <a:gd name="T93" fmla="*/ 2147483647 h 369"/>
                  <a:gd name="T94" fmla="*/ 2147483647 w 379"/>
                  <a:gd name="T95" fmla="*/ 2147483647 h 369"/>
                  <a:gd name="T96" fmla="*/ 2147483647 w 379"/>
                  <a:gd name="T97" fmla="*/ 2053893432 h 369"/>
                  <a:gd name="T98" fmla="*/ 1960912325 w 379"/>
                  <a:gd name="T99" fmla="*/ 1937653860 h 369"/>
                  <a:gd name="T100" fmla="*/ 1884599763 w 379"/>
                  <a:gd name="T101" fmla="*/ 2053893432 h 369"/>
                  <a:gd name="T102" fmla="*/ 1777785445 w 379"/>
                  <a:gd name="T103" fmla="*/ 2123684355 h 369"/>
                  <a:gd name="T104" fmla="*/ 1655700662 w 379"/>
                  <a:gd name="T105" fmla="*/ 2147483647 h 369"/>
                  <a:gd name="T106" fmla="*/ 1518384590 w 379"/>
                  <a:gd name="T107" fmla="*/ 2147483647 h 369"/>
                  <a:gd name="T108" fmla="*/ 1381029538 w 379"/>
                  <a:gd name="T109" fmla="*/ 2147483647 h 369"/>
                  <a:gd name="T110" fmla="*/ 1258944952 w 379"/>
                  <a:gd name="T111" fmla="*/ 2139154176 h 369"/>
                  <a:gd name="T112" fmla="*/ 1159765573 w 379"/>
                  <a:gd name="T113" fmla="*/ 2100420648 h 369"/>
                  <a:gd name="T114" fmla="*/ 1083453011 w 379"/>
                  <a:gd name="T115" fmla="*/ 2030669107 h 369"/>
                  <a:gd name="T116" fmla="*/ 1014775583 w 379"/>
                  <a:gd name="T117" fmla="*/ 1945408363 h 369"/>
                  <a:gd name="T118" fmla="*/ 969003559 w 379"/>
                  <a:gd name="T119" fmla="*/ 1844638612 h 369"/>
                  <a:gd name="T120" fmla="*/ 946136742 w 379"/>
                  <a:gd name="T121" fmla="*/ 1720644537 h 369"/>
                  <a:gd name="T122" fmla="*/ 938501607 w 379"/>
                  <a:gd name="T123" fmla="*/ 1588856577 h 369"/>
                  <a:gd name="T124" fmla="*/ 2147483647 w 379"/>
                  <a:gd name="T125" fmla="*/ 1488126011 h 36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79" h="369">
                    <a:moveTo>
                      <a:pt x="124" y="134"/>
                    </a:moveTo>
                    <a:lnTo>
                      <a:pt x="126" y="126"/>
                    </a:lnTo>
                    <a:lnTo>
                      <a:pt x="129" y="118"/>
                    </a:lnTo>
                    <a:lnTo>
                      <a:pt x="134" y="111"/>
                    </a:lnTo>
                    <a:lnTo>
                      <a:pt x="138" y="105"/>
                    </a:lnTo>
                    <a:lnTo>
                      <a:pt x="144" y="99"/>
                    </a:lnTo>
                    <a:lnTo>
                      <a:pt x="150" y="94"/>
                    </a:lnTo>
                    <a:lnTo>
                      <a:pt x="156" y="89"/>
                    </a:lnTo>
                    <a:lnTo>
                      <a:pt x="163" y="86"/>
                    </a:lnTo>
                    <a:lnTo>
                      <a:pt x="171" y="84"/>
                    </a:lnTo>
                    <a:lnTo>
                      <a:pt x="179" y="81"/>
                    </a:lnTo>
                    <a:lnTo>
                      <a:pt x="188" y="80"/>
                    </a:lnTo>
                    <a:lnTo>
                      <a:pt x="197" y="80"/>
                    </a:lnTo>
                    <a:lnTo>
                      <a:pt x="205" y="80"/>
                    </a:lnTo>
                    <a:lnTo>
                      <a:pt x="213" y="81"/>
                    </a:lnTo>
                    <a:lnTo>
                      <a:pt x="221" y="84"/>
                    </a:lnTo>
                    <a:lnTo>
                      <a:pt x="227" y="87"/>
                    </a:lnTo>
                    <a:lnTo>
                      <a:pt x="235" y="90"/>
                    </a:lnTo>
                    <a:lnTo>
                      <a:pt x="241" y="95"/>
                    </a:lnTo>
                    <a:lnTo>
                      <a:pt x="248" y="100"/>
                    </a:lnTo>
                    <a:lnTo>
                      <a:pt x="252" y="106"/>
                    </a:lnTo>
                    <a:lnTo>
                      <a:pt x="257" y="112"/>
                    </a:lnTo>
                    <a:lnTo>
                      <a:pt x="261" y="118"/>
                    </a:lnTo>
                    <a:lnTo>
                      <a:pt x="263" y="126"/>
                    </a:lnTo>
                    <a:lnTo>
                      <a:pt x="266" y="134"/>
                    </a:lnTo>
                    <a:lnTo>
                      <a:pt x="124" y="134"/>
                    </a:lnTo>
                    <a:close/>
                    <a:moveTo>
                      <a:pt x="379" y="192"/>
                    </a:moveTo>
                    <a:lnTo>
                      <a:pt x="379" y="178"/>
                    </a:lnTo>
                    <a:lnTo>
                      <a:pt x="378" y="164"/>
                    </a:lnTo>
                    <a:lnTo>
                      <a:pt x="376" y="150"/>
                    </a:lnTo>
                    <a:lnTo>
                      <a:pt x="374" y="138"/>
                    </a:lnTo>
                    <a:lnTo>
                      <a:pt x="370" y="125"/>
                    </a:lnTo>
                    <a:lnTo>
                      <a:pt x="367" y="113"/>
                    </a:lnTo>
                    <a:lnTo>
                      <a:pt x="363" y="102"/>
                    </a:lnTo>
                    <a:lnTo>
                      <a:pt x="357" y="90"/>
                    </a:lnTo>
                    <a:lnTo>
                      <a:pt x="351" y="80"/>
                    </a:lnTo>
                    <a:lnTo>
                      <a:pt x="345" y="70"/>
                    </a:lnTo>
                    <a:lnTo>
                      <a:pt x="338" y="61"/>
                    </a:lnTo>
                    <a:lnTo>
                      <a:pt x="330" y="52"/>
                    </a:lnTo>
                    <a:lnTo>
                      <a:pt x="322" y="44"/>
                    </a:lnTo>
                    <a:lnTo>
                      <a:pt x="313" y="37"/>
                    </a:lnTo>
                    <a:lnTo>
                      <a:pt x="303" y="31"/>
                    </a:lnTo>
                    <a:lnTo>
                      <a:pt x="293" y="24"/>
                    </a:lnTo>
                    <a:lnTo>
                      <a:pt x="281" y="18"/>
                    </a:lnTo>
                    <a:lnTo>
                      <a:pt x="270" y="14"/>
                    </a:lnTo>
                    <a:lnTo>
                      <a:pt x="259" y="10"/>
                    </a:lnTo>
                    <a:lnTo>
                      <a:pt x="247" y="7"/>
                    </a:lnTo>
                    <a:lnTo>
                      <a:pt x="233" y="5"/>
                    </a:lnTo>
                    <a:lnTo>
                      <a:pt x="220" y="2"/>
                    </a:lnTo>
                    <a:lnTo>
                      <a:pt x="205" y="1"/>
                    </a:lnTo>
                    <a:lnTo>
                      <a:pt x="190" y="0"/>
                    </a:lnTo>
                    <a:lnTo>
                      <a:pt x="170" y="1"/>
                    </a:lnTo>
                    <a:lnTo>
                      <a:pt x="150" y="4"/>
                    </a:lnTo>
                    <a:lnTo>
                      <a:pt x="132" y="8"/>
                    </a:lnTo>
                    <a:lnTo>
                      <a:pt x="114" y="14"/>
                    </a:lnTo>
                    <a:lnTo>
                      <a:pt x="97" y="20"/>
                    </a:lnTo>
                    <a:lnTo>
                      <a:pt x="81" y="28"/>
                    </a:lnTo>
                    <a:lnTo>
                      <a:pt x="66" y="38"/>
                    </a:lnTo>
                    <a:lnTo>
                      <a:pt x="53" y="50"/>
                    </a:lnTo>
                    <a:lnTo>
                      <a:pt x="42" y="62"/>
                    </a:lnTo>
                    <a:lnTo>
                      <a:pt x="30" y="76"/>
                    </a:lnTo>
                    <a:lnTo>
                      <a:pt x="21" y="91"/>
                    </a:lnTo>
                    <a:lnTo>
                      <a:pt x="13" y="107"/>
                    </a:lnTo>
                    <a:lnTo>
                      <a:pt x="8" y="125"/>
                    </a:lnTo>
                    <a:lnTo>
                      <a:pt x="3" y="144"/>
                    </a:lnTo>
                    <a:lnTo>
                      <a:pt x="1" y="164"/>
                    </a:lnTo>
                    <a:lnTo>
                      <a:pt x="0" y="185"/>
                    </a:lnTo>
                    <a:lnTo>
                      <a:pt x="1" y="206"/>
                    </a:lnTo>
                    <a:lnTo>
                      <a:pt x="3" y="227"/>
                    </a:lnTo>
                    <a:lnTo>
                      <a:pt x="9" y="246"/>
                    </a:lnTo>
                    <a:lnTo>
                      <a:pt x="15" y="264"/>
                    </a:lnTo>
                    <a:lnTo>
                      <a:pt x="24" y="280"/>
                    </a:lnTo>
                    <a:lnTo>
                      <a:pt x="33" y="295"/>
                    </a:lnTo>
                    <a:lnTo>
                      <a:pt x="44" y="309"/>
                    </a:lnTo>
                    <a:lnTo>
                      <a:pt x="57" y="321"/>
                    </a:lnTo>
                    <a:lnTo>
                      <a:pt x="71" y="333"/>
                    </a:lnTo>
                    <a:lnTo>
                      <a:pt x="87" y="342"/>
                    </a:lnTo>
                    <a:lnTo>
                      <a:pt x="102" y="349"/>
                    </a:lnTo>
                    <a:lnTo>
                      <a:pt x="120" y="356"/>
                    </a:lnTo>
                    <a:lnTo>
                      <a:pt x="138" y="362"/>
                    </a:lnTo>
                    <a:lnTo>
                      <a:pt x="158" y="365"/>
                    </a:lnTo>
                    <a:lnTo>
                      <a:pt x="178" y="367"/>
                    </a:lnTo>
                    <a:lnTo>
                      <a:pt x="199" y="369"/>
                    </a:lnTo>
                    <a:lnTo>
                      <a:pt x="214" y="367"/>
                    </a:lnTo>
                    <a:lnTo>
                      <a:pt x="229" y="366"/>
                    </a:lnTo>
                    <a:lnTo>
                      <a:pt x="243" y="364"/>
                    </a:lnTo>
                    <a:lnTo>
                      <a:pt x="258" y="361"/>
                    </a:lnTo>
                    <a:lnTo>
                      <a:pt x="271" y="357"/>
                    </a:lnTo>
                    <a:lnTo>
                      <a:pt x="285" y="352"/>
                    </a:lnTo>
                    <a:lnTo>
                      <a:pt x="297" y="346"/>
                    </a:lnTo>
                    <a:lnTo>
                      <a:pt x="310" y="339"/>
                    </a:lnTo>
                    <a:lnTo>
                      <a:pt x="321" y="331"/>
                    </a:lnTo>
                    <a:lnTo>
                      <a:pt x="332" y="322"/>
                    </a:lnTo>
                    <a:lnTo>
                      <a:pt x="341" y="313"/>
                    </a:lnTo>
                    <a:lnTo>
                      <a:pt x="350" y="302"/>
                    </a:lnTo>
                    <a:lnTo>
                      <a:pt x="358" y="291"/>
                    </a:lnTo>
                    <a:lnTo>
                      <a:pt x="365" y="278"/>
                    </a:lnTo>
                    <a:lnTo>
                      <a:pt x="370" y="265"/>
                    </a:lnTo>
                    <a:lnTo>
                      <a:pt x="375" y="250"/>
                    </a:lnTo>
                    <a:lnTo>
                      <a:pt x="257" y="250"/>
                    </a:lnTo>
                    <a:lnTo>
                      <a:pt x="252" y="258"/>
                    </a:lnTo>
                    <a:lnTo>
                      <a:pt x="247" y="265"/>
                    </a:lnTo>
                    <a:lnTo>
                      <a:pt x="240" y="271"/>
                    </a:lnTo>
                    <a:lnTo>
                      <a:pt x="233" y="274"/>
                    </a:lnTo>
                    <a:lnTo>
                      <a:pt x="225" y="277"/>
                    </a:lnTo>
                    <a:lnTo>
                      <a:pt x="217" y="280"/>
                    </a:lnTo>
                    <a:lnTo>
                      <a:pt x="208" y="281"/>
                    </a:lnTo>
                    <a:lnTo>
                      <a:pt x="199" y="282"/>
                    </a:lnTo>
                    <a:lnTo>
                      <a:pt x="189" y="281"/>
                    </a:lnTo>
                    <a:lnTo>
                      <a:pt x="181" y="281"/>
                    </a:lnTo>
                    <a:lnTo>
                      <a:pt x="173" y="278"/>
                    </a:lnTo>
                    <a:lnTo>
                      <a:pt x="165" y="276"/>
                    </a:lnTo>
                    <a:lnTo>
                      <a:pt x="159" y="274"/>
                    </a:lnTo>
                    <a:lnTo>
                      <a:pt x="152" y="271"/>
                    </a:lnTo>
                    <a:lnTo>
                      <a:pt x="146" y="266"/>
                    </a:lnTo>
                    <a:lnTo>
                      <a:pt x="142" y="262"/>
                    </a:lnTo>
                    <a:lnTo>
                      <a:pt x="137" y="257"/>
                    </a:lnTo>
                    <a:lnTo>
                      <a:pt x="133" y="251"/>
                    </a:lnTo>
                    <a:lnTo>
                      <a:pt x="129" y="245"/>
                    </a:lnTo>
                    <a:lnTo>
                      <a:pt x="127" y="238"/>
                    </a:lnTo>
                    <a:lnTo>
                      <a:pt x="125" y="230"/>
                    </a:lnTo>
                    <a:lnTo>
                      <a:pt x="124" y="222"/>
                    </a:lnTo>
                    <a:lnTo>
                      <a:pt x="123" y="214"/>
                    </a:lnTo>
                    <a:lnTo>
                      <a:pt x="123" y="205"/>
                    </a:lnTo>
                    <a:lnTo>
                      <a:pt x="379" y="205"/>
                    </a:lnTo>
                    <a:lnTo>
                      <a:pt x="379" y="1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12" name="Freeform 119">
                <a:extLst>
                  <a:ext uri="{FF2B5EF4-FFF2-40B4-BE49-F238E27FC236}">
                    <a16:creationId xmlns:a16="http://schemas.microsoft.com/office/drawing/2014/main" id="{D1684CBE-FD97-8C46-8E72-E4E28B8C5E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60350" y="6515113"/>
                <a:ext cx="76200" cy="73025"/>
              </a:xfrm>
              <a:custGeom>
                <a:avLst/>
                <a:gdLst>
                  <a:gd name="T0" fmla="*/ 1024042954 w 379"/>
                  <a:gd name="T1" fmla="*/ 976561940 h 369"/>
                  <a:gd name="T2" fmla="*/ 1089043564 w 379"/>
                  <a:gd name="T3" fmla="*/ 860322170 h 369"/>
                  <a:gd name="T4" fmla="*/ 1170334689 w 379"/>
                  <a:gd name="T5" fmla="*/ 767306922 h 369"/>
                  <a:gd name="T6" fmla="*/ 1267876118 w 379"/>
                  <a:gd name="T7" fmla="*/ 689800879 h 369"/>
                  <a:gd name="T8" fmla="*/ 1389752288 w 379"/>
                  <a:gd name="T9" fmla="*/ 651067350 h 369"/>
                  <a:gd name="T10" fmla="*/ 1527918972 w 379"/>
                  <a:gd name="T11" fmla="*/ 620049338 h 369"/>
                  <a:gd name="T12" fmla="*/ 1666085858 w 379"/>
                  <a:gd name="T13" fmla="*/ 620049338 h 369"/>
                  <a:gd name="T14" fmla="*/ 1796127491 w 379"/>
                  <a:gd name="T15" fmla="*/ 651067350 h 369"/>
                  <a:gd name="T16" fmla="*/ 1909919022 w 379"/>
                  <a:gd name="T17" fmla="*/ 697555382 h 369"/>
                  <a:gd name="T18" fmla="*/ 2015585501 w 379"/>
                  <a:gd name="T19" fmla="*/ 775061623 h 369"/>
                  <a:gd name="T20" fmla="*/ 2088711163 w 379"/>
                  <a:gd name="T21" fmla="*/ 868076673 h 369"/>
                  <a:gd name="T22" fmla="*/ 2137502083 w 379"/>
                  <a:gd name="T23" fmla="*/ 976561940 h 369"/>
                  <a:gd name="T24" fmla="*/ 1007792650 w 379"/>
                  <a:gd name="T25" fmla="*/ 1038598161 h 369"/>
                  <a:gd name="T26" fmla="*/ 2147483647 w 379"/>
                  <a:gd name="T27" fmla="*/ 1379601757 h 369"/>
                  <a:gd name="T28" fmla="*/ 2147483647 w 379"/>
                  <a:gd name="T29" fmla="*/ 1162592237 h 369"/>
                  <a:gd name="T30" fmla="*/ 2147483647 w 379"/>
                  <a:gd name="T31" fmla="*/ 968807437 h 369"/>
                  <a:gd name="T32" fmla="*/ 2147483647 w 379"/>
                  <a:gd name="T33" fmla="*/ 790570629 h 369"/>
                  <a:gd name="T34" fmla="*/ 2147483647 w 379"/>
                  <a:gd name="T35" fmla="*/ 620049338 h 369"/>
                  <a:gd name="T36" fmla="*/ 2147483647 w 379"/>
                  <a:gd name="T37" fmla="*/ 472791556 h 369"/>
                  <a:gd name="T38" fmla="*/ 2147483647 w 379"/>
                  <a:gd name="T39" fmla="*/ 341042780 h 369"/>
                  <a:gd name="T40" fmla="*/ 2147483647 w 379"/>
                  <a:gd name="T41" fmla="*/ 240273029 h 369"/>
                  <a:gd name="T42" fmla="*/ 2147483647 w 379"/>
                  <a:gd name="T43" fmla="*/ 139503279 h 369"/>
                  <a:gd name="T44" fmla="*/ 2104961265 w 379"/>
                  <a:gd name="T45" fmla="*/ 77506241 h 369"/>
                  <a:gd name="T46" fmla="*/ 1893668919 w 379"/>
                  <a:gd name="T47" fmla="*/ 38733529 h 369"/>
                  <a:gd name="T48" fmla="*/ 1666085858 w 379"/>
                  <a:gd name="T49" fmla="*/ 7754503 h 369"/>
                  <a:gd name="T50" fmla="*/ 1381627236 w 379"/>
                  <a:gd name="T51" fmla="*/ 7754503 h 369"/>
                  <a:gd name="T52" fmla="*/ 1072793261 w 379"/>
                  <a:gd name="T53" fmla="*/ 61997038 h 369"/>
                  <a:gd name="T54" fmla="*/ 788334841 w 379"/>
                  <a:gd name="T55" fmla="*/ 155012285 h 369"/>
                  <a:gd name="T56" fmla="*/ 536416836 w 379"/>
                  <a:gd name="T57" fmla="*/ 294515564 h 369"/>
                  <a:gd name="T58" fmla="*/ 341334180 w 379"/>
                  <a:gd name="T59" fmla="*/ 480546059 h 369"/>
                  <a:gd name="T60" fmla="*/ 170667090 w 379"/>
                  <a:gd name="T61" fmla="*/ 705309885 h 369"/>
                  <a:gd name="T62" fmla="*/ 65000611 w 379"/>
                  <a:gd name="T63" fmla="*/ 968807437 h 369"/>
                  <a:gd name="T64" fmla="*/ 8125051 w 379"/>
                  <a:gd name="T65" fmla="*/ 1271116688 h 369"/>
                  <a:gd name="T66" fmla="*/ 8125051 w 379"/>
                  <a:gd name="T67" fmla="*/ 1596611080 h 369"/>
                  <a:gd name="T68" fmla="*/ 65000611 w 379"/>
                  <a:gd name="T69" fmla="*/ 1906635848 h 369"/>
                  <a:gd name="T70" fmla="*/ 186917193 w 379"/>
                  <a:gd name="T71" fmla="*/ 2147483647 h 369"/>
                  <a:gd name="T72" fmla="*/ 357584283 w 379"/>
                  <a:gd name="T73" fmla="*/ 2147483647 h 369"/>
                  <a:gd name="T74" fmla="*/ 577042293 w 379"/>
                  <a:gd name="T75" fmla="*/ 2147483647 h 369"/>
                  <a:gd name="T76" fmla="*/ 829000509 w 379"/>
                  <a:gd name="T77" fmla="*/ 2147483647 h 369"/>
                  <a:gd name="T78" fmla="*/ 1121584181 w 379"/>
                  <a:gd name="T79" fmla="*/ 2147483647 h 369"/>
                  <a:gd name="T80" fmla="*/ 1446668259 w 379"/>
                  <a:gd name="T81" fmla="*/ 2147483647 h 369"/>
                  <a:gd name="T82" fmla="*/ 1739251931 w 379"/>
                  <a:gd name="T83" fmla="*/ 2147483647 h 369"/>
                  <a:gd name="T84" fmla="*/ 1974919632 w 379"/>
                  <a:gd name="T85" fmla="*/ 2147483647 h 369"/>
                  <a:gd name="T86" fmla="*/ 2147483647 w 379"/>
                  <a:gd name="T87" fmla="*/ 2147483647 h 369"/>
                  <a:gd name="T88" fmla="*/ 2147483647 w 379"/>
                  <a:gd name="T89" fmla="*/ 2147483647 h 369"/>
                  <a:gd name="T90" fmla="*/ 2147483647 w 379"/>
                  <a:gd name="T91" fmla="*/ 2147483647 h 369"/>
                  <a:gd name="T92" fmla="*/ 2147483647 w 379"/>
                  <a:gd name="T93" fmla="*/ 2147483647 h 369"/>
                  <a:gd name="T94" fmla="*/ 2147483647 w 379"/>
                  <a:gd name="T95" fmla="*/ 2147483647 h 369"/>
                  <a:gd name="T96" fmla="*/ 2147483647 w 379"/>
                  <a:gd name="T97" fmla="*/ 2053893432 h 369"/>
                  <a:gd name="T98" fmla="*/ 2088711163 w 379"/>
                  <a:gd name="T99" fmla="*/ 1937653860 h 369"/>
                  <a:gd name="T100" fmla="*/ 1991210147 w 379"/>
                  <a:gd name="T101" fmla="*/ 2053893432 h 369"/>
                  <a:gd name="T102" fmla="*/ 1893668919 w 379"/>
                  <a:gd name="T103" fmla="*/ 2123684355 h 369"/>
                  <a:gd name="T104" fmla="*/ 1763627085 w 379"/>
                  <a:gd name="T105" fmla="*/ 2147483647 h 369"/>
                  <a:gd name="T106" fmla="*/ 1609210298 w 379"/>
                  <a:gd name="T107" fmla="*/ 2147483647 h 369"/>
                  <a:gd name="T108" fmla="*/ 1471043413 w 379"/>
                  <a:gd name="T109" fmla="*/ 2147483647 h 369"/>
                  <a:gd name="T110" fmla="*/ 1341001779 w 379"/>
                  <a:gd name="T111" fmla="*/ 2139154176 h 369"/>
                  <a:gd name="T112" fmla="*/ 1235335300 w 379"/>
                  <a:gd name="T113" fmla="*/ 2100420648 h 369"/>
                  <a:gd name="T114" fmla="*/ 1154084587 w 379"/>
                  <a:gd name="T115" fmla="*/ 2030669107 h 369"/>
                  <a:gd name="T116" fmla="*/ 1080918513 w 379"/>
                  <a:gd name="T117" fmla="*/ 1945408363 h 369"/>
                  <a:gd name="T118" fmla="*/ 1032168005 w 379"/>
                  <a:gd name="T119" fmla="*/ 1844638612 h 369"/>
                  <a:gd name="T120" fmla="*/ 1007792650 w 379"/>
                  <a:gd name="T121" fmla="*/ 1720644537 h 369"/>
                  <a:gd name="T122" fmla="*/ 983417497 w 379"/>
                  <a:gd name="T123" fmla="*/ 1588856577 h 369"/>
                  <a:gd name="T124" fmla="*/ 2147483647 w 379"/>
                  <a:gd name="T125" fmla="*/ 1488126011 h 36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79" h="369">
                    <a:moveTo>
                      <a:pt x="124" y="134"/>
                    </a:moveTo>
                    <a:lnTo>
                      <a:pt x="126" y="126"/>
                    </a:lnTo>
                    <a:lnTo>
                      <a:pt x="129" y="118"/>
                    </a:lnTo>
                    <a:lnTo>
                      <a:pt x="134" y="111"/>
                    </a:lnTo>
                    <a:lnTo>
                      <a:pt x="138" y="105"/>
                    </a:lnTo>
                    <a:lnTo>
                      <a:pt x="144" y="99"/>
                    </a:lnTo>
                    <a:lnTo>
                      <a:pt x="150" y="94"/>
                    </a:lnTo>
                    <a:lnTo>
                      <a:pt x="156" y="89"/>
                    </a:lnTo>
                    <a:lnTo>
                      <a:pt x="163" y="86"/>
                    </a:lnTo>
                    <a:lnTo>
                      <a:pt x="171" y="84"/>
                    </a:lnTo>
                    <a:lnTo>
                      <a:pt x="179" y="81"/>
                    </a:lnTo>
                    <a:lnTo>
                      <a:pt x="188" y="80"/>
                    </a:lnTo>
                    <a:lnTo>
                      <a:pt x="197" y="80"/>
                    </a:lnTo>
                    <a:lnTo>
                      <a:pt x="205" y="80"/>
                    </a:lnTo>
                    <a:lnTo>
                      <a:pt x="213" y="81"/>
                    </a:lnTo>
                    <a:lnTo>
                      <a:pt x="221" y="84"/>
                    </a:lnTo>
                    <a:lnTo>
                      <a:pt x="227" y="87"/>
                    </a:lnTo>
                    <a:lnTo>
                      <a:pt x="235" y="90"/>
                    </a:lnTo>
                    <a:lnTo>
                      <a:pt x="241" y="95"/>
                    </a:lnTo>
                    <a:lnTo>
                      <a:pt x="248" y="100"/>
                    </a:lnTo>
                    <a:lnTo>
                      <a:pt x="252" y="106"/>
                    </a:lnTo>
                    <a:lnTo>
                      <a:pt x="257" y="112"/>
                    </a:lnTo>
                    <a:lnTo>
                      <a:pt x="261" y="118"/>
                    </a:lnTo>
                    <a:lnTo>
                      <a:pt x="263" y="126"/>
                    </a:lnTo>
                    <a:lnTo>
                      <a:pt x="266" y="134"/>
                    </a:lnTo>
                    <a:lnTo>
                      <a:pt x="124" y="134"/>
                    </a:lnTo>
                    <a:close/>
                    <a:moveTo>
                      <a:pt x="379" y="192"/>
                    </a:moveTo>
                    <a:lnTo>
                      <a:pt x="379" y="178"/>
                    </a:lnTo>
                    <a:lnTo>
                      <a:pt x="378" y="164"/>
                    </a:lnTo>
                    <a:lnTo>
                      <a:pt x="376" y="150"/>
                    </a:lnTo>
                    <a:lnTo>
                      <a:pt x="374" y="138"/>
                    </a:lnTo>
                    <a:lnTo>
                      <a:pt x="370" y="125"/>
                    </a:lnTo>
                    <a:lnTo>
                      <a:pt x="367" y="113"/>
                    </a:lnTo>
                    <a:lnTo>
                      <a:pt x="362" y="102"/>
                    </a:lnTo>
                    <a:lnTo>
                      <a:pt x="357" y="90"/>
                    </a:lnTo>
                    <a:lnTo>
                      <a:pt x="351" y="80"/>
                    </a:lnTo>
                    <a:lnTo>
                      <a:pt x="344" y="70"/>
                    </a:lnTo>
                    <a:lnTo>
                      <a:pt x="338" y="61"/>
                    </a:lnTo>
                    <a:lnTo>
                      <a:pt x="330" y="52"/>
                    </a:lnTo>
                    <a:lnTo>
                      <a:pt x="322" y="44"/>
                    </a:lnTo>
                    <a:lnTo>
                      <a:pt x="313" y="37"/>
                    </a:lnTo>
                    <a:lnTo>
                      <a:pt x="303" y="31"/>
                    </a:lnTo>
                    <a:lnTo>
                      <a:pt x="293" y="24"/>
                    </a:lnTo>
                    <a:lnTo>
                      <a:pt x="281" y="18"/>
                    </a:lnTo>
                    <a:lnTo>
                      <a:pt x="270" y="14"/>
                    </a:lnTo>
                    <a:lnTo>
                      <a:pt x="259" y="10"/>
                    </a:lnTo>
                    <a:lnTo>
                      <a:pt x="246" y="7"/>
                    </a:lnTo>
                    <a:lnTo>
                      <a:pt x="233" y="5"/>
                    </a:lnTo>
                    <a:lnTo>
                      <a:pt x="219" y="2"/>
                    </a:lnTo>
                    <a:lnTo>
                      <a:pt x="205" y="1"/>
                    </a:lnTo>
                    <a:lnTo>
                      <a:pt x="190" y="0"/>
                    </a:lnTo>
                    <a:lnTo>
                      <a:pt x="170" y="1"/>
                    </a:lnTo>
                    <a:lnTo>
                      <a:pt x="150" y="4"/>
                    </a:lnTo>
                    <a:lnTo>
                      <a:pt x="132" y="8"/>
                    </a:lnTo>
                    <a:lnTo>
                      <a:pt x="114" y="14"/>
                    </a:lnTo>
                    <a:lnTo>
                      <a:pt x="97" y="20"/>
                    </a:lnTo>
                    <a:lnTo>
                      <a:pt x="81" y="28"/>
                    </a:lnTo>
                    <a:lnTo>
                      <a:pt x="66" y="38"/>
                    </a:lnTo>
                    <a:lnTo>
                      <a:pt x="53" y="50"/>
                    </a:lnTo>
                    <a:lnTo>
                      <a:pt x="42" y="62"/>
                    </a:lnTo>
                    <a:lnTo>
                      <a:pt x="30" y="76"/>
                    </a:lnTo>
                    <a:lnTo>
                      <a:pt x="21" y="91"/>
                    </a:lnTo>
                    <a:lnTo>
                      <a:pt x="13" y="107"/>
                    </a:lnTo>
                    <a:lnTo>
                      <a:pt x="8" y="125"/>
                    </a:lnTo>
                    <a:lnTo>
                      <a:pt x="3" y="144"/>
                    </a:lnTo>
                    <a:lnTo>
                      <a:pt x="1" y="164"/>
                    </a:lnTo>
                    <a:lnTo>
                      <a:pt x="0" y="185"/>
                    </a:lnTo>
                    <a:lnTo>
                      <a:pt x="1" y="206"/>
                    </a:lnTo>
                    <a:lnTo>
                      <a:pt x="3" y="227"/>
                    </a:lnTo>
                    <a:lnTo>
                      <a:pt x="8" y="246"/>
                    </a:lnTo>
                    <a:lnTo>
                      <a:pt x="14" y="264"/>
                    </a:lnTo>
                    <a:lnTo>
                      <a:pt x="23" y="280"/>
                    </a:lnTo>
                    <a:lnTo>
                      <a:pt x="32" y="295"/>
                    </a:lnTo>
                    <a:lnTo>
                      <a:pt x="44" y="309"/>
                    </a:lnTo>
                    <a:lnTo>
                      <a:pt x="56" y="321"/>
                    </a:lnTo>
                    <a:lnTo>
                      <a:pt x="71" y="333"/>
                    </a:lnTo>
                    <a:lnTo>
                      <a:pt x="85" y="342"/>
                    </a:lnTo>
                    <a:lnTo>
                      <a:pt x="102" y="349"/>
                    </a:lnTo>
                    <a:lnTo>
                      <a:pt x="120" y="356"/>
                    </a:lnTo>
                    <a:lnTo>
                      <a:pt x="138" y="362"/>
                    </a:lnTo>
                    <a:lnTo>
                      <a:pt x="157" y="365"/>
                    </a:lnTo>
                    <a:lnTo>
                      <a:pt x="178" y="367"/>
                    </a:lnTo>
                    <a:lnTo>
                      <a:pt x="199" y="369"/>
                    </a:lnTo>
                    <a:lnTo>
                      <a:pt x="214" y="367"/>
                    </a:lnTo>
                    <a:lnTo>
                      <a:pt x="228" y="366"/>
                    </a:lnTo>
                    <a:lnTo>
                      <a:pt x="243" y="364"/>
                    </a:lnTo>
                    <a:lnTo>
                      <a:pt x="258" y="361"/>
                    </a:lnTo>
                    <a:lnTo>
                      <a:pt x="271" y="357"/>
                    </a:lnTo>
                    <a:lnTo>
                      <a:pt x="285" y="352"/>
                    </a:lnTo>
                    <a:lnTo>
                      <a:pt x="297" y="346"/>
                    </a:lnTo>
                    <a:lnTo>
                      <a:pt x="309" y="339"/>
                    </a:lnTo>
                    <a:lnTo>
                      <a:pt x="321" y="331"/>
                    </a:lnTo>
                    <a:lnTo>
                      <a:pt x="332" y="322"/>
                    </a:lnTo>
                    <a:lnTo>
                      <a:pt x="341" y="313"/>
                    </a:lnTo>
                    <a:lnTo>
                      <a:pt x="350" y="302"/>
                    </a:lnTo>
                    <a:lnTo>
                      <a:pt x="358" y="291"/>
                    </a:lnTo>
                    <a:lnTo>
                      <a:pt x="365" y="278"/>
                    </a:lnTo>
                    <a:lnTo>
                      <a:pt x="370" y="265"/>
                    </a:lnTo>
                    <a:lnTo>
                      <a:pt x="375" y="250"/>
                    </a:lnTo>
                    <a:lnTo>
                      <a:pt x="257" y="250"/>
                    </a:lnTo>
                    <a:lnTo>
                      <a:pt x="252" y="258"/>
                    </a:lnTo>
                    <a:lnTo>
                      <a:pt x="245" y="265"/>
                    </a:lnTo>
                    <a:lnTo>
                      <a:pt x="240" y="271"/>
                    </a:lnTo>
                    <a:lnTo>
                      <a:pt x="233" y="274"/>
                    </a:lnTo>
                    <a:lnTo>
                      <a:pt x="225" y="277"/>
                    </a:lnTo>
                    <a:lnTo>
                      <a:pt x="217" y="280"/>
                    </a:lnTo>
                    <a:lnTo>
                      <a:pt x="208" y="281"/>
                    </a:lnTo>
                    <a:lnTo>
                      <a:pt x="198" y="282"/>
                    </a:lnTo>
                    <a:lnTo>
                      <a:pt x="189" y="281"/>
                    </a:lnTo>
                    <a:lnTo>
                      <a:pt x="181" y="281"/>
                    </a:lnTo>
                    <a:lnTo>
                      <a:pt x="173" y="278"/>
                    </a:lnTo>
                    <a:lnTo>
                      <a:pt x="165" y="276"/>
                    </a:lnTo>
                    <a:lnTo>
                      <a:pt x="159" y="274"/>
                    </a:lnTo>
                    <a:lnTo>
                      <a:pt x="152" y="271"/>
                    </a:lnTo>
                    <a:lnTo>
                      <a:pt x="146" y="266"/>
                    </a:lnTo>
                    <a:lnTo>
                      <a:pt x="142" y="262"/>
                    </a:lnTo>
                    <a:lnTo>
                      <a:pt x="137" y="257"/>
                    </a:lnTo>
                    <a:lnTo>
                      <a:pt x="133" y="251"/>
                    </a:lnTo>
                    <a:lnTo>
                      <a:pt x="129" y="245"/>
                    </a:lnTo>
                    <a:lnTo>
                      <a:pt x="127" y="238"/>
                    </a:lnTo>
                    <a:lnTo>
                      <a:pt x="125" y="230"/>
                    </a:lnTo>
                    <a:lnTo>
                      <a:pt x="124" y="222"/>
                    </a:lnTo>
                    <a:lnTo>
                      <a:pt x="123" y="214"/>
                    </a:lnTo>
                    <a:lnTo>
                      <a:pt x="121" y="205"/>
                    </a:lnTo>
                    <a:lnTo>
                      <a:pt x="379" y="205"/>
                    </a:lnTo>
                    <a:lnTo>
                      <a:pt x="379" y="1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13" name="Freeform 120">
                <a:extLst>
                  <a:ext uri="{FF2B5EF4-FFF2-40B4-BE49-F238E27FC236}">
                    <a16:creationId xmlns:a16="http://schemas.microsoft.com/office/drawing/2014/main" id="{AD7B588D-5ADA-5E44-BB4E-65A7E5397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1313" y="6497650"/>
                <a:ext cx="46038" cy="88900"/>
              </a:xfrm>
              <a:custGeom>
                <a:avLst/>
                <a:gdLst>
                  <a:gd name="T0" fmla="*/ 1265894186 w 232"/>
                  <a:gd name="T1" fmla="*/ 1594038119 h 448"/>
                  <a:gd name="T2" fmla="*/ 1812898056 w 232"/>
                  <a:gd name="T3" fmla="*/ 1594038119 h 448"/>
                  <a:gd name="T4" fmla="*/ 1812898056 w 232"/>
                  <a:gd name="T5" fmla="*/ 812671611 h 448"/>
                  <a:gd name="T6" fmla="*/ 1265894186 w 232"/>
                  <a:gd name="T7" fmla="*/ 812671611 h 448"/>
                  <a:gd name="T8" fmla="*/ 1265894186 w 232"/>
                  <a:gd name="T9" fmla="*/ 0 h 448"/>
                  <a:gd name="T10" fmla="*/ 320381815 w 232"/>
                  <a:gd name="T11" fmla="*/ 0 h 448"/>
                  <a:gd name="T12" fmla="*/ 320381815 w 232"/>
                  <a:gd name="T13" fmla="*/ 812671611 h 448"/>
                  <a:gd name="T14" fmla="*/ 0 w 232"/>
                  <a:gd name="T15" fmla="*/ 812671611 h 448"/>
                  <a:gd name="T16" fmla="*/ 0 w 232"/>
                  <a:gd name="T17" fmla="*/ 1594038119 h 448"/>
                  <a:gd name="T18" fmla="*/ 320381815 w 232"/>
                  <a:gd name="T19" fmla="*/ 1594038119 h 448"/>
                  <a:gd name="T20" fmla="*/ 320381815 w 232"/>
                  <a:gd name="T21" fmla="*/ 2147483647 h 448"/>
                  <a:gd name="T22" fmla="*/ 1265894186 w 232"/>
                  <a:gd name="T23" fmla="*/ 2147483647 h 448"/>
                  <a:gd name="T24" fmla="*/ 1265894186 w 232"/>
                  <a:gd name="T25" fmla="*/ 1594038119 h 4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2" h="448">
                    <a:moveTo>
                      <a:pt x="162" y="204"/>
                    </a:moveTo>
                    <a:lnTo>
                      <a:pt x="232" y="204"/>
                    </a:lnTo>
                    <a:lnTo>
                      <a:pt x="232" y="104"/>
                    </a:lnTo>
                    <a:lnTo>
                      <a:pt x="162" y="104"/>
                    </a:lnTo>
                    <a:lnTo>
                      <a:pt x="162" y="0"/>
                    </a:lnTo>
                    <a:lnTo>
                      <a:pt x="41" y="0"/>
                    </a:lnTo>
                    <a:lnTo>
                      <a:pt x="41" y="104"/>
                    </a:lnTo>
                    <a:lnTo>
                      <a:pt x="0" y="104"/>
                    </a:lnTo>
                    <a:lnTo>
                      <a:pt x="0" y="204"/>
                    </a:lnTo>
                    <a:lnTo>
                      <a:pt x="41" y="204"/>
                    </a:lnTo>
                    <a:lnTo>
                      <a:pt x="41" y="448"/>
                    </a:lnTo>
                    <a:lnTo>
                      <a:pt x="162" y="448"/>
                    </a:lnTo>
                    <a:lnTo>
                      <a:pt x="162" y="2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14" name="Freeform 121">
                <a:extLst>
                  <a:ext uri="{FF2B5EF4-FFF2-40B4-BE49-F238E27FC236}">
                    <a16:creationId xmlns:a16="http://schemas.microsoft.com/office/drawing/2014/main" id="{D1636844-A2E2-AB43-AEC5-55DD5C5CF8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90525" y="6515113"/>
                <a:ext cx="79375" cy="73025"/>
              </a:xfrm>
              <a:custGeom>
                <a:avLst/>
                <a:gdLst>
                  <a:gd name="T0" fmla="*/ 1670458919 w 402"/>
                  <a:gd name="T1" fmla="*/ 829304158 h 369"/>
                  <a:gd name="T2" fmla="*/ 1839816737 w 402"/>
                  <a:gd name="T3" fmla="*/ 875831373 h 369"/>
                  <a:gd name="T4" fmla="*/ 1962975342 w 402"/>
                  <a:gd name="T5" fmla="*/ 953337417 h 369"/>
                  <a:gd name="T6" fmla="*/ 2070734408 w 402"/>
                  <a:gd name="T7" fmla="*/ 1069577187 h 369"/>
                  <a:gd name="T8" fmla="*/ 2140013579 w 402"/>
                  <a:gd name="T9" fmla="*/ 1201325765 h 369"/>
                  <a:gd name="T10" fmla="*/ 2147483647 w 402"/>
                  <a:gd name="T11" fmla="*/ 1356338050 h 369"/>
                  <a:gd name="T12" fmla="*/ 2147483647 w 402"/>
                  <a:gd name="T13" fmla="*/ 1511350533 h 369"/>
                  <a:gd name="T14" fmla="*/ 2140013579 w 402"/>
                  <a:gd name="T15" fmla="*/ 1666362818 h 369"/>
                  <a:gd name="T16" fmla="*/ 2070734408 w 402"/>
                  <a:gd name="T17" fmla="*/ 1798150581 h 369"/>
                  <a:gd name="T18" fmla="*/ 1962975342 w 402"/>
                  <a:gd name="T19" fmla="*/ 1906635848 h 369"/>
                  <a:gd name="T20" fmla="*/ 1839816737 w 402"/>
                  <a:gd name="T21" fmla="*/ 1984141891 h 369"/>
                  <a:gd name="T22" fmla="*/ 1670458919 w 402"/>
                  <a:gd name="T23" fmla="*/ 2030669107 h 369"/>
                  <a:gd name="T24" fmla="*/ 1477982048 w 402"/>
                  <a:gd name="T25" fmla="*/ 2030669107 h 369"/>
                  <a:gd name="T26" fmla="*/ 1324023968 w 402"/>
                  <a:gd name="T27" fmla="*/ 1984141891 h 369"/>
                  <a:gd name="T28" fmla="*/ 1185465625 w 402"/>
                  <a:gd name="T29" fmla="*/ 1906635848 h 369"/>
                  <a:gd name="T30" fmla="*/ 1085386979 w 402"/>
                  <a:gd name="T31" fmla="*/ 1798150581 h 369"/>
                  <a:gd name="T32" fmla="*/ 1016107808 w 402"/>
                  <a:gd name="T33" fmla="*/ 1666362818 h 369"/>
                  <a:gd name="T34" fmla="*/ 977627914 w 402"/>
                  <a:gd name="T35" fmla="*/ 1511350533 h 369"/>
                  <a:gd name="T36" fmla="*/ 977627914 w 402"/>
                  <a:gd name="T37" fmla="*/ 1356338050 h 369"/>
                  <a:gd name="T38" fmla="*/ 1016107808 w 402"/>
                  <a:gd name="T39" fmla="*/ 1201325765 h 369"/>
                  <a:gd name="T40" fmla="*/ 1085386979 w 402"/>
                  <a:gd name="T41" fmla="*/ 1069577187 h 369"/>
                  <a:gd name="T42" fmla="*/ 1185465625 w 402"/>
                  <a:gd name="T43" fmla="*/ 953337417 h 369"/>
                  <a:gd name="T44" fmla="*/ 1324023968 w 402"/>
                  <a:gd name="T45" fmla="*/ 875831373 h 369"/>
                  <a:gd name="T46" fmla="*/ 1477982048 w 402"/>
                  <a:gd name="T47" fmla="*/ 829304158 h 369"/>
                  <a:gd name="T48" fmla="*/ 2147483647 w 402"/>
                  <a:gd name="T49" fmla="*/ 100769750 h 369"/>
                  <a:gd name="T50" fmla="*/ 2147483647 w 402"/>
                  <a:gd name="T51" fmla="*/ 348758099 h 369"/>
                  <a:gd name="T52" fmla="*/ 2047654251 w 402"/>
                  <a:gd name="T53" fmla="*/ 248027532 h 369"/>
                  <a:gd name="T54" fmla="*/ 1916776130 w 402"/>
                  <a:gd name="T55" fmla="*/ 155012285 h 369"/>
                  <a:gd name="T56" fmla="*/ 1785898207 w 402"/>
                  <a:gd name="T57" fmla="*/ 85260744 h 369"/>
                  <a:gd name="T58" fmla="*/ 1639659445 w 402"/>
                  <a:gd name="T59" fmla="*/ 46488032 h 369"/>
                  <a:gd name="T60" fmla="*/ 1477982048 w 402"/>
                  <a:gd name="T61" fmla="*/ 15509006 h 369"/>
                  <a:gd name="T62" fmla="*/ 1324023968 w 402"/>
                  <a:gd name="T63" fmla="*/ 0 h 369"/>
                  <a:gd name="T64" fmla="*/ 1046907282 w 402"/>
                  <a:gd name="T65" fmla="*/ 38733529 h 369"/>
                  <a:gd name="T66" fmla="*/ 785190137 w 402"/>
                  <a:gd name="T67" fmla="*/ 123994273 h 369"/>
                  <a:gd name="T68" fmla="*/ 561952886 w 402"/>
                  <a:gd name="T69" fmla="*/ 255782035 h 369"/>
                  <a:gd name="T70" fmla="*/ 369514911 w 402"/>
                  <a:gd name="T71" fmla="*/ 426264340 h 369"/>
                  <a:gd name="T72" fmla="*/ 215556831 w 402"/>
                  <a:gd name="T73" fmla="*/ 635558344 h 369"/>
                  <a:gd name="T74" fmla="*/ 92359328 w 402"/>
                  <a:gd name="T75" fmla="*/ 883585876 h 369"/>
                  <a:gd name="T76" fmla="*/ 23080157 w 402"/>
                  <a:gd name="T77" fmla="*/ 1147083231 h 369"/>
                  <a:gd name="T78" fmla="*/ 0 w 402"/>
                  <a:gd name="T79" fmla="*/ 1426128973 h 369"/>
                  <a:gd name="T80" fmla="*/ 15399737 w 402"/>
                  <a:gd name="T81" fmla="*/ 1650892799 h 369"/>
                  <a:gd name="T82" fmla="*/ 61598752 w 402"/>
                  <a:gd name="T83" fmla="*/ 1867902319 h 369"/>
                  <a:gd name="T84" fmla="*/ 138558343 w 402"/>
                  <a:gd name="T85" fmla="*/ 2069402636 h 369"/>
                  <a:gd name="T86" fmla="*/ 238636988 w 402"/>
                  <a:gd name="T87" fmla="*/ 2147483647 h 369"/>
                  <a:gd name="T88" fmla="*/ 369514911 w 402"/>
                  <a:gd name="T89" fmla="*/ 2147483647 h 369"/>
                  <a:gd name="T90" fmla="*/ 523472991 w 402"/>
                  <a:gd name="T91" fmla="*/ 2147483647 h 369"/>
                  <a:gd name="T92" fmla="*/ 700511228 w 402"/>
                  <a:gd name="T93" fmla="*/ 2147483647 h 369"/>
                  <a:gd name="T94" fmla="*/ 900668520 w 402"/>
                  <a:gd name="T95" fmla="*/ 2147483647 h 369"/>
                  <a:gd name="T96" fmla="*/ 1108506034 w 402"/>
                  <a:gd name="T97" fmla="*/ 2147483647 h 369"/>
                  <a:gd name="T98" fmla="*/ 1339423705 w 402"/>
                  <a:gd name="T99" fmla="*/ 2147483647 h 369"/>
                  <a:gd name="T100" fmla="*/ 1501101102 w 402"/>
                  <a:gd name="T101" fmla="*/ 2147483647 h 369"/>
                  <a:gd name="T102" fmla="*/ 1647339865 w 402"/>
                  <a:gd name="T103" fmla="*/ 2147483647 h 369"/>
                  <a:gd name="T104" fmla="*/ 1793617525 w 402"/>
                  <a:gd name="T105" fmla="*/ 2147483647 h 369"/>
                  <a:gd name="T106" fmla="*/ 1932175868 w 402"/>
                  <a:gd name="T107" fmla="*/ 2147483647 h 369"/>
                  <a:gd name="T108" fmla="*/ 2047654251 w 402"/>
                  <a:gd name="T109" fmla="*/ 2147483647 h 369"/>
                  <a:gd name="T110" fmla="*/ 2140013579 w 402"/>
                  <a:gd name="T111" fmla="*/ 2147483647 h 369"/>
                  <a:gd name="T112" fmla="*/ 2147483647 w 402"/>
                  <a:gd name="T113" fmla="*/ 2147483647 h 369"/>
                  <a:gd name="T114" fmla="*/ 2147483647 w 402"/>
                  <a:gd name="T115" fmla="*/ 100769750 h 36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02" h="369">
                    <a:moveTo>
                      <a:pt x="205" y="107"/>
                    </a:moveTo>
                    <a:lnTo>
                      <a:pt x="217" y="107"/>
                    </a:lnTo>
                    <a:lnTo>
                      <a:pt x="228" y="109"/>
                    </a:lnTo>
                    <a:lnTo>
                      <a:pt x="239" y="113"/>
                    </a:lnTo>
                    <a:lnTo>
                      <a:pt x="248" y="117"/>
                    </a:lnTo>
                    <a:lnTo>
                      <a:pt x="255" y="123"/>
                    </a:lnTo>
                    <a:lnTo>
                      <a:pt x="263" y="130"/>
                    </a:lnTo>
                    <a:lnTo>
                      <a:pt x="269" y="138"/>
                    </a:lnTo>
                    <a:lnTo>
                      <a:pt x="275" y="146"/>
                    </a:lnTo>
                    <a:lnTo>
                      <a:pt x="278" y="155"/>
                    </a:lnTo>
                    <a:lnTo>
                      <a:pt x="281" y="165"/>
                    </a:lnTo>
                    <a:lnTo>
                      <a:pt x="282" y="175"/>
                    </a:lnTo>
                    <a:lnTo>
                      <a:pt x="284" y="185"/>
                    </a:lnTo>
                    <a:lnTo>
                      <a:pt x="282" y="195"/>
                    </a:lnTo>
                    <a:lnTo>
                      <a:pt x="281" y="205"/>
                    </a:lnTo>
                    <a:lnTo>
                      <a:pt x="278" y="215"/>
                    </a:lnTo>
                    <a:lnTo>
                      <a:pt x="275" y="224"/>
                    </a:lnTo>
                    <a:lnTo>
                      <a:pt x="269" y="232"/>
                    </a:lnTo>
                    <a:lnTo>
                      <a:pt x="263" y="240"/>
                    </a:lnTo>
                    <a:lnTo>
                      <a:pt x="255" y="246"/>
                    </a:lnTo>
                    <a:lnTo>
                      <a:pt x="248" y="251"/>
                    </a:lnTo>
                    <a:lnTo>
                      <a:pt x="239" y="256"/>
                    </a:lnTo>
                    <a:lnTo>
                      <a:pt x="228" y="259"/>
                    </a:lnTo>
                    <a:lnTo>
                      <a:pt x="217" y="262"/>
                    </a:lnTo>
                    <a:lnTo>
                      <a:pt x="205" y="262"/>
                    </a:lnTo>
                    <a:lnTo>
                      <a:pt x="192" y="262"/>
                    </a:lnTo>
                    <a:lnTo>
                      <a:pt x="182" y="259"/>
                    </a:lnTo>
                    <a:lnTo>
                      <a:pt x="172" y="256"/>
                    </a:lnTo>
                    <a:lnTo>
                      <a:pt x="162" y="251"/>
                    </a:lnTo>
                    <a:lnTo>
                      <a:pt x="154" y="246"/>
                    </a:lnTo>
                    <a:lnTo>
                      <a:pt x="147" y="240"/>
                    </a:lnTo>
                    <a:lnTo>
                      <a:pt x="141" y="232"/>
                    </a:lnTo>
                    <a:lnTo>
                      <a:pt x="135" y="224"/>
                    </a:lnTo>
                    <a:lnTo>
                      <a:pt x="132" y="215"/>
                    </a:lnTo>
                    <a:lnTo>
                      <a:pt x="128" y="205"/>
                    </a:lnTo>
                    <a:lnTo>
                      <a:pt x="127" y="195"/>
                    </a:lnTo>
                    <a:lnTo>
                      <a:pt x="126" y="185"/>
                    </a:lnTo>
                    <a:lnTo>
                      <a:pt x="127" y="175"/>
                    </a:lnTo>
                    <a:lnTo>
                      <a:pt x="128" y="165"/>
                    </a:lnTo>
                    <a:lnTo>
                      <a:pt x="132" y="155"/>
                    </a:lnTo>
                    <a:lnTo>
                      <a:pt x="135" y="146"/>
                    </a:lnTo>
                    <a:lnTo>
                      <a:pt x="141" y="138"/>
                    </a:lnTo>
                    <a:lnTo>
                      <a:pt x="147" y="130"/>
                    </a:lnTo>
                    <a:lnTo>
                      <a:pt x="154" y="123"/>
                    </a:lnTo>
                    <a:lnTo>
                      <a:pt x="162" y="117"/>
                    </a:lnTo>
                    <a:lnTo>
                      <a:pt x="172" y="113"/>
                    </a:lnTo>
                    <a:lnTo>
                      <a:pt x="182" y="109"/>
                    </a:lnTo>
                    <a:lnTo>
                      <a:pt x="192" y="107"/>
                    </a:lnTo>
                    <a:lnTo>
                      <a:pt x="205" y="107"/>
                    </a:lnTo>
                    <a:close/>
                    <a:moveTo>
                      <a:pt x="402" y="13"/>
                    </a:moveTo>
                    <a:lnTo>
                      <a:pt x="279" y="13"/>
                    </a:lnTo>
                    <a:lnTo>
                      <a:pt x="279" y="45"/>
                    </a:lnTo>
                    <a:lnTo>
                      <a:pt x="272" y="38"/>
                    </a:lnTo>
                    <a:lnTo>
                      <a:pt x="266" y="32"/>
                    </a:lnTo>
                    <a:lnTo>
                      <a:pt x="258" y="26"/>
                    </a:lnTo>
                    <a:lnTo>
                      <a:pt x="249" y="20"/>
                    </a:lnTo>
                    <a:lnTo>
                      <a:pt x="241" y="16"/>
                    </a:lnTo>
                    <a:lnTo>
                      <a:pt x="232" y="11"/>
                    </a:lnTo>
                    <a:lnTo>
                      <a:pt x="222" y="8"/>
                    </a:lnTo>
                    <a:lnTo>
                      <a:pt x="213" y="6"/>
                    </a:lnTo>
                    <a:lnTo>
                      <a:pt x="202" y="4"/>
                    </a:lnTo>
                    <a:lnTo>
                      <a:pt x="192" y="2"/>
                    </a:lnTo>
                    <a:lnTo>
                      <a:pt x="182" y="1"/>
                    </a:lnTo>
                    <a:lnTo>
                      <a:pt x="172" y="0"/>
                    </a:lnTo>
                    <a:lnTo>
                      <a:pt x="154" y="1"/>
                    </a:lnTo>
                    <a:lnTo>
                      <a:pt x="136" y="5"/>
                    </a:lnTo>
                    <a:lnTo>
                      <a:pt x="119" y="9"/>
                    </a:lnTo>
                    <a:lnTo>
                      <a:pt x="102" y="16"/>
                    </a:lnTo>
                    <a:lnTo>
                      <a:pt x="88" y="24"/>
                    </a:lnTo>
                    <a:lnTo>
                      <a:pt x="73" y="33"/>
                    </a:lnTo>
                    <a:lnTo>
                      <a:pt x="59" y="43"/>
                    </a:lnTo>
                    <a:lnTo>
                      <a:pt x="48" y="55"/>
                    </a:lnTo>
                    <a:lnTo>
                      <a:pt x="37" y="69"/>
                    </a:lnTo>
                    <a:lnTo>
                      <a:pt x="28" y="82"/>
                    </a:lnTo>
                    <a:lnTo>
                      <a:pt x="19" y="98"/>
                    </a:lnTo>
                    <a:lnTo>
                      <a:pt x="12" y="114"/>
                    </a:lnTo>
                    <a:lnTo>
                      <a:pt x="7" y="131"/>
                    </a:lnTo>
                    <a:lnTo>
                      <a:pt x="3" y="148"/>
                    </a:lnTo>
                    <a:lnTo>
                      <a:pt x="1" y="166"/>
                    </a:lnTo>
                    <a:lnTo>
                      <a:pt x="0" y="184"/>
                    </a:lnTo>
                    <a:lnTo>
                      <a:pt x="1" y="198"/>
                    </a:lnTo>
                    <a:lnTo>
                      <a:pt x="2" y="213"/>
                    </a:lnTo>
                    <a:lnTo>
                      <a:pt x="4" y="228"/>
                    </a:lnTo>
                    <a:lnTo>
                      <a:pt x="8" y="241"/>
                    </a:lnTo>
                    <a:lnTo>
                      <a:pt x="12" y="255"/>
                    </a:lnTo>
                    <a:lnTo>
                      <a:pt x="18" y="267"/>
                    </a:lnTo>
                    <a:lnTo>
                      <a:pt x="25" y="280"/>
                    </a:lnTo>
                    <a:lnTo>
                      <a:pt x="31" y="292"/>
                    </a:lnTo>
                    <a:lnTo>
                      <a:pt x="40" y="303"/>
                    </a:lnTo>
                    <a:lnTo>
                      <a:pt x="48" y="313"/>
                    </a:lnTo>
                    <a:lnTo>
                      <a:pt x="58" y="322"/>
                    </a:lnTo>
                    <a:lnTo>
                      <a:pt x="68" y="331"/>
                    </a:lnTo>
                    <a:lnTo>
                      <a:pt x="80" y="340"/>
                    </a:lnTo>
                    <a:lnTo>
                      <a:pt x="91" y="347"/>
                    </a:lnTo>
                    <a:lnTo>
                      <a:pt x="103" y="353"/>
                    </a:lnTo>
                    <a:lnTo>
                      <a:pt x="117" y="358"/>
                    </a:lnTo>
                    <a:lnTo>
                      <a:pt x="130" y="363"/>
                    </a:lnTo>
                    <a:lnTo>
                      <a:pt x="144" y="365"/>
                    </a:lnTo>
                    <a:lnTo>
                      <a:pt x="159" y="367"/>
                    </a:lnTo>
                    <a:lnTo>
                      <a:pt x="174" y="369"/>
                    </a:lnTo>
                    <a:lnTo>
                      <a:pt x="184" y="367"/>
                    </a:lnTo>
                    <a:lnTo>
                      <a:pt x="195" y="367"/>
                    </a:lnTo>
                    <a:lnTo>
                      <a:pt x="204" y="365"/>
                    </a:lnTo>
                    <a:lnTo>
                      <a:pt x="214" y="363"/>
                    </a:lnTo>
                    <a:lnTo>
                      <a:pt x="224" y="360"/>
                    </a:lnTo>
                    <a:lnTo>
                      <a:pt x="233" y="356"/>
                    </a:lnTo>
                    <a:lnTo>
                      <a:pt x="242" y="352"/>
                    </a:lnTo>
                    <a:lnTo>
                      <a:pt x="251" y="347"/>
                    </a:lnTo>
                    <a:lnTo>
                      <a:pt x="259" y="340"/>
                    </a:lnTo>
                    <a:lnTo>
                      <a:pt x="266" y="334"/>
                    </a:lnTo>
                    <a:lnTo>
                      <a:pt x="272" y="327"/>
                    </a:lnTo>
                    <a:lnTo>
                      <a:pt x="278" y="319"/>
                    </a:lnTo>
                    <a:lnTo>
                      <a:pt x="279" y="319"/>
                    </a:lnTo>
                    <a:lnTo>
                      <a:pt x="279" y="357"/>
                    </a:lnTo>
                    <a:lnTo>
                      <a:pt x="402" y="357"/>
                    </a:lnTo>
                    <a:lnTo>
                      <a:pt x="402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800"/>
              </a:p>
            </p:txBody>
          </p:sp>
          <p:sp>
            <p:nvSpPr>
              <p:cNvPr id="115" name="Rectangle 122">
                <a:extLst>
                  <a:ext uri="{FF2B5EF4-FFF2-40B4-BE49-F238E27FC236}">
                    <a16:creationId xmlns:a16="http://schemas.microsoft.com/office/drawing/2014/main" id="{B98134EB-5E18-4048-A437-C922F7C3B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85776" y="6475426"/>
                <a:ext cx="23813" cy="11112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 sz="1800"/>
              </a:p>
            </p:txBody>
          </p:sp>
          <p:sp>
            <p:nvSpPr>
              <p:cNvPr id="116" name="Rectangle 123">
                <a:extLst>
                  <a:ext uri="{FF2B5EF4-FFF2-40B4-BE49-F238E27FC236}">
                    <a16:creationId xmlns:a16="http://schemas.microsoft.com/office/drawing/2014/main" id="{F0690CCD-DCC5-664A-AA80-0C789AE9F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6264" y="6223013"/>
                <a:ext cx="7937" cy="3635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 sz="1800"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75" r:id="rId3"/>
    <p:sldLayoutId id="2147483653" r:id="rId4"/>
    <p:sldLayoutId id="2147483667" r:id="rId5"/>
    <p:sldLayoutId id="2147483676" r:id="rId6"/>
    <p:sldLayoutId id="2147483655" r:id="rId7"/>
  </p:sldLayoutIdLst>
  <p:transition spd="med">
    <p:push/>
  </p:transition>
  <p:hf hdr="0"/>
  <p:txStyles>
    <p:titleStyle>
      <a:lvl1pPr algn="l" defTabSz="457200" rtl="0" eaLnBrk="1" latinLnBrk="0" hangingPunct="1">
        <a:lnSpc>
          <a:spcPts val="3200"/>
        </a:lnSpc>
        <a:spcBef>
          <a:spcPts val="0"/>
        </a:spcBef>
        <a:buNone/>
        <a:defRPr sz="3000" b="1" i="0" kern="1200" cap="all">
          <a:solidFill>
            <a:srgbClr val="CD0A20"/>
          </a:solidFill>
          <a:latin typeface="Brandon Grotesque Bold"/>
          <a:ea typeface="+mj-ea"/>
          <a:cs typeface="Brandon Grotesque Bold"/>
        </a:defRPr>
      </a:lvl1pPr>
    </p:titleStyle>
    <p:bodyStyle>
      <a:lvl1pPr marL="0" indent="0" algn="l" defTabSz="457200" rtl="0" eaLnBrk="1" latinLnBrk="0" hangingPunct="1">
        <a:lnSpc>
          <a:spcPts val="2900"/>
        </a:lnSpc>
        <a:spcBef>
          <a:spcPts val="0"/>
        </a:spcBef>
        <a:spcAft>
          <a:spcPts val="800"/>
        </a:spcAft>
        <a:buFont typeface="Arial"/>
        <a:buNone/>
        <a:defRPr sz="2600" kern="1200" cap="all">
          <a:solidFill>
            <a:schemeClr val="tx1"/>
          </a:solidFill>
          <a:latin typeface="Brandon Grotesque Bold"/>
          <a:ea typeface="+mn-ea"/>
          <a:cs typeface="Brandon Grotesque Bold"/>
        </a:defRPr>
      </a:lvl1pPr>
      <a:lvl2pPr marL="0" indent="0" algn="l" defTabSz="457200" rtl="0" eaLnBrk="1" latinLnBrk="0" hangingPunct="1">
        <a:lnSpc>
          <a:spcPts val="2500"/>
        </a:lnSpc>
        <a:spcBef>
          <a:spcPts val="0"/>
        </a:spcBef>
        <a:buFont typeface="Arial"/>
        <a:buNone/>
        <a:tabLst>
          <a:tab pos="271463" algn="l"/>
        </a:tabLst>
        <a:defRPr sz="2000" b="0" i="0" kern="1200">
          <a:solidFill>
            <a:schemeClr val="tx1"/>
          </a:solidFill>
          <a:latin typeface="Futura Lt BT"/>
          <a:ea typeface="+mn-ea"/>
          <a:cs typeface="Futura Lt BT"/>
        </a:defRPr>
      </a:lvl2pPr>
      <a:lvl3pPr marL="271463" marR="0" indent="-271463" algn="l" defTabSz="457200" rtl="0" eaLnBrk="1" fontAlgn="auto" latinLnBrk="0" hangingPunct="1">
        <a:lnSpc>
          <a:spcPts val="2700"/>
        </a:lnSpc>
        <a:spcBef>
          <a:spcPts val="0"/>
        </a:spcBef>
        <a:spcAft>
          <a:spcPts val="400"/>
        </a:spcAft>
        <a:buClr>
          <a:srgbClr val="CD0920"/>
        </a:buClr>
        <a:buSzPct val="110000"/>
        <a:buFont typeface="Arial Black" panose="020B0A04020102020204" pitchFamily="34" charset="0"/>
        <a:buChar char="›"/>
        <a:tabLst/>
        <a:defRPr sz="2000" b="0" i="0" kern="1200">
          <a:solidFill>
            <a:schemeClr val="tx1"/>
          </a:solidFill>
          <a:latin typeface="Futura Lt BT"/>
          <a:ea typeface="+mn-ea"/>
          <a:cs typeface="Futura Lt BT"/>
        </a:defRPr>
      </a:lvl3pPr>
      <a:lvl4pPr marL="536575" marR="0" indent="-265113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CD0920"/>
        </a:buClr>
        <a:buSzPct val="85000"/>
        <a:buFont typeface="Lucida Grande"/>
        <a:buChar char="»"/>
        <a:tabLst/>
        <a:defRPr sz="1600" b="0" i="0" kern="1200">
          <a:solidFill>
            <a:schemeClr val="tx1"/>
          </a:solidFill>
          <a:latin typeface="Futura Lt BT"/>
          <a:ea typeface="+mn-ea"/>
          <a:cs typeface="Futura Lt BT"/>
        </a:defRPr>
      </a:lvl4pPr>
      <a:lvl5pPr marL="714375" marR="0" indent="-1778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CD0920"/>
        </a:buClr>
        <a:buSzTx/>
        <a:buFont typeface="Arial"/>
        <a:buChar char="›"/>
        <a:tabLst/>
        <a:defRPr sz="1200" b="0" i="0" kern="1200">
          <a:solidFill>
            <a:schemeClr val="tx1"/>
          </a:solidFill>
          <a:latin typeface="Futura Lt BT"/>
          <a:ea typeface="+mn-ea"/>
          <a:cs typeface="Futura Lt B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platzhalt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  <a:endParaRPr lang="de-CH" altLang="de-DE"/>
          </a:p>
        </p:txBody>
      </p:sp>
      <p:sp>
        <p:nvSpPr>
          <p:cNvPr id="307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de-CH" alt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E059C92-7383-489C-AB81-8512ECAC281B}" type="datetimeFigureOut">
              <a:rPr lang="de-CH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20.12.2022</a:t>
            </a:fld>
            <a:endParaRPr lang="de-CH">
              <a:solidFill>
                <a:prstClr val="black">
                  <a:tint val="75000"/>
                </a:prstClr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CH">
              <a:solidFill>
                <a:prstClr val="black">
                  <a:tint val="75000"/>
                </a:prstClr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29225EE-3055-47BD-9D49-4E010B8B561D}" type="slidenum">
              <a:rPr lang="de-CH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ＭＳ Ｐゴシック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CH">
              <a:solidFill>
                <a:prstClr val="black">
                  <a:tint val="75000"/>
                </a:prstClr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42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kswillisau.lu.ch/-/media/KSWillisau/Dokumente/Dokumente/Maturaarbeit_Gymi/MATA_Statistik.pdf?la=de-CH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hyperlink" Target="https://mint.scnat.ch/de/offerlist" TargetMode="Externa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hbluzern.ch/dienstleistungen/bestellen-ausleihen/#WzM5MzgsNDY4OF0=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rzs.swisscovery.slsp.ch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scholar.google.ch/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hyperlink" Target="https://essentials.swissdox.ch/View/log/index.jsp?reset=true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iegel.de/" TargetMode="External"/><Relationship Id="rId7" Type="http://schemas.openxmlformats.org/officeDocument/2006/relationships/image" Target="../media/image48.png"/><Relationship Id="rId2" Type="http://schemas.openxmlformats.org/officeDocument/2006/relationships/hyperlink" Target="http://www.zeit.de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zeitungsarchiv.nzz.ch/" TargetMode="External"/><Relationship Id="rId5" Type="http://schemas.openxmlformats.org/officeDocument/2006/relationships/hyperlink" Target="http://www.nzz.ch/" TargetMode="External"/><Relationship Id="rId4" Type="http://schemas.openxmlformats.org/officeDocument/2006/relationships/hyperlink" Target="http://www.faz.d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www.spiegel.de/" TargetMode="Externa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10001" y="2008159"/>
            <a:ext cx="7009220" cy="3338625"/>
          </a:xfrm>
        </p:spPr>
        <p:txBody>
          <a:bodyPr/>
          <a:lstStyle/>
          <a:p>
            <a:r>
              <a:rPr lang="de-DE" sz="4400" dirty="0"/>
              <a:t>2</a:t>
            </a:r>
            <a:r>
              <a:rPr lang="de-DE" sz="4400" dirty="0" smtClean="0"/>
              <a:t>. </a:t>
            </a:r>
            <a:r>
              <a:rPr lang="de-DE" sz="4400" dirty="0"/>
              <a:t>Informations-veranstaltung zur </a:t>
            </a:r>
            <a:r>
              <a:rPr lang="de-DE" sz="4400" dirty="0" err="1"/>
              <a:t>maturaarbeit</a:t>
            </a:r>
            <a:endParaRPr lang="de-DE" sz="44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08399" y="3574187"/>
            <a:ext cx="4991691" cy="1335275"/>
          </a:xfrm>
        </p:spPr>
        <p:txBody>
          <a:bodyPr>
            <a:noAutofit/>
          </a:bodyPr>
          <a:lstStyle/>
          <a:p>
            <a:r>
              <a:rPr lang="de-DE" sz="3200" dirty="0"/>
              <a:t>Stufe MAR 3 (</a:t>
            </a:r>
            <a:r>
              <a:rPr lang="de-DE" sz="3200" dirty="0" smtClean="0"/>
              <a:t>L20, K20)</a:t>
            </a:r>
            <a:endParaRPr lang="de-DE" sz="3200" dirty="0"/>
          </a:p>
          <a:p>
            <a:r>
              <a:rPr lang="de-CH" sz="3200" dirty="0" smtClean="0"/>
              <a:t>20</a:t>
            </a:r>
            <a:r>
              <a:rPr lang="de-CH" sz="3200" dirty="0" smtClean="0"/>
              <a:t>.  </a:t>
            </a:r>
            <a:r>
              <a:rPr lang="de-CH" sz="3200" dirty="0" err="1" smtClean="0"/>
              <a:t>Dezmber</a:t>
            </a:r>
            <a:r>
              <a:rPr lang="de-CH" sz="3200" dirty="0" smtClean="0"/>
              <a:t> 2022</a:t>
            </a:r>
            <a:endParaRPr lang="de-DE" sz="32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2BC435A-DFE9-2A48-97DE-81B7A1CFFD3B}"/>
              </a:ext>
            </a:extLst>
          </p:cNvPr>
          <p:cNvSpPr txBox="1"/>
          <p:nvPr/>
        </p:nvSpPr>
        <p:spPr>
          <a:xfrm>
            <a:off x="7617204" y="318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575409" y="5015528"/>
            <a:ext cx="88336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 smtClean="0">
                <a:solidFill>
                  <a:srgbClr val="FFFF00"/>
                </a:solidFill>
              </a:rPr>
              <a:t>Bitte </a:t>
            </a:r>
            <a:r>
              <a:rPr lang="de-DE" sz="2800" b="1" dirty="0" smtClean="0">
                <a:solidFill>
                  <a:srgbClr val="FFFF00"/>
                </a:solidFill>
              </a:rPr>
              <a:t>haben </a:t>
            </a:r>
            <a:r>
              <a:rPr lang="de-DE" sz="2800" b="1" dirty="0">
                <a:solidFill>
                  <a:srgbClr val="FFFF00"/>
                </a:solidFill>
              </a:rPr>
              <a:t>Sie </a:t>
            </a:r>
            <a:r>
              <a:rPr lang="de-DE" sz="2800" b="1" dirty="0" smtClean="0">
                <a:solidFill>
                  <a:srgbClr val="FFFF00"/>
                </a:solidFill>
              </a:rPr>
              <a:t>Ihren </a:t>
            </a:r>
            <a:r>
              <a:rPr lang="de-DE" sz="2800" b="1" dirty="0">
                <a:solidFill>
                  <a:srgbClr val="FFFF00"/>
                </a:solidFill>
              </a:rPr>
              <a:t>Laptop </a:t>
            </a:r>
            <a:r>
              <a:rPr lang="de-DE" sz="2800" b="1" dirty="0" smtClean="0">
                <a:solidFill>
                  <a:srgbClr val="FFFF00"/>
                </a:solidFill>
              </a:rPr>
              <a:t>bereit </a:t>
            </a:r>
            <a:r>
              <a:rPr lang="de-DE" sz="2800" b="1" dirty="0">
                <a:solidFill>
                  <a:srgbClr val="FFFF00"/>
                </a:solidFill>
              </a:rPr>
              <a:t/>
            </a:r>
            <a:br>
              <a:rPr lang="de-DE" sz="2800" b="1" dirty="0">
                <a:solidFill>
                  <a:srgbClr val="FFFF00"/>
                </a:solidFill>
              </a:rPr>
            </a:br>
            <a:r>
              <a:rPr lang="de-DE" sz="2800" b="1" dirty="0">
                <a:solidFill>
                  <a:srgbClr val="FFFF00"/>
                </a:solidFill>
              </a:rPr>
              <a:t>und </a:t>
            </a:r>
            <a:r>
              <a:rPr lang="de-DE" sz="2800" b="1" dirty="0" smtClean="0">
                <a:solidFill>
                  <a:srgbClr val="FFFF00"/>
                </a:solidFill>
              </a:rPr>
              <a:t>I</a:t>
            </a:r>
            <a:r>
              <a:rPr lang="de-DE" sz="2800" b="1" dirty="0" smtClean="0">
                <a:solidFill>
                  <a:srgbClr val="FFFF00"/>
                </a:solidFill>
              </a:rPr>
              <a:t>hr </a:t>
            </a:r>
            <a:r>
              <a:rPr lang="de-DE" sz="2800" b="1" dirty="0" smtClean="0">
                <a:solidFill>
                  <a:srgbClr val="FFFF00"/>
                </a:solidFill>
              </a:rPr>
              <a:t>Teams </a:t>
            </a:r>
            <a:r>
              <a:rPr lang="de-DE" sz="2800" b="1" dirty="0" smtClean="0">
                <a:solidFill>
                  <a:srgbClr val="FFFF00"/>
                </a:solidFill>
              </a:rPr>
              <a:t>oder OneNote-Notizbuch </a:t>
            </a:r>
            <a:r>
              <a:rPr lang="de-DE" sz="2800" b="1" dirty="0" smtClean="0">
                <a:solidFill>
                  <a:srgbClr val="FFFF00"/>
                </a:solidFill>
              </a:rPr>
              <a:t>zur </a:t>
            </a:r>
            <a:r>
              <a:rPr lang="de-DE" sz="2800" b="1" dirty="0">
                <a:solidFill>
                  <a:srgbClr val="FFFF00"/>
                </a:solidFill>
              </a:rPr>
              <a:t>Maturaarbeit sowie ein </a:t>
            </a:r>
            <a:r>
              <a:rPr lang="de-DE" sz="2800" b="1" dirty="0" err="1">
                <a:solidFill>
                  <a:srgbClr val="FFFF00"/>
                </a:solidFill>
              </a:rPr>
              <a:t>ein</a:t>
            </a:r>
            <a:r>
              <a:rPr lang="de-DE" sz="2800" b="1" dirty="0">
                <a:solidFill>
                  <a:srgbClr val="FFFF00"/>
                </a:solidFill>
              </a:rPr>
              <a:t> Word-Dokument </a:t>
            </a:r>
            <a:r>
              <a:rPr lang="de-DE" sz="2800" b="1" dirty="0" smtClean="0">
                <a:solidFill>
                  <a:srgbClr val="FFFF00"/>
                </a:solidFill>
              </a:rPr>
              <a:t>geöffnet </a:t>
            </a:r>
            <a:r>
              <a:rPr lang="de-DE" sz="2800" b="1" dirty="0">
                <a:solidFill>
                  <a:srgbClr val="FFFF00"/>
                </a:solidFill>
              </a:rPr>
              <a:t>.</a:t>
            </a:r>
            <a:endParaRPr lang="de-CH" sz="2800" b="1" dirty="0">
              <a:solidFill>
                <a:srgbClr val="FFFF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469900" y="1238056"/>
            <a:ext cx="4476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 smtClean="0">
                <a:solidFill>
                  <a:schemeClr val="bg1"/>
                </a:solidFill>
              </a:rPr>
              <a:t>Willkommen zur </a:t>
            </a:r>
            <a:endParaRPr lang="de-CH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342900"/>
            <a:ext cx="10058400" cy="539750"/>
          </a:xfrm>
        </p:spPr>
        <p:txBody>
          <a:bodyPr/>
          <a:lstStyle/>
          <a:p>
            <a:r>
              <a:rPr lang="de-CH" dirty="0" smtClean="0"/>
              <a:t>Selma t4</a:t>
            </a:r>
            <a:endParaRPr lang="de-CH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405" r="4932"/>
          <a:stretch/>
        </p:blipFill>
        <p:spPr>
          <a:xfrm>
            <a:off x="1219200" y="874643"/>
            <a:ext cx="10424827" cy="5882988"/>
          </a:xfrm>
          <a:prstGeom prst="rect">
            <a:avLst/>
          </a:prstGeom>
        </p:spPr>
      </p:pic>
      <p:sp>
        <p:nvSpPr>
          <p:cNvPr id="5" name="Pfeil nach unten 4"/>
          <p:cNvSpPr/>
          <p:nvPr/>
        </p:nvSpPr>
        <p:spPr>
          <a:xfrm rot="11316783">
            <a:off x="9836697" y="4290323"/>
            <a:ext cx="357122" cy="2135534"/>
          </a:xfrm>
          <a:prstGeom prst="downArrow">
            <a:avLst>
              <a:gd name="adj1" fmla="val 33215"/>
              <a:gd name="adj2" fmla="val 7564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9168427" y="6362170"/>
            <a:ext cx="2205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früh starten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3186445916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Studie „EVAMAR II“ </a:t>
            </a:r>
            <a:r>
              <a:rPr lang="de-DE" dirty="0" smtClean="0"/>
              <a:t>zur Maturaarbeit 1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828800" y="1422400"/>
            <a:ext cx="9170504" cy="4978399"/>
          </a:xfrm>
        </p:spPr>
        <p:txBody>
          <a:bodyPr>
            <a:noAutofit/>
          </a:bodyPr>
          <a:lstStyle/>
          <a:p>
            <a:pPr marL="0" lvl="2" indent="0">
              <a:spcAft>
                <a:spcPts val="600"/>
              </a:spcAft>
              <a:buClr>
                <a:srgbClr val="DA251D"/>
              </a:buClr>
              <a:buNone/>
            </a:pPr>
            <a:r>
              <a:rPr lang="de-DE" sz="2800" dirty="0"/>
              <a:t>Was ist EVAMAR II?</a:t>
            </a:r>
          </a:p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de-DE" sz="2800" dirty="0"/>
              <a:t>Schweizweite </a:t>
            </a:r>
            <a:r>
              <a:rPr lang="de-DE" sz="2800" dirty="0"/>
              <a:t>Leistungstests mit 3800 Maturandinnen und Maturanden </a:t>
            </a:r>
            <a:r>
              <a:rPr lang="de-DE" sz="2800" dirty="0"/>
              <a:t>2007</a:t>
            </a:r>
            <a:endParaRPr lang="de-DE" sz="2800" dirty="0"/>
          </a:p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de-DE" sz="2800" dirty="0"/>
              <a:t>Analyse einer repräsentativen Stichprobe von Maturaarbeiten</a:t>
            </a:r>
          </a:p>
          <a:p>
            <a:pPr marL="0" lvl="2" indent="0">
              <a:spcAft>
                <a:spcPts val="600"/>
              </a:spcAft>
              <a:buClr>
                <a:srgbClr val="DA251D"/>
              </a:buClr>
              <a:buNone/>
            </a:pPr>
            <a:endParaRPr lang="en-US" altLang="de-DE" sz="2800" u="sng" dirty="0"/>
          </a:p>
          <a:p>
            <a:pPr marL="0" lvl="2" indent="0">
              <a:spcAft>
                <a:spcPts val="600"/>
              </a:spcAft>
              <a:buClr>
                <a:srgbClr val="DA251D"/>
              </a:buClr>
              <a:buNone/>
            </a:pPr>
            <a:r>
              <a:rPr lang="en-US" altLang="de-DE" sz="2800" dirty="0" err="1"/>
              <a:t>Themenverteilung</a:t>
            </a:r>
            <a:r>
              <a:rPr lang="en-US" altLang="de-DE" sz="2800" dirty="0"/>
              <a:t> </a:t>
            </a:r>
            <a:r>
              <a:rPr lang="en-US" altLang="de-DE" sz="2800" dirty="0" err="1"/>
              <a:t>nach</a:t>
            </a:r>
            <a:r>
              <a:rPr lang="en-US" altLang="de-DE" sz="2800" dirty="0"/>
              <a:t> </a:t>
            </a:r>
            <a:r>
              <a:rPr lang="en-US" altLang="de-DE" sz="2800" dirty="0" err="1"/>
              <a:t>Fachrichtungen</a:t>
            </a:r>
            <a:endParaRPr lang="de-CH" altLang="de-DE" sz="2800" dirty="0"/>
          </a:p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de-CH" altLang="de-DE" sz="2800" dirty="0"/>
              <a:t>S</a:t>
            </a:r>
            <a:r>
              <a:rPr lang="de-CH" altLang="de-DE" sz="2800" dirty="0"/>
              <a:t>prachlicher </a:t>
            </a:r>
            <a:r>
              <a:rPr lang="de-CH" altLang="de-DE" sz="2800" dirty="0"/>
              <a:t>Bereich </a:t>
            </a:r>
            <a:r>
              <a:rPr lang="de-CH" altLang="de-DE" sz="2800" b="1" dirty="0"/>
              <a:t>30.9%</a:t>
            </a:r>
          </a:p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de-CH" altLang="de-DE" sz="2800" dirty="0"/>
              <a:t>Naturwissenschaftlicher Bereich </a:t>
            </a:r>
            <a:r>
              <a:rPr lang="de-CH" altLang="de-DE" sz="2800" b="1" dirty="0"/>
              <a:t>21.8%</a:t>
            </a:r>
          </a:p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de-CH" altLang="de-DE" sz="2800" dirty="0"/>
              <a:t>Geistes- </a:t>
            </a:r>
            <a:r>
              <a:rPr lang="de-CH" altLang="de-DE" sz="2800" dirty="0"/>
              <a:t>/ Sozialwissenschaftlicher </a:t>
            </a:r>
            <a:r>
              <a:rPr lang="de-CH" altLang="de-DE" sz="2800" dirty="0"/>
              <a:t>Bereich </a:t>
            </a:r>
            <a:r>
              <a:rPr lang="de-CH" altLang="de-DE" sz="2800" b="1" dirty="0"/>
              <a:t>31.5%</a:t>
            </a:r>
          </a:p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de-CH" altLang="de-DE" sz="2800" dirty="0"/>
              <a:t>Gestaltung und Bewegung </a:t>
            </a:r>
            <a:r>
              <a:rPr lang="de-CH" altLang="de-DE" sz="2800" b="1" dirty="0"/>
              <a:t>15.3%</a:t>
            </a:r>
          </a:p>
          <a:p>
            <a:pPr lvl="1">
              <a:tabLst>
                <a:tab pos="271463" algn="l"/>
                <a:tab pos="3051175" algn="l"/>
              </a:tabLst>
            </a:pPr>
            <a:endParaRPr lang="de-CH" altLang="de-DE" sz="3200" b="1" dirty="0">
              <a:sym typeface="Wingdings" pitchFamily="2" charset="2"/>
            </a:endParaRPr>
          </a:p>
          <a:p>
            <a:pPr lvl="1">
              <a:tabLst>
                <a:tab pos="271463" algn="l"/>
                <a:tab pos="3051175" algn="l"/>
              </a:tabLst>
            </a:pPr>
            <a:endParaRPr lang="de-CH" altLang="de-DE" sz="3200" b="1" dirty="0">
              <a:sym typeface="Wingdings" pitchFamily="2" charset="2"/>
            </a:endParaRPr>
          </a:p>
          <a:p>
            <a:pPr lvl="1">
              <a:tabLst>
                <a:tab pos="271463" algn="l"/>
                <a:tab pos="3051175" algn="l"/>
              </a:tabLst>
            </a:pPr>
            <a:endParaRPr lang="de-CH" altLang="de-DE" sz="3200" b="1" dirty="0">
              <a:sym typeface="Wingdings" pitchFamily="2" charset="2"/>
            </a:endParaRPr>
          </a:p>
          <a:p>
            <a:pPr lvl="1">
              <a:tabLst>
                <a:tab pos="271463" algn="l"/>
                <a:tab pos="3051175" algn="l"/>
              </a:tabLst>
            </a:pPr>
            <a:endParaRPr lang="de-CH" altLang="de-DE" sz="3200" b="1" dirty="0">
              <a:sym typeface="Wingdings" pitchFamily="2" charset="2"/>
            </a:endParaRPr>
          </a:p>
          <a:p>
            <a:pPr lvl="1">
              <a:tabLst>
                <a:tab pos="271463" algn="l"/>
                <a:tab pos="3051175" algn="l"/>
              </a:tabLs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6136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EVAMAR II zur Maturaarbeit 2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961322" y="1422401"/>
            <a:ext cx="8249478" cy="5177182"/>
          </a:xfrm>
        </p:spPr>
        <p:txBody>
          <a:bodyPr>
            <a:noAutofit/>
          </a:bodyPr>
          <a:lstStyle/>
          <a:p>
            <a:pPr marL="0" lvl="2" indent="0">
              <a:buClr>
                <a:srgbClr val="DA251D"/>
              </a:buClr>
              <a:buNone/>
            </a:pPr>
            <a:r>
              <a:rPr lang="de-CH" altLang="de-DE" sz="2800" b="1" u="sng" dirty="0"/>
              <a:t>Motivation</a:t>
            </a:r>
            <a:endParaRPr lang="de-CH" altLang="de-DE" sz="2800" b="1" u="sng" dirty="0"/>
          </a:p>
          <a:p>
            <a:pPr lvl="2">
              <a:buClr>
                <a:srgbClr val="DA251D"/>
              </a:buClr>
            </a:pPr>
            <a:endParaRPr lang="de-CH" altLang="de-DE" sz="2800" dirty="0"/>
          </a:p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de-CH" altLang="de-DE" sz="2800" dirty="0"/>
              <a:t>Interesse:				92.4%</a:t>
            </a:r>
            <a:endParaRPr lang="de-CH" altLang="de-DE" sz="2800" dirty="0"/>
          </a:p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de-CH" altLang="de-DE" sz="2800" dirty="0"/>
              <a:t>Vorkenntnisse: 		29.8</a:t>
            </a:r>
            <a:r>
              <a:rPr lang="de-CH" altLang="de-DE" sz="2800" dirty="0"/>
              <a:t>%</a:t>
            </a:r>
          </a:p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de-CH" altLang="de-DE" sz="2800" dirty="0"/>
              <a:t>Herausforderung:	</a:t>
            </a:r>
            <a:r>
              <a:rPr lang="de-CH" altLang="de-DE" sz="2800" dirty="0" smtClean="0"/>
              <a:t>24.5</a:t>
            </a:r>
            <a:r>
              <a:rPr lang="de-CH" altLang="de-DE" sz="2800" dirty="0"/>
              <a:t>%</a:t>
            </a:r>
          </a:p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de-CH" altLang="de-DE" sz="2800" dirty="0"/>
              <a:t>Studienabsicht:		18.9%</a:t>
            </a:r>
            <a:endParaRPr lang="de-CH" altLang="de-DE" sz="2800" dirty="0"/>
          </a:p>
          <a:p>
            <a:pPr lvl="1">
              <a:tabLst>
                <a:tab pos="271463" algn="l"/>
                <a:tab pos="3051175" algn="l"/>
              </a:tabLst>
            </a:pPr>
            <a:endParaRPr lang="de-CH" altLang="de-DE" sz="3200" b="1" dirty="0">
              <a:sym typeface="Wingdings" pitchFamily="2" charset="2"/>
            </a:endParaRPr>
          </a:p>
          <a:p>
            <a:pPr lvl="1">
              <a:tabLst>
                <a:tab pos="271463" algn="l"/>
                <a:tab pos="3051175" algn="l"/>
              </a:tabLst>
            </a:pPr>
            <a:endParaRPr lang="de-CH" altLang="de-DE" sz="3200" b="1" dirty="0">
              <a:sym typeface="Wingdings" pitchFamily="2" charset="2"/>
            </a:endParaRPr>
          </a:p>
          <a:p>
            <a:pPr lvl="1">
              <a:tabLst>
                <a:tab pos="271463" algn="l"/>
                <a:tab pos="3051175" algn="l"/>
              </a:tabLst>
            </a:pPr>
            <a:endParaRPr lang="de-CH" altLang="de-DE" sz="3200" b="1" dirty="0">
              <a:sym typeface="Wingdings" pitchFamily="2" charset="2"/>
            </a:endParaRPr>
          </a:p>
          <a:p>
            <a:pPr lvl="1">
              <a:tabLst>
                <a:tab pos="271463" algn="l"/>
                <a:tab pos="3051175" algn="l"/>
              </a:tabLst>
            </a:pPr>
            <a:endParaRPr lang="de-CH" altLang="de-DE" sz="3200" b="1" dirty="0" smtClean="0">
              <a:sym typeface="Wingdings" pitchFamily="2" charset="2"/>
            </a:endParaRPr>
          </a:p>
          <a:p>
            <a:pPr lvl="1">
              <a:tabLst>
                <a:tab pos="271463" algn="l"/>
                <a:tab pos="3051175" algn="l"/>
              </a:tabLst>
            </a:pPr>
            <a:endParaRPr lang="de-CH" altLang="de-DE" sz="3200" b="1" dirty="0">
              <a:sym typeface="Wingdings" pitchFamily="2" charset="2"/>
            </a:endParaRPr>
          </a:p>
          <a:p>
            <a:pPr lvl="1">
              <a:tabLst>
                <a:tab pos="271463" algn="l"/>
                <a:tab pos="3051175" algn="l"/>
              </a:tabLst>
            </a:pPr>
            <a:r>
              <a:rPr lang="de-CH" altLang="de-DE" i="1" dirty="0">
                <a:sym typeface="Wingdings" pitchFamily="2" charset="2"/>
              </a:rPr>
              <a:t>Man liebt das, wofür man sich müht, </a:t>
            </a:r>
            <a:endParaRPr lang="de-CH" altLang="de-DE" i="1" dirty="0" smtClean="0">
              <a:sym typeface="Wingdings" pitchFamily="2" charset="2"/>
            </a:endParaRPr>
          </a:p>
          <a:p>
            <a:pPr lvl="1">
              <a:tabLst>
                <a:tab pos="271463" algn="l"/>
                <a:tab pos="3051175" algn="l"/>
              </a:tabLst>
            </a:pPr>
            <a:r>
              <a:rPr lang="de-CH" altLang="de-DE" i="1" dirty="0" smtClean="0">
                <a:sym typeface="Wingdings" pitchFamily="2" charset="2"/>
              </a:rPr>
              <a:t>und </a:t>
            </a:r>
            <a:r>
              <a:rPr lang="de-CH" altLang="de-DE" i="1" dirty="0">
                <a:sym typeface="Wingdings" pitchFamily="2" charset="2"/>
              </a:rPr>
              <a:t>man müht sich für das, was man liebt. </a:t>
            </a:r>
          </a:p>
          <a:p>
            <a:pPr lvl="1">
              <a:tabLst>
                <a:tab pos="271463" algn="l"/>
                <a:tab pos="3051175" algn="l"/>
              </a:tabLst>
            </a:pPr>
            <a:r>
              <a:rPr lang="de-CH" altLang="de-DE" i="1" dirty="0">
                <a:sym typeface="Wingdings" pitchFamily="2" charset="2"/>
              </a:rPr>
              <a:t>					Erich Fromm</a:t>
            </a:r>
          </a:p>
          <a:p>
            <a:pPr lvl="1">
              <a:tabLst>
                <a:tab pos="271463" algn="l"/>
                <a:tab pos="3051175" algn="l"/>
              </a:tabLs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5703998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EVAMAR II zur Maturaarbeit 4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2598717" y="1520043"/>
            <a:ext cx="9341492" cy="4765057"/>
          </a:xfrm>
        </p:spPr>
        <p:txBody>
          <a:bodyPr>
            <a:noAutofit/>
          </a:bodyPr>
          <a:lstStyle/>
          <a:p>
            <a:pPr marL="0" lvl="2" indent="0">
              <a:buClr>
                <a:srgbClr val="DA251D"/>
              </a:buClr>
              <a:buNone/>
            </a:pPr>
            <a:r>
              <a:rPr lang="en-US" altLang="de-DE" u="sng" dirty="0" err="1" smtClean="0"/>
              <a:t>Zeitaufwand</a:t>
            </a:r>
            <a:r>
              <a:rPr lang="en-US" altLang="de-DE" dirty="0"/>
              <a:t>				</a:t>
            </a:r>
            <a:r>
              <a:rPr lang="en-US" altLang="de-DE" dirty="0" smtClean="0"/>
              <a:t>	</a:t>
            </a:r>
            <a:endParaRPr lang="de-CH" altLang="de-DE" u="sng" dirty="0"/>
          </a:p>
          <a:p>
            <a:pPr lvl="2">
              <a:buClr>
                <a:srgbClr val="DA251D"/>
              </a:buClr>
            </a:pPr>
            <a:r>
              <a:rPr lang="de-DE" altLang="de-DE" dirty="0"/>
              <a:t>Weniger als 20 Std.	 		  0,5%</a:t>
            </a:r>
          </a:p>
          <a:p>
            <a:pPr lvl="2">
              <a:buClr>
                <a:srgbClr val="DA251D"/>
              </a:buClr>
            </a:pPr>
            <a:r>
              <a:rPr lang="de-DE" altLang="de-DE" dirty="0"/>
              <a:t>20-50 Std.					10,5%</a:t>
            </a:r>
          </a:p>
          <a:p>
            <a:pPr lvl="2">
              <a:buClr>
                <a:srgbClr val="DA251D"/>
              </a:buClr>
            </a:pPr>
            <a:r>
              <a:rPr lang="de-DE" altLang="de-DE" dirty="0"/>
              <a:t>50-80 Std.					17,4%</a:t>
            </a:r>
          </a:p>
          <a:p>
            <a:pPr lvl="2">
              <a:buClr>
                <a:srgbClr val="DA251D"/>
              </a:buClr>
            </a:pPr>
            <a:r>
              <a:rPr lang="de-DE" altLang="de-DE" i="1" dirty="0"/>
              <a:t>80-100 Std.					17,3%</a:t>
            </a:r>
          </a:p>
          <a:p>
            <a:pPr lvl="2">
              <a:buClr>
                <a:srgbClr val="DA251D"/>
              </a:buClr>
            </a:pPr>
            <a:r>
              <a:rPr lang="de-DE" altLang="de-DE" i="1" dirty="0"/>
              <a:t>100-120 Std.					13,0%</a:t>
            </a:r>
          </a:p>
          <a:p>
            <a:pPr lvl="2">
              <a:buClr>
                <a:srgbClr val="DA251D"/>
              </a:buClr>
            </a:pPr>
            <a:r>
              <a:rPr lang="de-DE" altLang="de-DE" i="1" dirty="0"/>
              <a:t>120-150 Std.				</a:t>
            </a:r>
            <a:r>
              <a:rPr lang="de-DE" altLang="de-DE" i="1" dirty="0" smtClean="0"/>
              <a:t>	14,8</a:t>
            </a:r>
            <a:r>
              <a:rPr lang="de-DE" altLang="de-DE" i="1" dirty="0"/>
              <a:t>%</a:t>
            </a:r>
          </a:p>
          <a:p>
            <a:pPr lvl="2">
              <a:buClr>
                <a:srgbClr val="DA251D"/>
              </a:buClr>
            </a:pPr>
            <a:r>
              <a:rPr lang="de-DE" altLang="de-DE" dirty="0"/>
              <a:t>Mehr als 150 Std.				26,5%</a:t>
            </a:r>
          </a:p>
          <a:p>
            <a:pPr marL="0" lvl="2" indent="0">
              <a:buClr>
                <a:srgbClr val="DA251D"/>
              </a:buClr>
              <a:buNone/>
            </a:pPr>
            <a:r>
              <a:rPr lang="de-DE" altLang="de-DE" dirty="0" smtClean="0">
                <a:solidFill>
                  <a:srgbClr val="FF0000"/>
                </a:solidFill>
              </a:rPr>
              <a:t>									     </a:t>
            </a:r>
            <a:endParaRPr lang="de-DE" altLang="de-DE" dirty="0" smtClean="0">
              <a:solidFill>
                <a:srgbClr val="FF0000"/>
              </a:solidFill>
            </a:endParaRPr>
          </a:p>
          <a:p>
            <a:pPr marL="0" lvl="2" indent="0">
              <a:buClr>
                <a:srgbClr val="DA251D"/>
              </a:buClr>
              <a:buNone/>
            </a:pPr>
            <a:r>
              <a:rPr lang="de-DE" altLang="de-DE" dirty="0">
                <a:solidFill>
                  <a:srgbClr val="FF0000"/>
                </a:solidFill>
              </a:rPr>
              <a:t>	</a:t>
            </a:r>
            <a:r>
              <a:rPr lang="de-DE" altLang="de-DE" dirty="0" smtClean="0">
                <a:solidFill>
                  <a:srgbClr val="FF0000"/>
                </a:solidFill>
              </a:rPr>
              <a:t>										  </a:t>
            </a:r>
            <a:r>
              <a:rPr lang="de-DE" altLang="de-DE" dirty="0" smtClean="0">
                <a:solidFill>
                  <a:srgbClr val="FF0000"/>
                </a:solidFill>
              </a:rPr>
              <a:t> </a:t>
            </a:r>
            <a:r>
              <a:rPr lang="de-DE" altLang="de-DE" sz="1400" dirty="0">
                <a:solidFill>
                  <a:srgbClr val="FF0000"/>
                </a:solidFill>
              </a:rPr>
              <a:t>&gt;150 </a:t>
            </a:r>
            <a:r>
              <a:rPr lang="de-DE" altLang="de-DE" sz="1400" dirty="0" smtClean="0">
                <a:solidFill>
                  <a:srgbClr val="FF0000"/>
                </a:solidFill>
              </a:rPr>
              <a:t>h -  150  -  120  - 100  - 80    </a:t>
            </a:r>
            <a:r>
              <a:rPr lang="de-DE" altLang="de-DE" sz="1400" dirty="0">
                <a:solidFill>
                  <a:srgbClr val="FF0000"/>
                </a:solidFill>
              </a:rPr>
              <a:t>- 50 </a:t>
            </a:r>
            <a:r>
              <a:rPr lang="de-DE" altLang="de-DE" sz="1400" dirty="0" smtClean="0">
                <a:solidFill>
                  <a:srgbClr val="FF0000"/>
                </a:solidFill>
              </a:rPr>
              <a:t> - &lt; 20h</a:t>
            </a:r>
            <a:endParaRPr lang="de-DE" altLang="de-DE" sz="1400" dirty="0">
              <a:solidFill>
                <a:srgbClr val="FF0000"/>
              </a:solidFill>
            </a:endParaRPr>
          </a:p>
          <a:p>
            <a:pPr marL="0" lvl="2" indent="0">
              <a:buClr>
                <a:srgbClr val="DA251D"/>
              </a:buClr>
              <a:buNone/>
            </a:pPr>
            <a:r>
              <a:rPr lang="de-DE" altLang="de-DE" dirty="0" smtClean="0">
                <a:solidFill>
                  <a:schemeClr val="accent1">
                    <a:lumMod val="75000"/>
                  </a:schemeClr>
                </a:solidFill>
              </a:rPr>
              <a:t>Durchschnitt</a:t>
            </a:r>
            <a:r>
              <a:rPr lang="de-DE" altLang="de-DE" dirty="0">
                <a:solidFill>
                  <a:schemeClr val="accent1">
                    <a:lumMod val="75000"/>
                  </a:schemeClr>
                </a:solidFill>
              </a:rPr>
              <a:t>:  106 Std. </a:t>
            </a:r>
            <a:endParaRPr lang="de-CH" altLang="de-DE" dirty="0"/>
          </a:p>
          <a:p>
            <a:pPr marL="0" lvl="2" indent="0">
              <a:buClr>
                <a:srgbClr val="DA251D"/>
              </a:buClr>
              <a:buNone/>
            </a:pPr>
            <a:endParaRPr lang="de-CH" altLang="de-DE" dirty="0"/>
          </a:p>
          <a:p>
            <a:pPr marL="0" lvl="2" indent="0">
              <a:buNone/>
            </a:pPr>
            <a:endParaRPr lang="de-CH" u="sng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2"/>
          <a:stretch/>
        </p:blipFill>
        <p:spPr bwMode="auto">
          <a:xfrm rot="16200000">
            <a:off x="8237562" y="1696703"/>
            <a:ext cx="3372291" cy="352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317530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Note </a:t>
            </a:r>
            <a:r>
              <a:rPr lang="en-US" dirty="0" err="1" smtClean="0"/>
              <a:t>Maturaarbeit</a:t>
            </a:r>
            <a:r>
              <a:rPr lang="en-US" dirty="0" smtClean="0"/>
              <a:t> </a:t>
            </a:r>
            <a:r>
              <a:rPr lang="en-US" dirty="0"/>
              <a:t>KS </a:t>
            </a:r>
            <a:r>
              <a:rPr lang="en-US" dirty="0" smtClean="0"/>
              <a:t>Seetal 2018</a:t>
            </a:r>
            <a:endParaRPr lang="de-CH" dirty="0"/>
          </a:p>
        </p:txBody>
      </p:sp>
      <p:sp>
        <p:nvSpPr>
          <p:cNvPr id="3" name="Textfeld 2"/>
          <p:cNvSpPr txBox="1"/>
          <p:nvPr/>
        </p:nvSpPr>
        <p:spPr>
          <a:xfrm>
            <a:off x="9646724" y="5743966"/>
            <a:ext cx="736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Note</a:t>
            </a:r>
            <a:endParaRPr lang="de-CH" dirty="0"/>
          </a:p>
        </p:txBody>
      </p:sp>
      <p:graphicFrame>
        <p:nvGraphicFramePr>
          <p:cNvPr id="6" name="Diagramm 5"/>
          <p:cNvGraphicFramePr>
            <a:graphicFrameLocks/>
          </p:cNvGraphicFramePr>
          <p:nvPr>
            <p:extLst/>
          </p:nvPr>
        </p:nvGraphicFramePr>
        <p:xfrm>
          <a:off x="2822617" y="3322229"/>
          <a:ext cx="646557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2822618" y="1778000"/>
            <a:ext cx="6621187" cy="4401634"/>
          </a:xfrm>
        </p:spPr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90769946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324" y="1466850"/>
            <a:ext cx="7063153" cy="45910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67000" y="257008"/>
            <a:ext cx="7543800" cy="539750"/>
          </a:xfrm>
        </p:spPr>
        <p:txBody>
          <a:bodyPr/>
          <a:lstStyle/>
          <a:p>
            <a:r>
              <a:rPr lang="de-DE" dirty="0" smtClean="0"/>
              <a:t>Das </a:t>
            </a:r>
            <a:r>
              <a:rPr lang="de-DE" dirty="0" err="1" smtClean="0"/>
              <a:t>problem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492" y="1466850"/>
            <a:ext cx="7578491" cy="4591050"/>
          </a:xfrm>
        </p:spPr>
      </p:pic>
    </p:spTree>
    <p:extLst>
      <p:ext uri="{BB962C8B-B14F-4D97-AF65-F5344CB8AC3E}">
        <p14:creationId xmlns:p14="http://schemas.microsoft.com/office/powerpoint/2010/main" val="1569459778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eigentliche Problem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liegt tiefer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39272"/>
            <a:ext cx="7531188" cy="4895273"/>
          </a:xfrm>
        </p:spPr>
      </p:pic>
    </p:spTree>
    <p:extLst>
      <p:ext uri="{BB962C8B-B14F-4D97-AF65-F5344CB8AC3E}">
        <p14:creationId xmlns:p14="http://schemas.microsoft.com/office/powerpoint/2010/main" val="381244509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28263" y="447521"/>
            <a:ext cx="7543800" cy="539750"/>
          </a:xfrm>
        </p:spPr>
        <p:txBody>
          <a:bodyPr/>
          <a:lstStyle/>
          <a:p>
            <a:r>
              <a:rPr lang="de-CH" sz="3200" cap="none" dirty="0">
                <a:latin typeface="Futura Lt BT" charset="0"/>
              </a:rPr>
              <a:t>UNI – Wir kommen! </a:t>
            </a:r>
            <a:br>
              <a:rPr lang="de-CH" sz="3200" cap="none" dirty="0">
                <a:latin typeface="Futura Lt BT" charset="0"/>
              </a:rPr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99037" y="1256785"/>
            <a:ext cx="7809470" cy="459105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de-DE" sz="3200" dirty="0"/>
              <a:t>WISSENSCHAFTSPROPÄDEUTIK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de-CH" sz="2900" cap="none" dirty="0">
                <a:latin typeface="Futura Lt BT" charset="0"/>
              </a:rPr>
              <a:t>Die </a:t>
            </a:r>
            <a:r>
              <a:rPr lang="de-CH" sz="2900" cap="none" dirty="0">
                <a:latin typeface="Futura Lt BT" charset="0"/>
              </a:rPr>
              <a:t>Maturarbeit ist ein grösseres individuelles Projekt, das mit einer beratenden Lehrkraft realisiert wird. Diese Arbeit ist keine wissenschaftliche Arbeit im universitären Sinne. Schüler*innen sammeln jedoch Erfahrungen mit dem selbstständigen Arbeiten nach einer bewusst gewählten Vorgehensweise, die auf spätere, wissenschaftliche Arbeiten vorbereiten </a:t>
            </a:r>
            <a:r>
              <a:rPr lang="de-CH" sz="2900" cap="none" dirty="0">
                <a:latin typeface="Futura Lt BT" charset="0"/>
              </a:rPr>
              <a:t>soll. Bewertet </a:t>
            </a:r>
            <a:r>
              <a:rPr lang="de-CH" sz="2900" cap="none" dirty="0">
                <a:latin typeface="Futura Lt BT" charset="0"/>
              </a:rPr>
              <a:t>wird nicht nur das Resultat, sondern auch der </a:t>
            </a:r>
            <a:r>
              <a:rPr lang="de-CH" sz="2900" cap="none" dirty="0">
                <a:latin typeface="Futura Lt BT" charset="0"/>
              </a:rPr>
              <a:t>Entstehungsprozess.(Quelle: Gymnasium Kirchenfeld)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de-DE" sz="1400" cap="none" dirty="0">
              <a:latin typeface="Futura Lt BT" charset="0"/>
            </a:endParaRPr>
          </a:p>
          <a:p>
            <a:pPr>
              <a:lnSpc>
                <a:spcPct val="170000"/>
              </a:lnSpc>
              <a:spcAft>
                <a:spcPts val="0"/>
              </a:spcAft>
            </a:pPr>
            <a:r>
              <a:rPr lang="de-DE" sz="3200" cap="none" dirty="0">
                <a:latin typeface="Futura Lt BT" charset="0"/>
              </a:rPr>
              <a:t>Pro + </a:t>
            </a:r>
            <a:r>
              <a:rPr lang="el-GR" sz="3200" b="1" i="1" cap="none" dirty="0" err="1">
                <a:latin typeface="Futura Lt BT" charset="0"/>
              </a:rPr>
              <a:t>π</a:t>
            </a:r>
            <a:r>
              <a:rPr lang="el-GR" sz="3200" i="1" cap="none" dirty="0" err="1">
                <a:latin typeface="Futura Lt BT" charset="0"/>
              </a:rPr>
              <a:t>αιδεύειν</a:t>
            </a:r>
            <a:r>
              <a:rPr lang="el-GR" sz="3200" cap="none" dirty="0">
                <a:latin typeface="Futura Lt BT" charset="0"/>
              </a:rPr>
              <a:t> </a:t>
            </a:r>
            <a:r>
              <a:rPr lang="el-GR" sz="3200" cap="none" dirty="0">
                <a:latin typeface="Futura Lt BT" charset="0"/>
              </a:rPr>
              <a:t>(</a:t>
            </a:r>
            <a:r>
              <a:rPr lang="el-GR" sz="3200" cap="none" dirty="0" err="1">
                <a:latin typeface="Futura Lt BT" charset="0"/>
              </a:rPr>
              <a:t>paideúein</a:t>
            </a:r>
            <a:r>
              <a:rPr lang="el-GR" sz="3200" cap="none" dirty="0">
                <a:latin typeface="Futura Lt BT" charset="0"/>
              </a:rPr>
              <a:t>)</a:t>
            </a:r>
          </a:p>
          <a:p>
            <a:pPr>
              <a:lnSpc>
                <a:spcPct val="170000"/>
              </a:lnSpc>
              <a:spcAft>
                <a:spcPts val="0"/>
              </a:spcAft>
            </a:pPr>
            <a:r>
              <a:rPr lang="de-DE" sz="3200" cap="none" dirty="0">
                <a:latin typeface="Futura Lt BT" charset="0"/>
              </a:rPr>
              <a:t>Vor + </a:t>
            </a:r>
            <a:r>
              <a:rPr lang="de-DE" sz="3200" i="1" cap="none" dirty="0">
                <a:latin typeface="Futura Lt BT" charset="0"/>
              </a:rPr>
              <a:t>E</a:t>
            </a:r>
            <a:r>
              <a:rPr lang="de-DE" sz="3200" i="1" cap="none" dirty="0">
                <a:latin typeface="Futura Lt BT" charset="0"/>
              </a:rPr>
              <a:t>rziehen</a:t>
            </a:r>
            <a:r>
              <a:rPr lang="de-DE" sz="3200" i="1" cap="none" dirty="0">
                <a:latin typeface="Futura Lt BT" charset="0"/>
              </a:rPr>
              <a:t>, B</a:t>
            </a:r>
            <a:r>
              <a:rPr lang="de-DE" sz="3200" i="1" cap="none" dirty="0">
                <a:latin typeface="Futura Lt BT" charset="0"/>
              </a:rPr>
              <a:t>ilden, Unterrichten</a:t>
            </a:r>
            <a:endParaRPr lang="de-DE" sz="3200" b="1" cap="none" dirty="0">
              <a:latin typeface="Futura Lt BT" charset="0"/>
            </a:endParaRPr>
          </a:p>
          <a:p>
            <a:pPr>
              <a:lnSpc>
                <a:spcPct val="170000"/>
              </a:lnSpc>
              <a:spcAft>
                <a:spcPts val="0"/>
              </a:spcAft>
            </a:pPr>
            <a:r>
              <a:rPr lang="de-DE" sz="3200" cap="none" dirty="0">
                <a:latin typeface="Futura Lt BT" charset="0"/>
              </a:rPr>
              <a:t>- auf die Wissenschaft vorbereitend</a:t>
            </a:r>
            <a:endParaRPr lang="de-DE" sz="3200" cap="none" dirty="0">
              <a:latin typeface="Futura Lt BT" charset="0"/>
            </a:endParaRPr>
          </a:p>
          <a:p>
            <a:pPr>
              <a:lnSpc>
                <a:spcPct val="170000"/>
              </a:lnSpc>
              <a:spcAft>
                <a:spcPts val="0"/>
              </a:spcAft>
            </a:pPr>
            <a:r>
              <a:rPr lang="de-DE" sz="3200" cap="none" dirty="0">
                <a:latin typeface="Futura Lt BT" charset="0"/>
                <a:sym typeface="Wingdings" panose="05000000000000000000" pitchFamily="2" charset="2"/>
              </a:rPr>
              <a:t> </a:t>
            </a:r>
            <a:r>
              <a:rPr lang="de-DE" sz="3200" cap="none" dirty="0">
                <a:latin typeface="Futura Lt BT" charset="0"/>
              </a:rPr>
              <a:t>Maturaarbeit als „</a:t>
            </a:r>
            <a:r>
              <a:rPr lang="de-DE" sz="3200" cap="none" dirty="0">
                <a:solidFill>
                  <a:srgbClr val="00B0F0"/>
                </a:solidFill>
                <a:latin typeface="Futura Lt BT" charset="0"/>
              </a:rPr>
              <a:t>Fitmacher</a:t>
            </a:r>
            <a:r>
              <a:rPr lang="de-DE" sz="3200" cap="none" dirty="0">
                <a:latin typeface="Futura Lt BT" charset="0"/>
              </a:rPr>
              <a:t>“  für die Universität</a:t>
            </a:r>
            <a:endParaRPr lang="de-DE" sz="3200" cap="none" dirty="0">
              <a:latin typeface="Futura Lt BT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t="843"/>
          <a:stretch/>
        </p:blipFill>
        <p:spPr>
          <a:xfrm>
            <a:off x="2668415" y="1135478"/>
            <a:ext cx="7789520" cy="516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91198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/>
              <a:t>Wissenschaftliche Verfahren 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27124" y="1473846"/>
            <a:ext cx="7856621" cy="4591050"/>
          </a:xfrm>
        </p:spPr>
        <p:txBody>
          <a:bodyPr>
            <a:normAutofit/>
          </a:bodyPr>
          <a:lstStyle/>
          <a:p>
            <a:pPr marL="0" lvl="2" indent="0">
              <a:buClr>
                <a:srgbClr val="DA251D"/>
              </a:buClr>
              <a:buNone/>
            </a:pPr>
            <a:r>
              <a:rPr lang="de-CH" altLang="de-DE" sz="2400" dirty="0"/>
              <a:t>erfahrungswissenschaftlich  </a:t>
            </a:r>
            <a:r>
              <a:rPr lang="de-CH" altLang="de-DE" sz="2400" dirty="0"/>
              <a:t>       geisteswissenschaftlich         	(empirisch)</a:t>
            </a:r>
            <a:endParaRPr lang="de-CH" altLang="de-DE" sz="2400" i="1" dirty="0"/>
          </a:p>
          <a:p>
            <a:pPr lvl="2">
              <a:buClr>
                <a:srgbClr val="DA251D"/>
              </a:buClr>
              <a:buFontTx/>
              <a:buChar char="-"/>
            </a:pPr>
            <a:r>
              <a:rPr lang="de-CH" altLang="de-DE" sz="2400" i="1" dirty="0"/>
              <a:t>Beobachtung	                 „hermeneutischer Zirkel“	</a:t>
            </a:r>
          </a:p>
          <a:p>
            <a:pPr lvl="2">
              <a:buClr>
                <a:srgbClr val="DA251D"/>
              </a:buClr>
              <a:buFontTx/>
              <a:buChar char="-"/>
            </a:pPr>
            <a:r>
              <a:rPr lang="de-CH" altLang="de-DE" sz="2400" i="1" dirty="0"/>
              <a:t>Experiment							</a:t>
            </a:r>
          </a:p>
          <a:p>
            <a:pPr lvl="2">
              <a:buClr>
                <a:srgbClr val="DA251D"/>
              </a:buClr>
              <a:buFontTx/>
              <a:buChar char="-"/>
            </a:pPr>
            <a:r>
              <a:rPr lang="de-CH" altLang="de-DE" sz="2400" dirty="0"/>
              <a:t>Befragung							</a:t>
            </a:r>
          </a:p>
          <a:p>
            <a:pPr lvl="2">
              <a:buClr>
                <a:srgbClr val="DA251D"/>
              </a:buClr>
              <a:buFontTx/>
              <a:buChar char="-"/>
            </a:pPr>
            <a:r>
              <a:rPr lang="de-CH" altLang="de-DE" sz="2400" dirty="0"/>
              <a:t>Interviews</a:t>
            </a:r>
          </a:p>
          <a:p>
            <a:pPr marL="0" lvl="2" indent="0">
              <a:buClr>
                <a:srgbClr val="DA251D"/>
              </a:buClr>
              <a:buNone/>
            </a:pPr>
            <a:r>
              <a:rPr lang="de-CH" altLang="de-DE" sz="2400" dirty="0"/>
              <a:t>    	</a:t>
            </a:r>
          </a:p>
          <a:p>
            <a:pPr marL="0" lvl="2" indent="0">
              <a:buClr>
                <a:srgbClr val="DA251D"/>
              </a:buClr>
              <a:buNone/>
            </a:pPr>
            <a:endParaRPr lang="de-CH" altLang="de-DE" sz="2400" dirty="0"/>
          </a:p>
        </p:txBody>
      </p:sp>
      <p:sp>
        <p:nvSpPr>
          <p:cNvPr id="4" name="Pfeil nach links und rechts 3"/>
          <p:cNvSpPr/>
          <p:nvPr/>
        </p:nvSpPr>
        <p:spPr>
          <a:xfrm>
            <a:off x="6076485" y="1654732"/>
            <a:ext cx="492416" cy="14437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946" y="2970960"/>
            <a:ext cx="3559854" cy="278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61117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Denk- und </a:t>
            </a:r>
            <a:r>
              <a:rPr lang="de-DE" dirty="0" err="1" smtClean="0"/>
              <a:t>SChreibProzess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48" y="2066943"/>
            <a:ext cx="7805104" cy="2823411"/>
          </a:xfrm>
        </p:spPr>
      </p:pic>
      <p:sp>
        <p:nvSpPr>
          <p:cNvPr id="6" name="Textfeld 5"/>
          <p:cNvSpPr txBox="1"/>
          <p:nvPr/>
        </p:nvSpPr>
        <p:spPr>
          <a:xfrm>
            <a:off x="1963153" y="6336631"/>
            <a:ext cx="298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Nach </a:t>
            </a:r>
            <a:r>
              <a:rPr lang="de-DE"/>
              <a:t>WPS Bayern</a:t>
            </a:r>
            <a:endParaRPr lang="de-DE"/>
          </a:p>
        </p:txBody>
      </p:sp>
      <p:sp>
        <p:nvSpPr>
          <p:cNvPr id="7" name="Gestreifter Pfeil nach rechts 6"/>
          <p:cNvSpPr/>
          <p:nvPr/>
        </p:nvSpPr>
        <p:spPr>
          <a:xfrm>
            <a:off x="2667000" y="5732378"/>
            <a:ext cx="6990347" cy="272715"/>
          </a:xfrm>
          <a:prstGeom prst="stripedRightArrow">
            <a:avLst/>
          </a:prstGeom>
          <a:gradFill flip="none" rotWithShape="1">
            <a:gsLst>
              <a:gs pos="12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08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4267201" y="5358063"/>
            <a:ext cx="3513221" cy="37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</a:t>
            </a:r>
            <a:r>
              <a:rPr lang="de-DE" dirty="0"/>
              <a:t>ich vertiefender Vorgang</a:t>
            </a:r>
            <a:endParaRPr lang="de-DE" dirty="0"/>
          </a:p>
        </p:txBody>
      </p:sp>
      <p:cxnSp>
        <p:nvCxnSpPr>
          <p:cNvPr id="11" name="Gekrümmte Verbindung 10"/>
          <p:cNvCxnSpPr/>
          <p:nvPr/>
        </p:nvCxnSpPr>
        <p:spPr>
          <a:xfrm flipV="1">
            <a:off x="2667001" y="1732547"/>
            <a:ext cx="1102895" cy="265246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krümmte Verbindung 13"/>
          <p:cNvCxnSpPr/>
          <p:nvPr/>
        </p:nvCxnSpPr>
        <p:spPr>
          <a:xfrm flipV="1">
            <a:off x="4141871" y="1636294"/>
            <a:ext cx="433137" cy="265246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krümmte Verbindung 16"/>
          <p:cNvCxnSpPr/>
          <p:nvPr/>
        </p:nvCxnSpPr>
        <p:spPr>
          <a:xfrm>
            <a:off x="4946983" y="1732547"/>
            <a:ext cx="683796" cy="265246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krümmte Verbindung 18"/>
          <p:cNvCxnSpPr/>
          <p:nvPr/>
        </p:nvCxnSpPr>
        <p:spPr>
          <a:xfrm rot="5400000" flipH="1" flipV="1">
            <a:off x="5829026" y="1694723"/>
            <a:ext cx="361499" cy="244642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krümmte Verbindung 20"/>
          <p:cNvCxnSpPr/>
          <p:nvPr/>
        </p:nvCxnSpPr>
        <p:spPr>
          <a:xfrm>
            <a:off x="6438901" y="1732547"/>
            <a:ext cx="491289" cy="265246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krümmte Verbindung 22"/>
          <p:cNvCxnSpPr/>
          <p:nvPr/>
        </p:nvCxnSpPr>
        <p:spPr>
          <a:xfrm>
            <a:off x="7315201" y="1732548"/>
            <a:ext cx="1347537" cy="168993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416161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1" y="3548082"/>
            <a:ext cx="1976527" cy="1571668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80956" y="2755075"/>
            <a:ext cx="5729844" cy="3302825"/>
          </a:xfrm>
        </p:spPr>
        <p:txBody>
          <a:bodyPr/>
          <a:lstStyle/>
          <a:p>
            <a:endParaRPr lang="de-CH" dirty="0"/>
          </a:p>
        </p:txBody>
      </p:sp>
      <p:pic>
        <p:nvPicPr>
          <p:cNvPr id="6" name="Inhaltsplatzhalt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14506068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1524000" y="0"/>
            <a:ext cx="9207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67000" y="255853"/>
            <a:ext cx="7543800" cy="539750"/>
          </a:xfrm>
        </p:spPr>
        <p:txBody>
          <a:bodyPr/>
          <a:lstStyle/>
          <a:p>
            <a:r>
              <a:rPr lang="de-CH" dirty="0" smtClean="0"/>
              <a:t>Selma</a:t>
            </a:r>
            <a:endParaRPr lang="de-CH" dirty="0"/>
          </a:p>
        </p:txBody>
      </p:sp>
      <p:sp>
        <p:nvSpPr>
          <p:cNvPr id="5" name="Pfeil nach unten 4"/>
          <p:cNvSpPr/>
          <p:nvPr/>
        </p:nvSpPr>
        <p:spPr>
          <a:xfrm rot="9370319">
            <a:off x="9241405" y="3897338"/>
            <a:ext cx="303823" cy="724375"/>
          </a:xfrm>
          <a:prstGeom prst="downArrow">
            <a:avLst>
              <a:gd name="adj1" fmla="val 50000"/>
              <a:gd name="adj2" fmla="val 7564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 Verbindung mit Pfeil 5"/>
          <p:cNvCxnSpPr/>
          <p:nvPr/>
        </p:nvCxnSpPr>
        <p:spPr>
          <a:xfrm flipV="1">
            <a:off x="3412177" y="4417622"/>
            <a:ext cx="254330" cy="1356849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97082"/>
            <a:ext cx="9144000" cy="555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93578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89237" y="325526"/>
            <a:ext cx="6765758" cy="539750"/>
          </a:xfrm>
        </p:spPr>
        <p:txBody>
          <a:bodyPr/>
          <a:lstStyle/>
          <a:p>
            <a:r>
              <a:rPr lang="de-CH" sz="2400" dirty="0"/>
              <a:t>Phasen Der Maturaarbeit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64968" y="1000467"/>
            <a:ext cx="8180598" cy="4958899"/>
          </a:xfrm>
        </p:spPr>
        <p:txBody>
          <a:bodyPr>
            <a:normAutofit fontScale="55000" lnSpcReduction="20000"/>
          </a:bodyPr>
          <a:lstStyle/>
          <a:p>
            <a:pPr marL="342900" lvl="2" indent="-342900">
              <a:buClr>
                <a:srgbClr val="DA251D"/>
              </a:buClr>
            </a:pPr>
            <a:r>
              <a:rPr lang="de-CH" altLang="de-DE" sz="3800" b="1" dirty="0"/>
              <a:t>0. Startphase: </a:t>
            </a:r>
            <a:r>
              <a:rPr lang="de-CH" altLang="de-DE" sz="3800" dirty="0"/>
              <a:t>Interesse, Motivation, Thema, Referent/-in </a:t>
            </a:r>
            <a:endParaRPr lang="de-CH" altLang="de-DE" sz="3800" dirty="0"/>
          </a:p>
          <a:p>
            <a:pPr marL="342900" lvl="2" indent="-342900">
              <a:buClr>
                <a:srgbClr val="DA251D"/>
              </a:buClr>
            </a:pPr>
            <a:r>
              <a:rPr lang="de-CH" altLang="de-DE" sz="3800" b="1" dirty="0">
                <a:solidFill>
                  <a:srgbClr val="00B0F0"/>
                </a:solidFill>
              </a:rPr>
              <a:t>1. Sondieren</a:t>
            </a:r>
            <a:r>
              <a:rPr lang="de-CH" altLang="de-DE" sz="3800" dirty="0">
                <a:solidFill>
                  <a:srgbClr val="00B0F0"/>
                </a:solidFill>
              </a:rPr>
              <a:t>: erste Suche nach Literatur/Material, sich in das Thema einlesen, Exzerpieren</a:t>
            </a:r>
            <a:r>
              <a:rPr lang="de-CH" altLang="de-DE" sz="3800" dirty="0">
                <a:solidFill>
                  <a:srgbClr val="00B0F0"/>
                </a:solidFill>
              </a:rPr>
              <a:t>, </a:t>
            </a:r>
            <a:r>
              <a:rPr lang="de-CH" altLang="de-DE" sz="3800" dirty="0">
                <a:solidFill>
                  <a:srgbClr val="00B0F0"/>
                </a:solidFill>
              </a:rPr>
              <a:t>Fragestellungen finden</a:t>
            </a:r>
          </a:p>
          <a:p>
            <a:pPr marL="342900" lvl="2" indent="-342900">
              <a:buClr>
                <a:srgbClr val="DA251D"/>
              </a:buClr>
            </a:pPr>
            <a:r>
              <a:rPr lang="de-CH" altLang="de-DE" sz="3800" b="1" dirty="0">
                <a:solidFill>
                  <a:schemeClr val="accent2">
                    <a:lumMod val="75000"/>
                  </a:schemeClr>
                </a:solidFill>
              </a:rPr>
              <a:t>2. Recherchieren</a:t>
            </a:r>
            <a:r>
              <a:rPr lang="de-CH" altLang="de-DE" sz="3800" dirty="0">
                <a:solidFill>
                  <a:schemeClr val="accent2">
                    <a:lumMod val="75000"/>
                  </a:schemeClr>
                </a:solidFill>
              </a:rPr>
              <a:t>: Lesen, Exzerpieren, Thema präzisieren, Arbeitsmethode finden</a:t>
            </a:r>
            <a:r>
              <a:rPr lang="de-CH" altLang="de-DE" sz="3800" dirty="0">
                <a:solidFill>
                  <a:schemeClr val="accent2">
                    <a:lumMod val="75000"/>
                  </a:schemeClr>
                </a:solidFill>
              </a:rPr>
              <a:t>, (bei kreativer Arbeit: Vorstudien, Entwürfe)</a:t>
            </a:r>
          </a:p>
          <a:p>
            <a:pPr marL="0" lvl="2" indent="0">
              <a:buClr>
                <a:srgbClr val="DA251D"/>
              </a:buClr>
              <a:buNone/>
            </a:pPr>
            <a:r>
              <a:rPr lang="de-CH" altLang="de-DE" sz="3800" b="1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	 </a:t>
            </a:r>
            <a:r>
              <a:rPr lang="de-CH" altLang="de-DE" sz="3800" b="1" dirty="0" smtClean="0">
                <a:solidFill>
                  <a:schemeClr val="accent2">
                    <a:lumMod val="75000"/>
                  </a:schemeClr>
                </a:solidFill>
              </a:rPr>
              <a:t>Disposition</a:t>
            </a:r>
            <a:r>
              <a:rPr lang="de-CH" altLang="de-DE" sz="3800" dirty="0" smtClean="0">
                <a:solidFill>
                  <a:schemeClr val="accent2">
                    <a:lumMod val="75000"/>
                  </a:schemeClr>
                </a:solidFill>
              </a:rPr>
              <a:t> bis März 2023</a:t>
            </a:r>
            <a:r>
              <a:rPr lang="de-CH" altLang="de-DE" sz="3800" dirty="0">
                <a:solidFill>
                  <a:schemeClr val="accent2">
                    <a:lumMod val="75000"/>
                  </a:schemeClr>
                </a:solidFill>
              </a:rPr>
              <a:t>							</a:t>
            </a:r>
          </a:p>
          <a:p>
            <a:pPr marL="342900" lvl="2" indent="-342900">
              <a:buClr>
                <a:srgbClr val="DA251D"/>
              </a:buClr>
            </a:pPr>
            <a:r>
              <a:rPr lang="de-CH" altLang="de-DE" sz="3800" b="1" dirty="0"/>
              <a:t>3. Untersuchen/Auswerten: </a:t>
            </a:r>
            <a:r>
              <a:rPr lang="de-CH" altLang="de-DE" sz="3800" dirty="0"/>
              <a:t>Gliederung präzisieren: Interviews/Umfrage/Experiment/Literaturvergleich … planen, testen und realisieren, kreative Arbeit gestalten und reflektieren</a:t>
            </a:r>
          </a:p>
          <a:p>
            <a:pPr marL="342900" lvl="2" indent="-342900">
              <a:buClr>
                <a:srgbClr val="DA251D"/>
              </a:buClr>
            </a:pPr>
            <a:r>
              <a:rPr lang="de-CH" altLang="de-DE" sz="3800" b="1" dirty="0"/>
              <a:t>4. Schreiben </a:t>
            </a:r>
            <a:r>
              <a:rPr lang="de-CH" altLang="de-DE" sz="3800" dirty="0"/>
              <a:t>und Redigieren</a:t>
            </a:r>
            <a:r>
              <a:rPr lang="de-CH" altLang="de-DE" sz="3800" b="1" dirty="0"/>
              <a:t>: </a:t>
            </a:r>
            <a:r>
              <a:rPr lang="de-CH" altLang="de-DE" sz="3800" dirty="0"/>
              <a:t>Konzeption des Schreibens (beginnt bei 3.), Überarbeitung, Formulieren, Erstellen </a:t>
            </a:r>
            <a:r>
              <a:rPr lang="de-CH" altLang="de-DE" sz="3800" dirty="0"/>
              <a:t>der Schlussfassung der Arbeit </a:t>
            </a:r>
            <a:endParaRPr lang="de-CH" altLang="de-DE" sz="3800" dirty="0"/>
          </a:p>
          <a:p>
            <a:pPr marL="342900" lvl="2" indent="-342900">
              <a:buClr>
                <a:srgbClr val="DA251D"/>
              </a:buClr>
            </a:pPr>
            <a:r>
              <a:rPr lang="de-CH" altLang="de-DE" sz="1200" dirty="0"/>
              <a:t>	</a:t>
            </a:r>
            <a:r>
              <a:rPr lang="de-CH" altLang="de-DE" sz="2900" dirty="0"/>
              <a:t>(nach: </a:t>
            </a:r>
            <a:r>
              <a:rPr lang="de-CH" altLang="de-DE" sz="2900" dirty="0" err="1"/>
              <a:t>Niederhauser</a:t>
            </a:r>
            <a:r>
              <a:rPr lang="de-CH" altLang="de-DE" sz="2900" dirty="0"/>
              <a:t>, Jürg, </a:t>
            </a:r>
            <a:r>
              <a:rPr lang="de-CH" altLang="de-DE" sz="2900" dirty="0"/>
              <a:t>DUDEN- Die </a:t>
            </a:r>
            <a:r>
              <a:rPr lang="de-CH" altLang="de-DE" sz="2900" dirty="0"/>
              <a:t>schriftliche Arbeit, Bern 2000)</a:t>
            </a:r>
          </a:p>
          <a:p>
            <a:pPr marL="342900" lvl="2" indent="-342900">
              <a:buClr>
                <a:srgbClr val="DA251D"/>
              </a:buClr>
            </a:pPr>
            <a:endParaRPr lang="de-CH" altLang="de-DE" sz="3800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72795175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3124200" y="882650"/>
            <a:ext cx="7543800" cy="539750"/>
          </a:xfrm>
        </p:spPr>
        <p:txBody>
          <a:bodyPr/>
          <a:lstStyle/>
          <a:p>
            <a:r>
              <a:rPr lang="de-DE" sz="2400" dirty="0"/>
              <a:t>Organisation </a:t>
            </a:r>
            <a:r>
              <a:rPr lang="de-DE" sz="2400" dirty="0"/>
              <a:t>des Arbeitsprozesses </a:t>
            </a:r>
            <a:br>
              <a:rPr lang="de-DE" sz="2400" dirty="0"/>
            </a:br>
            <a:endParaRPr lang="de-CH" sz="2400" dirty="0"/>
          </a:p>
        </p:txBody>
      </p:sp>
      <p:sp>
        <p:nvSpPr>
          <p:cNvPr id="3" name="Textfeld 2"/>
          <p:cNvSpPr txBox="1"/>
          <p:nvPr/>
        </p:nvSpPr>
        <p:spPr>
          <a:xfrm>
            <a:off x="2372710" y="1422401"/>
            <a:ext cx="804197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„</a:t>
            </a:r>
            <a:r>
              <a:rPr lang="de-DE" sz="2800" dirty="0"/>
              <a:t>Aus Sicht der Hochschulen liegen die </a:t>
            </a:r>
            <a:r>
              <a:rPr lang="de-DE" sz="2800" dirty="0" err="1"/>
              <a:t>grössten</a:t>
            </a:r>
            <a:r>
              <a:rPr lang="de-DE" sz="2800" dirty="0"/>
              <a:t> Defizite beim Verfassen einer Seminararbeit in der unzureichenden Selbstorganisation, beispielsweise im fehlenden Zeitmanagement</a:t>
            </a:r>
            <a:r>
              <a:rPr lang="de-DE" sz="2800" dirty="0"/>
              <a:t>.“</a:t>
            </a:r>
          </a:p>
          <a:p>
            <a:endParaRPr lang="de-DE" sz="2400" dirty="0"/>
          </a:p>
          <a:p>
            <a:r>
              <a:rPr lang="de-DE" sz="1200" dirty="0"/>
              <a:t>Quelle</a:t>
            </a:r>
            <a:r>
              <a:rPr lang="de-DE" sz="1200" dirty="0"/>
              <a:t>. Wissenschaftspropädeutisches Seminar </a:t>
            </a:r>
            <a:r>
              <a:rPr lang="de-DE" sz="1200" dirty="0"/>
              <a:t>Bayern</a:t>
            </a:r>
          </a:p>
          <a:p>
            <a:r>
              <a:rPr lang="de-DE" sz="1200" dirty="0"/>
              <a:t>       www.isb.Bayern.de/download/10020/handreichung_wp.pdf</a:t>
            </a:r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3124200" y="4255450"/>
            <a:ext cx="58774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Deshalb:</a:t>
            </a:r>
          </a:p>
          <a:p>
            <a:pPr marL="285750" indent="-285750">
              <a:buFontTx/>
              <a:buChar char="-"/>
            </a:pPr>
            <a:r>
              <a:rPr lang="de-DE" sz="2400" dirty="0"/>
              <a:t> Zeitplan erstellen!</a:t>
            </a:r>
            <a:endParaRPr lang="de-DE" sz="2400" dirty="0"/>
          </a:p>
          <a:p>
            <a:pPr marL="285750" indent="-285750">
              <a:buFontTx/>
              <a:buChar char="-"/>
            </a:pPr>
            <a:r>
              <a:rPr lang="de-DE" sz="2400" dirty="0"/>
              <a:t>Arbeit </a:t>
            </a:r>
            <a:r>
              <a:rPr lang="de-DE" sz="2400" dirty="0"/>
              <a:t>und </a:t>
            </a:r>
            <a:r>
              <a:rPr lang="de-DE" sz="2400" dirty="0"/>
              <a:t>Freizeit klar trennen!</a:t>
            </a:r>
            <a:endParaRPr lang="de-DE" sz="2400" dirty="0"/>
          </a:p>
          <a:p>
            <a:pPr marL="285750" indent="-285750">
              <a:buFontTx/>
              <a:buChar char="-"/>
            </a:pPr>
            <a:r>
              <a:rPr lang="de-DE" sz="2400" dirty="0"/>
              <a:t>„</a:t>
            </a:r>
            <a:r>
              <a:rPr lang="de-DE" sz="2400" dirty="0" err="1"/>
              <a:t>Verschiebitis</a:t>
            </a:r>
            <a:r>
              <a:rPr lang="de-DE" sz="2400" dirty="0"/>
              <a:t>“ bekämpfen!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15189383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3432" y="233920"/>
            <a:ext cx="7543800" cy="539750"/>
          </a:xfrm>
        </p:spPr>
        <p:txBody>
          <a:bodyPr/>
          <a:lstStyle/>
          <a:p>
            <a:r>
              <a:rPr lang="de-CH" sz="2400" dirty="0"/>
              <a:t>Tipps 1: Zeitplanung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2" indent="0">
              <a:buClr>
                <a:srgbClr val="DA251D"/>
              </a:buClr>
              <a:buNone/>
            </a:pPr>
            <a:endParaRPr lang="de-CH" altLang="de-DE" dirty="0"/>
          </a:p>
          <a:p>
            <a:pPr marL="342900" lvl="2" indent="-342900">
              <a:buClr>
                <a:srgbClr val="DA251D"/>
              </a:buClr>
            </a:pPr>
            <a:r>
              <a:rPr lang="en-US" altLang="de-DE" sz="2400" dirty="0" err="1"/>
              <a:t>Arbeit</a:t>
            </a:r>
            <a:r>
              <a:rPr lang="en-US" altLang="de-DE" sz="2400" dirty="0"/>
              <a:t> </a:t>
            </a:r>
            <a:r>
              <a:rPr lang="en-US" altLang="de-DE" sz="2400" dirty="0" err="1"/>
              <a:t>mit</a:t>
            </a:r>
            <a:r>
              <a:rPr lang="en-US" altLang="de-DE" sz="2400" dirty="0"/>
              <a:t> </a:t>
            </a:r>
            <a:r>
              <a:rPr lang="en-US" altLang="de-DE" sz="2400" u="sng" dirty="0" err="1"/>
              <a:t>fixen</a:t>
            </a:r>
            <a:r>
              <a:rPr lang="en-US" altLang="de-DE" sz="2400" u="sng" dirty="0"/>
              <a:t> </a:t>
            </a:r>
            <a:r>
              <a:rPr lang="en-US" altLang="de-DE" sz="2400" u="sng" dirty="0" err="1"/>
              <a:t>Zeiten</a:t>
            </a:r>
            <a:r>
              <a:rPr lang="en-US" altLang="de-DE" sz="2400" dirty="0"/>
              <a:t> fest </a:t>
            </a:r>
            <a:r>
              <a:rPr lang="en-US" altLang="de-DE" sz="2400" dirty="0" err="1"/>
              <a:t>einplanen</a:t>
            </a:r>
            <a:endParaRPr lang="en-US" altLang="de-DE" sz="2400" dirty="0"/>
          </a:p>
          <a:p>
            <a:pPr marL="342900" lvl="2" indent="-342900">
              <a:buClr>
                <a:srgbClr val="DA251D"/>
              </a:buClr>
            </a:pPr>
            <a:r>
              <a:rPr lang="en-US" altLang="de-DE" sz="2400" dirty="0" err="1"/>
              <a:t>Einen</a:t>
            </a:r>
            <a:r>
              <a:rPr lang="en-US" altLang="de-DE" sz="2400" dirty="0"/>
              <a:t> </a:t>
            </a:r>
            <a:r>
              <a:rPr lang="en-US" altLang="de-DE" sz="2400" dirty="0" err="1"/>
              <a:t>groben</a:t>
            </a:r>
            <a:r>
              <a:rPr lang="en-US" altLang="de-DE" sz="2400" dirty="0"/>
              <a:t> </a:t>
            </a:r>
            <a:r>
              <a:rPr lang="en-US" altLang="de-DE" sz="2400" dirty="0" err="1"/>
              <a:t>individuellen</a:t>
            </a:r>
            <a:r>
              <a:rPr lang="en-US" altLang="de-DE" sz="2400" dirty="0"/>
              <a:t> </a:t>
            </a:r>
            <a:r>
              <a:rPr lang="en-US" altLang="de-DE" sz="2400" dirty="0" err="1"/>
              <a:t>Zeitplan</a:t>
            </a:r>
            <a:r>
              <a:rPr lang="en-US" altLang="de-DE" sz="2400" dirty="0"/>
              <a:t> </a:t>
            </a:r>
            <a:r>
              <a:rPr lang="en-US" altLang="de-DE" sz="2400" dirty="0" err="1"/>
              <a:t>erstellen</a:t>
            </a:r>
            <a:r>
              <a:rPr lang="en-US" altLang="de-DE" sz="2400" dirty="0"/>
              <a:t> (Outlook-</a:t>
            </a:r>
            <a:r>
              <a:rPr lang="en-US" altLang="de-DE" sz="2400" dirty="0" err="1"/>
              <a:t>Kalender</a:t>
            </a:r>
            <a:r>
              <a:rPr lang="en-US" altLang="de-DE" sz="2400" dirty="0"/>
              <a:t>, </a:t>
            </a:r>
            <a:r>
              <a:rPr lang="en-US" altLang="de-DE" sz="2400" dirty="0"/>
              <a:t> OneNote, </a:t>
            </a:r>
            <a:r>
              <a:rPr lang="en-US" altLang="de-DE" sz="2400" dirty="0" err="1"/>
              <a:t>eigenes</a:t>
            </a:r>
            <a:r>
              <a:rPr lang="en-US" altLang="de-DE" sz="2400" dirty="0"/>
              <a:t> </a:t>
            </a:r>
            <a:r>
              <a:rPr lang="en-US" altLang="de-DE" sz="2400" dirty="0" err="1"/>
              <a:t>Planungsraster</a:t>
            </a:r>
            <a:r>
              <a:rPr lang="en-US" altLang="de-DE" sz="2400" dirty="0"/>
              <a:t>, </a:t>
            </a:r>
            <a:r>
              <a:rPr lang="en-US" altLang="de-DE" sz="2400" dirty="0" err="1"/>
              <a:t>Projektplan</a:t>
            </a:r>
            <a:r>
              <a:rPr lang="en-US" altLang="de-DE" sz="2400" dirty="0"/>
              <a:t> </a:t>
            </a:r>
            <a:r>
              <a:rPr lang="en-US" altLang="de-DE" sz="2400" dirty="0" err="1"/>
              <a:t>mit</a:t>
            </a:r>
            <a:r>
              <a:rPr lang="en-US" altLang="de-DE" sz="2400" dirty="0"/>
              <a:t> Excel )</a:t>
            </a:r>
          </a:p>
          <a:p>
            <a:pPr marL="342900" lvl="2" indent="-342900">
              <a:buClr>
                <a:srgbClr val="DA251D"/>
              </a:buClr>
            </a:pPr>
            <a:r>
              <a:rPr lang="en-US" altLang="de-DE" sz="2400" dirty="0" err="1"/>
              <a:t>mit</a:t>
            </a:r>
            <a:r>
              <a:rPr lang="en-US" altLang="de-DE" sz="2400" dirty="0"/>
              <a:t> </a:t>
            </a:r>
            <a:r>
              <a:rPr lang="en-US" altLang="de-DE" sz="2400" dirty="0" err="1"/>
              <a:t>Betreuungsperson</a:t>
            </a:r>
            <a:r>
              <a:rPr lang="en-US" altLang="de-DE" sz="2400" dirty="0"/>
              <a:t> </a:t>
            </a:r>
            <a:r>
              <a:rPr lang="en-US" altLang="de-DE" sz="2400" dirty="0" err="1"/>
              <a:t>besprechen</a:t>
            </a:r>
            <a:r>
              <a:rPr lang="en-US" altLang="de-DE" sz="2400" dirty="0"/>
              <a:t> </a:t>
            </a:r>
            <a:r>
              <a:rPr lang="en-US" altLang="de-DE" sz="2400" dirty="0"/>
              <a:t>(</a:t>
            </a:r>
            <a:r>
              <a:rPr lang="en-US" altLang="de-DE" sz="2400" dirty="0" err="1"/>
              <a:t>bis</a:t>
            </a:r>
            <a:r>
              <a:rPr lang="en-US" altLang="de-DE" sz="2400" dirty="0"/>
              <a:t> </a:t>
            </a:r>
            <a:r>
              <a:rPr lang="en-US" altLang="de-DE" sz="2400" dirty="0"/>
              <a:t>30. </a:t>
            </a:r>
            <a:r>
              <a:rPr lang="en-US" altLang="de-DE" sz="2400" dirty="0" err="1"/>
              <a:t>März</a:t>
            </a:r>
            <a:r>
              <a:rPr lang="en-US" altLang="de-DE" sz="2400" dirty="0"/>
              <a:t> ‘21</a:t>
            </a:r>
            <a:r>
              <a:rPr lang="de-CH" altLang="de-DE" sz="2400" dirty="0"/>
              <a:t>, </a:t>
            </a:r>
            <a:r>
              <a:rPr lang="en-US" altLang="de-DE" sz="2400" dirty="0" err="1"/>
              <a:t>Fixpunkt</a:t>
            </a:r>
            <a:r>
              <a:rPr lang="en-US" altLang="de-DE" sz="2400" dirty="0"/>
              <a:t> </a:t>
            </a:r>
            <a:r>
              <a:rPr lang="en-US" altLang="de-DE" sz="2400" dirty="0"/>
              <a:t>3)</a:t>
            </a:r>
          </a:p>
          <a:p>
            <a:pPr marL="342900" lvl="2" indent="-342900">
              <a:buClr>
                <a:srgbClr val="DA251D"/>
              </a:buClr>
            </a:pPr>
            <a:r>
              <a:rPr lang="en-US" altLang="de-DE" sz="2400" dirty="0" err="1"/>
              <a:t>Fortschritte</a:t>
            </a:r>
            <a:r>
              <a:rPr lang="en-US" altLang="de-DE" sz="2400" dirty="0"/>
              <a:t> </a:t>
            </a:r>
            <a:r>
              <a:rPr lang="en-US" altLang="de-DE" sz="2400" dirty="0" err="1"/>
              <a:t>laufend</a:t>
            </a:r>
            <a:r>
              <a:rPr lang="en-US" altLang="de-DE" sz="2400" dirty="0"/>
              <a:t> </a:t>
            </a:r>
            <a:r>
              <a:rPr lang="en-US" altLang="de-DE" sz="2400" dirty="0" err="1"/>
              <a:t>abhaken</a:t>
            </a:r>
            <a:r>
              <a:rPr lang="en-US" altLang="de-DE" sz="2400" dirty="0"/>
              <a:t> (</a:t>
            </a:r>
            <a:r>
              <a:rPr lang="en-US" altLang="de-DE" sz="2400" dirty="0" err="1"/>
              <a:t>Arbeitsplan</a:t>
            </a:r>
            <a:r>
              <a:rPr lang="en-US" altLang="de-DE" sz="2400" dirty="0"/>
              <a:t>)</a:t>
            </a:r>
          </a:p>
          <a:p>
            <a:pPr marL="342900" lvl="2" indent="-342900">
              <a:buClr>
                <a:srgbClr val="DA251D"/>
              </a:buClr>
            </a:pPr>
            <a:r>
              <a:rPr lang="en-US" altLang="de-DE" sz="2400" dirty="0" err="1"/>
              <a:t>Arbeitsjournal</a:t>
            </a:r>
            <a:r>
              <a:rPr lang="en-US" altLang="de-DE" sz="2400" dirty="0"/>
              <a:t> </a:t>
            </a:r>
            <a:r>
              <a:rPr lang="en-US" altLang="de-DE" sz="2400" dirty="0" err="1"/>
              <a:t>kontinuierlich</a:t>
            </a:r>
            <a:r>
              <a:rPr lang="en-US" altLang="de-DE" sz="2400" dirty="0"/>
              <a:t> </a:t>
            </a:r>
            <a:r>
              <a:rPr lang="en-US" altLang="de-DE" sz="2400" dirty="0" err="1"/>
              <a:t>führen</a:t>
            </a:r>
            <a:r>
              <a:rPr lang="en-US" altLang="de-DE" sz="2400" dirty="0"/>
              <a:t> (</a:t>
            </a:r>
            <a:r>
              <a:rPr lang="en-US" altLang="de-DE" sz="2400" dirty="0" err="1"/>
              <a:t>z.B</a:t>
            </a:r>
            <a:r>
              <a:rPr lang="en-US" altLang="de-DE" sz="2400" dirty="0"/>
              <a:t>. in OneNote)</a:t>
            </a:r>
            <a:endParaRPr lang="de-CH" altLang="de-DE" sz="2400" dirty="0"/>
          </a:p>
          <a:p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628028"/>
            <a:ext cx="9144000" cy="622997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524000" y="0"/>
            <a:ext cx="10194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00469430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667000" y="882650"/>
            <a:ext cx="7543800" cy="5397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200"/>
              </a:lnSpc>
              <a:spcBef>
                <a:spcPts val="0"/>
              </a:spcBef>
              <a:buNone/>
              <a:defRPr sz="3000" b="1" i="0" kern="1200" cap="all">
                <a:solidFill>
                  <a:srgbClr val="CD0A20"/>
                </a:solidFill>
                <a:latin typeface="Brandon Grotesque Bold"/>
                <a:ea typeface="+mj-ea"/>
                <a:cs typeface="Brandon Grotesque Bold"/>
              </a:defRPr>
            </a:lvl1pPr>
          </a:lstStyle>
          <a:p>
            <a:r>
              <a:rPr lang="de-CH" sz="2400" dirty="0"/>
              <a:t>Tipps 1: Zeitplanung</a:t>
            </a:r>
            <a:endParaRPr lang="de-CH" sz="2400" dirty="0"/>
          </a:p>
        </p:txBody>
      </p:sp>
      <p:sp>
        <p:nvSpPr>
          <p:cNvPr id="4" name="Textfeld 3"/>
          <p:cNvSpPr txBox="1"/>
          <p:nvPr/>
        </p:nvSpPr>
        <p:spPr>
          <a:xfrm>
            <a:off x="2278117" y="1706449"/>
            <a:ext cx="86316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Futura Lt BT"/>
                <a:cs typeface="Futura Lt BT"/>
              </a:rPr>
              <a:t>Setzen Sie sich klare Arbeitsziele und Zeitfenster, z.B</a:t>
            </a:r>
            <a:r>
              <a:rPr lang="de-DE" sz="2800" b="1" dirty="0">
                <a:latin typeface="Futura Lt BT"/>
                <a:cs typeface="Futura Lt BT"/>
              </a:rPr>
              <a:t>. bis Ende der </a:t>
            </a:r>
            <a:r>
              <a:rPr lang="de-DE" sz="2800" dirty="0">
                <a:latin typeface="Futura Lt BT"/>
                <a:cs typeface="Futura Lt BT"/>
              </a:rPr>
              <a:t>..</a:t>
            </a:r>
            <a:endParaRPr lang="de-DE" sz="2800" dirty="0">
              <a:latin typeface="Futura Lt BT"/>
              <a:cs typeface="Futura Lt BT"/>
            </a:endParaRPr>
          </a:p>
          <a:p>
            <a:pPr marL="285750" indent="-285750">
              <a:buFontTx/>
              <a:buChar char="-"/>
            </a:pPr>
            <a:r>
              <a:rPr lang="de-DE" sz="2800" b="1" dirty="0">
                <a:latin typeface="Futura Lt BT"/>
                <a:cs typeface="Futura Lt BT"/>
              </a:rPr>
              <a:t>Weihnachtsferien</a:t>
            </a:r>
            <a:r>
              <a:rPr lang="de-DE" sz="2800" dirty="0">
                <a:latin typeface="Futura Lt BT"/>
                <a:cs typeface="Futura Lt BT"/>
              </a:rPr>
              <a:t>: Recherchieren, Fragestellung präzisieren, Methode finden</a:t>
            </a:r>
            <a:endParaRPr lang="de-DE" sz="2800" dirty="0">
              <a:latin typeface="Futura Lt BT"/>
              <a:cs typeface="Futura Lt BT"/>
            </a:endParaRPr>
          </a:p>
          <a:p>
            <a:pPr marL="285750" indent="-285750">
              <a:buFontTx/>
              <a:buChar char="-"/>
            </a:pPr>
            <a:r>
              <a:rPr lang="de-DE" sz="2800" b="1" dirty="0">
                <a:latin typeface="Futura Lt BT"/>
                <a:cs typeface="Futura Lt BT"/>
              </a:rPr>
              <a:t>Sportferien</a:t>
            </a:r>
            <a:r>
              <a:rPr lang="de-DE" sz="2800" dirty="0">
                <a:latin typeface="Futura Lt BT"/>
                <a:cs typeface="Futura Lt BT"/>
              </a:rPr>
              <a:t>: Recherchieren</a:t>
            </a:r>
            <a:r>
              <a:rPr lang="de-DE" sz="2800" dirty="0">
                <a:latin typeface="Futura Lt BT"/>
                <a:cs typeface="Futura Lt BT"/>
              </a:rPr>
              <a:t>, Disposition    konkretisieren, </a:t>
            </a:r>
            <a:r>
              <a:rPr lang="de-DE" sz="2800" dirty="0">
                <a:latin typeface="Futura Lt BT"/>
                <a:cs typeface="Futura Lt BT"/>
              </a:rPr>
              <a:t>Methode </a:t>
            </a:r>
            <a:r>
              <a:rPr lang="de-DE" sz="2800" dirty="0">
                <a:latin typeface="Futura Lt BT"/>
                <a:cs typeface="Futura Lt BT"/>
              </a:rPr>
              <a:t>planen</a:t>
            </a:r>
            <a:r>
              <a:rPr lang="de-DE" sz="2800" dirty="0">
                <a:latin typeface="Futura Lt BT"/>
                <a:cs typeface="Futura Lt BT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de-DE" sz="2800" b="1" dirty="0">
                <a:latin typeface="Futura Lt BT"/>
                <a:cs typeface="Futura Lt BT"/>
              </a:rPr>
              <a:t>Osterferien</a:t>
            </a:r>
            <a:r>
              <a:rPr lang="de-DE" sz="2800" dirty="0">
                <a:latin typeface="Futura Lt BT"/>
                <a:cs typeface="Futura Lt BT"/>
              </a:rPr>
              <a:t>: Mit Experiment/Umfrage beginnen</a:t>
            </a:r>
            <a:endParaRPr lang="de-DE" sz="2800" dirty="0">
              <a:latin typeface="Futura Lt BT"/>
              <a:cs typeface="Futura Lt BT"/>
            </a:endParaRPr>
          </a:p>
          <a:p>
            <a:pPr marL="285750" indent="-285750">
              <a:buFontTx/>
              <a:buChar char="-"/>
            </a:pPr>
            <a:r>
              <a:rPr lang="de-DE" sz="2800" b="1" dirty="0">
                <a:latin typeface="Futura Lt BT"/>
                <a:cs typeface="Futura Lt BT"/>
              </a:rPr>
              <a:t>Sommerferien: </a:t>
            </a:r>
            <a:r>
              <a:rPr lang="de-DE" sz="2800" dirty="0">
                <a:latin typeface="Futura Lt BT"/>
                <a:cs typeface="Futura Lt BT"/>
              </a:rPr>
              <a:t>Methode </a:t>
            </a:r>
            <a:r>
              <a:rPr lang="de-DE" sz="2800" dirty="0" err="1">
                <a:latin typeface="Futura Lt BT"/>
                <a:cs typeface="Futura Lt BT"/>
              </a:rPr>
              <a:t>abschliessen</a:t>
            </a:r>
            <a:r>
              <a:rPr lang="de-DE" sz="2800" dirty="0">
                <a:latin typeface="Futura Lt BT"/>
                <a:cs typeface="Futura Lt BT"/>
              </a:rPr>
              <a:t>, Arbeit schreiben </a:t>
            </a:r>
            <a:r>
              <a:rPr lang="de-DE" sz="2800" dirty="0">
                <a:latin typeface="Futura Lt BT"/>
                <a:cs typeface="Futura Lt BT"/>
              </a:rPr>
              <a:t>und redigieren</a:t>
            </a:r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49469" y="5978199"/>
            <a:ext cx="772351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i="1" dirty="0"/>
              <a:t>Geduld, </a:t>
            </a:r>
            <a:r>
              <a:rPr lang="de-DE" sz="2000" i="1" dirty="0"/>
              <a:t>V</a:t>
            </a:r>
            <a:r>
              <a:rPr lang="de-DE" sz="2000" i="1" dirty="0"/>
              <a:t>ernunft und Zeit macht möglich die Unmöglichkeit</a:t>
            </a:r>
          </a:p>
          <a:p>
            <a:r>
              <a:rPr lang="de-DE" sz="2000" i="1" dirty="0"/>
              <a:t>Simon Dach</a:t>
            </a:r>
            <a:endParaRPr lang="de-DE" sz="2000" i="1" dirty="0"/>
          </a:p>
        </p:txBody>
      </p:sp>
    </p:spTree>
    <p:extLst>
      <p:ext uri="{BB962C8B-B14F-4D97-AF65-F5344CB8AC3E}">
        <p14:creationId xmlns:p14="http://schemas.microsoft.com/office/powerpoint/2010/main" val="3066737770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/>
              <a:t>Tipps 2: digitales </a:t>
            </a:r>
            <a:br>
              <a:rPr lang="de-CH" sz="2400" dirty="0"/>
            </a:br>
            <a:r>
              <a:rPr lang="de-CH" sz="2400" dirty="0"/>
              <a:t>Arbeitsjournal  mit ONENOTE 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2" indent="0">
              <a:buClr>
                <a:srgbClr val="DA251D"/>
              </a:buClr>
              <a:buNone/>
            </a:pPr>
            <a:endParaRPr lang="de-CH" altLang="de-DE" dirty="0"/>
          </a:p>
          <a:p>
            <a:r>
              <a:rPr lang="en-US" altLang="de-DE" sz="2000" dirty="0" smtClean="0">
                <a:latin typeface="Futura Lt BT"/>
                <a:cs typeface="Futura Lt BT"/>
              </a:rPr>
              <a:t>“</a:t>
            </a:r>
            <a:r>
              <a:rPr lang="de-CH" sz="2000" dirty="0">
                <a:latin typeface="Futura Lt BT"/>
                <a:cs typeface="Futura Lt BT"/>
              </a:rPr>
              <a:t>OneNote-Notizbuch" </a:t>
            </a:r>
            <a:r>
              <a:rPr lang="de-CH" sz="2000" dirty="0" smtClean="0">
                <a:latin typeface="Futura Lt BT"/>
                <a:cs typeface="Futura Lt BT"/>
              </a:rPr>
              <a:t>einrichten </a:t>
            </a:r>
          </a:p>
          <a:p>
            <a:r>
              <a:rPr lang="de-CH" sz="2000" dirty="0" smtClean="0">
                <a:latin typeface="Futura Lt BT"/>
                <a:cs typeface="Futura Lt BT"/>
              </a:rPr>
              <a:t>Bestenfalls ein Team mit der Betreuungsperson</a:t>
            </a:r>
            <a:endParaRPr lang="de-CH" sz="2000" dirty="0">
              <a:latin typeface="Futura Lt BT"/>
              <a:cs typeface="Futura Lt BT"/>
            </a:endParaRPr>
          </a:p>
          <a:p>
            <a:pPr marL="0" lvl="2" indent="0">
              <a:buClr>
                <a:srgbClr val="DA251D"/>
              </a:buClr>
              <a:buNone/>
            </a:pPr>
            <a:r>
              <a:rPr lang="en-US" altLang="de-DE" dirty="0" err="1" smtClean="0"/>
              <a:t>Inhalt</a:t>
            </a:r>
            <a:r>
              <a:rPr lang="en-US" altLang="de-DE" dirty="0" smtClean="0"/>
              <a:t>: </a:t>
            </a:r>
            <a:r>
              <a:rPr lang="en-US" altLang="de-DE" dirty="0" err="1" smtClean="0"/>
              <a:t>Dokumentation</a:t>
            </a:r>
            <a:r>
              <a:rPr lang="en-US" altLang="de-DE" dirty="0" smtClean="0"/>
              <a:t> </a:t>
            </a:r>
            <a:r>
              <a:rPr lang="en-US" altLang="de-DE" dirty="0"/>
              <a:t>des </a:t>
            </a:r>
            <a:r>
              <a:rPr lang="en-US" altLang="de-DE" dirty="0" err="1"/>
              <a:t>Arbeitsprozesses</a:t>
            </a:r>
            <a:r>
              <a:rPr lang="en-US" altLang="de-DE" dirty="0"/>
              <a:t>: </a:t>
            </a:r>
            <a:r>
              <a:rPr lang="en-US" altLang="de-DE" dirty="0" err="1"/>
              <a:t>Informationen</a:t>
            </a:r>
            <a:r>
              <a:rPr lang="en-US" altLang="de-DE" dirty="0"/>
              <a:t> </a:t>
            </a:r>
            <a:r>
              <a:rPr lang="en-US" altLang="de-DE" dirty="0" err="1"/>
              <a:t>zum</a:t>
            </a:r>
            <a:r>
              <a:rPr lang="en-US" altLang="de-DE" dirty="0"/>
              <a:t> </a:t>
            </a:r>
            <a:r>
              <a:rPr lang="en-US" altLang="de-DE" dirty="0" err="1"/>
              <a:t>Thema</a:t>
            </a:r>
            <a:r>
              <a:rPr lang="en-US" altLang="de-DE" dirty="0"/>
              <a:t>, </a:t>
            </a:r>
            <a:r>
              <a:rPr lang="en-US" altLang="de-DE" dirty="0" err="1"/>
              <a:t>Ideen</a:t>
            </a:r>
            <a:r>
              <a:rPr lang="en-US" altLang="de-DE" dirty="0"/>
              <a:t>/</a:t>
            </a:r>
            <a:r>
              <a:rPr lang="en-US" altLang="de-DE" dirty="0" err="1"/>
              <a:t>Gedanken</a:t>
            </a:r>
            <a:r>
              <a:rPr lang="en-US" altLang="de-DE" dirty="0"/>
              <a:t>, </a:t>
            </a:r>
            <a:r>
              <a:rPr lang="en-US" altLang="de-DE" dirty="0" err="1"/>
              <a:t>Fragen</a:t>
            </a:r>
            <a:r>
              <a:rPr lang="en-US" altLang="de-DE" dirty="0"/>
              <a:t>, </a:t>
            </a:r>
            <a:r>
              <a:rPr lang="en-US" altLang="de-DE" dirty="0" err="1"/>
              <a:t>Kommentare</a:t>
            </a:r>
            <a:r>
              <a:rPr lang="en-US" altLang="de-DE" dirty="0"/>
              <a:t>, Feedbacks, </a:t>
            </a:r>
            <a:r>
              <a:rPr lang="en-US" altLang="de-DE" dirty="0" err="1" smtClean="0"/>
              <a:t>Zeitplanung</a:t>
            </a:r>
            <a:endParaRPr lang="en-US" altLang="de-DE" dirty="0" smtClean="0"/>
          </a:p>
          <a:p>
            <a:pPr marL="0" lvl="2" indent="0">
              <a:buClr>
                <a:srgbClr val="DA251D"/>
              </a:buClr>
              <a:buNone/>
            </a:pPr>
            <a:r>
              <a:rPr lang="en-US" altLang="de-DE" dirty="0" err="1" smtClean="0"/>
              <a:t>Dokumente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hochladen</a:t>
            </a:r>
            <a:endParaRPr lang="en-US" altLang="de-DE" dirty="0" smtClean="0"/>
          </a:p>
          <a:p>
            <a:pPr marL="0" lvl="2" indent="0">
              <a:buClr>
                <a:srgbClr val="DA251D"/>
              </a:buClr>
              <a:buNone/>
            </a:pPr>
            <a:endParaRPr lang="en-US" altLang="de-DE" dirty="0" smtClean="0"/>
          </a:p>
          <a:p>
            <a:pPr marL="342900" lvl="2" indent="-342900">
              <a:buClr>
                <a:srgbClr val="DA251D"/>
              </a:buClr>
            </a:pPr>
            <a:r>
              <a:rPr lang="en-US" altLang="de-DE" u="sng" dirty="0" err="1" smtClean="0"/>
              <a:t>vor</a:t>
            </a:r>
            <a:r>
              <a:rPr lang="en-US" altLang="de-DE" dirty="0" smtClean="0"/>
              <a:t> den </a:t>
            </a:r>
            <a:r>
              <a:rPr lang="en-US" altLang="de-DE" dirty="0" err="1" smtClean="0"/>
              <a:t>Beratungsgesprächen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aktualisieren</a:t>
            </a:r>
            <a:r>
              <a:rPr lang="en-US" altLang="de-DE" dirty="0" smtClean="0"/>
              <a:t>!</a:t>
            </a:r>
            <a:endParaRPr lang="en-US" altLang="de-DE" dirty="0"/>
          </a:p>
          <a:p>
            <a:pPr marL="342900" lvl="2" indent="-342900">
              <a:buClr>
                <a:srgbClr val="DA251D"/>
              </a:buClr>
            </a:pPr>
            <a:r>
              <a:rPr lang="en-US" altLang="de-DE" dirty="0" err="1" smtClean="0"/>
              <a:t>Einblick</a:t>
            </a:r>
            <a:r>
              <a:rPr lang="en-US" altLang="de-DE" dirty="0" smtClean="0"/>
              <a:t> Referent/-in </a:t>
            </a:r>
            <a:r>
              <a:rPr lang="en-US" altLang="de-DE" dirty="0" err="1" smtClean="0"/>
              <a:t>bis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Juli</a:t>
            </a:r>
            <a:r>
              <a:rPr lang="en-US" altLang="de-DE" dirty="0" smtClean="0"/>
              <a:t> </a:t>
            </a:r>
            <a:r>
              <a:rPr lang="en-US" altLang="de-DE" dirty="0" smtClean="0"/>
              <a:t>2023 </a:t>
            </a:r>
            <a:r>
              <a:rPr lang="en-US" altLang="de-DE" dirty="0"/>
              <a:t>(</a:t>
            </a:r>
            <a:r>
              <a:rPr lang="en-US" altLang="de-DE" dirty="0" err="1"/>
              <a:t>Fixpunkt</a:t>
            </a:r>
            <a:r>
              <a:rPr lang="en-US" altLang="de-DE" dirty="0"/>
              <a:t> 4</a:t>
            </a:r>
            <a:r>
              <a:rPr lang="en-US" altLang="de-DE" dirty="0" smtClean="0"/>
              <a:t>)</a:t>
            </a:r>
          </a:p>
          <a:p>
            <a:endParaRPr lang="de-CH" dirty="0"/>
          </a:p>
        </p:txBody>
      </p:sp>
      <p:pic>
        <p:nvPicPr>
          <p:cNvPr id="4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163" y="1001982"/>
            <a:ext cx="1841120" cy="184112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7182" y="3762375"/>
            <a:ext cx="2122413" cy="163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8483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Arbeitsauftrag 1</a:t>
            </a:r>
            <a:br>
              <a:rPr lang="de-CH" dirty="0" smtClean="0"/>
            </a:br>
            <a:r>
              <a:rPr lang="de-CH" dirty="0"/>
              <a:t/>
            </a:r>
            <a:br>
              <a:rPr lang="de-CH" dirty="0"/>
            </a:br>
            <a:r>
              <a:rPr lang="de-CH" sz="2800" b="0" cap="none" dirty="0">
                <a:solidFill>
                  <a:schemeClr val="tx1"/>
                </a:solidFill>
                <a:latin typeface="Futura Lt BT" charset="0"/>
                <a:ea typeface="+mn-ea"/>
              </a:rPr>
              <a:t>Fixpunkt </a:t>
            </a:r>
            <a:r>
              <a:rPr lang="de-CH" sz="2800" b="0" cap="none" dirty="0">
                <a:solidFill>
                  <a:schemeClr val="tx1"/>
                </a:solidFill>
                <a:latin typeface="Futura Lt BT" charset="0"/>
                <a:ea typeface="+mn-ea"/>
              </a:rPr>
              <a:t>3 </a:t>
            </a:r>
            <a:r>
              <a:rPr lang="de-CH" sz="2800" b="0" cap="none" dirty="0" smtClean="0">
                <a:solidFill>
                  <a:schemeClr val="tx1"/>
                </a:solidFill>
                <a:latin typeface="Futura Lt BT" charset="0"/>
                <a:ea typeface="+mn-ea"/>
              </a:rPr>
              <a:t>oder </a:t>
            </a:r>
            <a:r>
              <a:rPr lang="de-CH" sz="2800" b="0" cap="none" dirty="0">
                <a:solidFill>
                  <a:schemeClr val="tx1"/>
                </a:solidFill>
                <a:latin typeface="Futura Lt BT" charset="0"/>
                <a:ea typeface="+mn-ea"/>
              </a:rPr>
              <a:t>Arbeitsjournal beginnen</a:t>
            </a:r>
            <a:r>
              <a:rPr lang="de-CH" sz="2800" cap="none" dirty="0">
                <a:solidFill>
                  <a:schemeClr val="tx1"/>
                </a:solidFill>
                <a:latin typeface="Futura Lt BT" charset="0"/>
                <a:ea typeface="+mn-ea"/>
              </a:rPr>
              <a:t/>
            </a:r>
            <a:br>
              <a:rPr lang="de-CH" sz="2800" cap="none" dirty="0">
                <a:solidFill>
                  <a:schemeClr val="tx1"/>
                </a:solidFill>
                <a:latin typeface="Futura Lt BT" charset="0"/>
                <a:ea typeface="+mn-ea"/>
              </a:rPr>
            </a:br>
            <a:r>
              <a:rPr lang="de-CH" sz="2800" cap="none" dirty="0">
                <a:solidFill>
                  <a:schemeClr val="tx1"/>
                </a:solidFill>
                <a:latin typeface="Futura Lt BT" charset="0"/>
                <a:ea typeface="+mn-ea"/>
              </a:rPr>
              <a:t/>
            </a:r>
            <a:br>
              <a:rPr lang="de-CH" sz="2800" cap="none" dirty="0">
                <a:solidFill>
                  <a:schemeClr val="tx1"/>
                </a:solidFill>
                <a:latin typeface="Futura Lt BT" charset="0"/>
                <a:ea typeface="+mn-ea"/>
              </a:rPr>
            </a:br>
            <a:endParaRPr lang="de-CH" sz="2800" cap="none" dirty="0">
              <a:solidFill>
                <a:schemeClr val="tx1"/>
              </a:solidFill>
              <a:latin typeface="Futura Lt BT" charset="0"/>
              <a:ea typeface="+mn-ea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/>
          <a:srcRect r="24918" b="39127"/>
          <a:stretch/>
        </p:blipFill>
        <p:spPr>
          <a:xfrm>
            <a:off x="8518262" y="839458"/>
            <a:ext cx="2013173" cy="1194294"/>
          </a:xfrm>
          <a:prstGeom prst="rect">
            <a:avLst/>
          </a:prstGeom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2042873" y="2033752"/>
            <a:ext cx="7543800" cy="42824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lnSpc>
                <a:spcPts val="2900"/>
              </a:lnSpc>
              <a:spcBef>
                <a:spcPts val="0"/>
              </a:spcBef>
              <a:spcAft>
                <a:spcPts val="800"/>
              </a:spcAft>
              <a:buFont typeface="Arial"/>
              <a:buNone/>
              <a:defRPr sz="2600" kern="1200" cap="all">
                <a:solidFill>
                  <a:schemeClr val="tx1"/>
                </a:solidFill>
                <a:latin typeface="Brandon Grotesque Bold"/>
                <a:ea typeface="+mn-ea"/>
                <a:cs typeface="Brandon Grotesque Bold"/>
              </a:defRPr>
            </a:lvl1pPr>
            <a:lvl2pPr marL="0" indent="0" algn="l" defTabSz="457200" rtl="0" eaLnBrk="1" latinLnBrk="0" hangingPunct="1">
              <a:lnSpc>
                <a:spcPts val="2500"/>
              </a:lnSpc>
              <a:spcBef>
                <a:spcPts val="0"/>
              </a:spcBef>
              <a:buFont typeface="Arial"/>
              <a:buNone/>
              <a:tabLst>
                <a:tab pos="271463" algn="l"/>
              </a:tabLst>
              <a:defRPr sz="2000" b="0" i="0" kern="1200">
                <a:solidFill>
                  <a:schemeClr val="tx1"/>
                </a:solidFill>
                <a:latin typeface="Futura Lt BT"/>
                <a:ea typeface="+mn-ea"/>
                <a:cs typeface="Futura Lt BT"/>
              </a:defRPr>
            </a:lvl2pPr>
            <a:lvl3pPr marL="271463" marR="0" indent="-271463" algn="l" defTabSz="4572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400"/>
              </a:spcAft>
              <a:buClr>
                <a:srgbClr val="CD0920"/>
              </a:buClr>
              <a:buSzPct val="110000"/>
              <a:buFont typeface="Arial Black" panose="020B0A04020102020204" pitchFamily="34" charset="0"/>
              <a:buChar char="›"/>
              <a:tabLst/>
              <a:defRPr sz="2000" b="0" i="0" kern="1200">
                <a:solidFill>
                  <a:schemeClr val="tx1"/>
                </a:solidFill>
                <a:latin typeface="Futura Lt BT"/>
                <a:ea typeface="+mn-ea"/>
                <a:cs typeface="Futura Lt BT"/>
              </a:defRPr>
            </a:lvl3pPr>
            <a:lvl4pPr marL="536575" marR="0" indent="-2651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0920"/>
              </a:buClr>
              <a:buSzPct val="85000"/>
              <a:buFont typeface="Lucida Grande"/>
              <a:buChar char="»"/>
              <a:tabLst/>
              <a:defRPr sz="1600" b="0" i="0" kern="1200">
                <a:solidFill>
                  <a:schemeClr val="tx1"/>
                </a:solidFill>
                <a:latin typeface="Futura Lt BT"/>
                <a:ea typeface="+mn-ea"/>
                <a:cs typeface="Futura Lt BT"/>
              </a:defRPr>
            </a:lvl4pPr>
            <a:lvl5pPr marL="714375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D0920"/>
              </a:buClr>
              <a:buSzTx/>
              <a:buFont typeface="Arial"/>
              <a:buChar char="›"/>
              <a:tabLst/>
              <a:defRPr sz="1200" b="0" i="0" kern="1200">
                <a:solidFill>
                  <a:schemeClr val="tx1"/>
                </a:solidFill>
                <a:latin typeface="Futura Lt BT"/>
                <a:ea typeface="+mn-ea"/>
                <a:cs typeface="Futura Lt B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400" dirty="0"/>
          </a:p>
          <a:p>
            <a:r>
              <a:rPr lang="de-CH" sz="2400" cap="none" dirty="0">
                <a:latin typeface="Futura Lt BT" charset="0"/>
              </a:rPr>
              <a:t>Laden Sie sich den </a:t>
            </a:r>
            <a:r>
              <a:rPr lang="de-CH" sz="2400" b="1" cap="none" dirty="0">
                <a:latin typeface="Futura Lt BT" charset="0"/>
              </a:rPr>
              <a:t>Fixpunkt 3 </a:t>
            </a:r>
          </a:p>
          <a:p>
            <a:r>
              <a:rPr lang="de-CH" sz="2400" cap="none" dirty="0">
                <a:latin typeface="Futura Lt BT" charset="0"/>
              </a:rPr>
              <a:t>von der Homepage herunter:</a:t>
            </a:r>
          </a:p>
          <a:p>
            <a:r>
              <a:rPr lang="de-DE" sz="2400" cap="none" dirty="0">
                <a:latin typeface="Futura Lt BT" charset="0"/>
              </a:rPr>
              <a:t>Tragen Sie Titel und geplante			       		  Methode ein, </a:t>
            </a:r>
          </a:p>
          <a:p>
            <a:r>
              <a:rPr lang="de-DE" sz="2400" cap="none" dirty="0">
                <a:latin typeface="Futura Lt BT" charset="0"/>
              </a:rPr>
              <a:t>studieren </a:t>
            </a:r>
            <a:r>
              <a:rPr lang="de-DE" sz="2400" cap="none" dirty="0">
                <a:latin typeface="Futura Lt BT" charset="0"/>
              </a:rPr>
              <a:t>Sie </a:t>
            </a:r>
            <a:r>
              <a:rPr lang="de-DE" sz="2400" cap="none" dirty="0">
                <a:latin typeface="Futura Lt BT" charset="0"/>
              </a:rPr>
              <a:t>den Aufbau.</a:t>
            </a:r>
          </a:p>
          <a:p>
            <a:r>
              <a:rPr lang="de-DE" sz="2400" b="1" cap="none" dirty="0">
                <a:latin typeface="Futura Lt BT" charset="0"/>
              </a:rPr>
              <a:t>Dauer: </a:t>
            </a:r>
            <a:r>
              <a:rPr lang="de-DE" sz="2400" b="1" cap="none" dirty="0">
                <a:latin typeface="Futura Lt BT" charset="0"/>
              </a:rPr>
              <a:t>5 Min</a:t>
            </a:r>
          </a:p>
          <a:p>
            <a:r>
              <a:rPr lang="de-DE" sz="2400" b="1" cap="none" dirty="0">
                <a:latin typeface="Futura Lt BT" charset="0"/>
              </a:rPr>
              <a:t>Alternativ:</a:t>
            </a:r>
            <a:r>
              <a:rPr lang="de-DE" sz="2400" b="1" cap="none" dirty="0">
                <a:latin typeface="Futura Lt BT" charset="0"/>
              </a:rPr>
              <a:t> </a:t>
            </a:r>
            <a:r>
              <a:rPr lang="de-DE" sz="2400" cap="none" dirty="0">
                <a:latin typeface="Futura Lt BT" charset="0"/>
              </a:rPr>
              <a:t>Eröffnen Sie ein für Ihre Maturaarbeit  ein „Team“ mit der/dem Referent/in inkl. OneNote-Notizbuch </a:t>
            </a:r>
            <a:r>
              <a:rPr lang="de-DE" sz="2400" cap="none" dirty="0">
                <a:latin typeface="Futura Lt BT" charset="0"/>
              </a:rPr>
              <a:t>)</a:t>
            </a:r>
            <a:endParaRPr lang="de-DE" sz="2400" cap="none" dirty="0">
              <a:latin typeface="Futura Lt BT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710" y="1862253"/>
            <a:ext cx="4003937" cy="3134697"/>
          </a:xfrm>
          <a:prstGeom prst="rect">
            <a:avLst/>
          </a:prstGeom>
        </p:spPr>
      </p:pic>
      <p:cxnSp>
        <p:nvCxnSpPr>
          <p:cNvPr id="4" name="Gerade Verbindung mit Pfeil 3"/>
          <p:cNvCxnSpPr/>
          <p:nvPr/>
        </p:nvCxnSpPr>
        <p:spPr>
          <a:xfrm flipV="1">
            <a:off x="8403021" y="4635193"/>
            <a:ext cx="757380" cy="4491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00165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/>
              <a:t>Tipps 3: Recherchieren - Allgemeines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0" y="1466850"/>
            <a:ext cx="7399283" cy="4591050"/>
          </a:xfrm>
        </p:spPr>
        <p:txBody>
          <a:bodyPr/>
          <a:lstStyle/>
          <a:p>
            <a:pPr marL="0" lvl="2" indent="0">
              <a:buClr>
                <a:srgbClr val="DA251D"/>
              </a:buClr>
              <a:buNone/>
            </a:pPr>
            <a:endParaRPr lang="de-CH" altLang="de-DE" dirty="0"/>
          </a:p>
          <a:p>
            <a:pPr marL="342900" lvl="2" indent="-342900">
              <a:buClr>
                <a:srgbClr val="DA251D"/>
              </a:buClr>
            </a:pPr>
            <a:r>
              <a:rPr lang="en-US" altLang="de-DE" sz="2800" dirty="0" err="1" smtClean="0"/>
              <a:t>Informationen</a:t>
            </a:r>
            <a:r>
              <a:rPr lang="en-US" altLang="de-DE" sz="2800" dirty="0" smtClean="0"/>
              <a:t> </a:t>
            </a:r>
            <a:r>
              <a:rPr lang="en-US" altLang="de-DE" sz="2800" dirty="0" err="1" smtClean="0"/>
              <a:t>zum</a:t>
            </a:r>
            <a:r>
              <a:rPr lang="en-US" altLang="de-DE" sz="2800" dirty="0" smtClean="0"/>
              <a:t> </a:t>
            </a:r>
            <a:r>
              <a:rPr lang="en-US" altLang="de-DE" sz="2800" dirty="0" err="1" smtClean="0"/>
              <a:t>eigenen</a:t>
            </a:r>
            <a:r>
              <a:rPr lang="en-US" altLang="de-DE" sz="2800" dirty="0" smtClean="0"/>
              <a:t> </a:t>
            </a:r>
            <a:r>
              <a:rPr lang="en-US" altLang="de-DE" sz="2800" dirty="0" err="1" smtClean="0"/>
              <a:t>Thema</a:t>
            </a:r>
            <a:r>
              <a:rPr lang="en-US" altLang="de-DE" sz="2800" dirty="0" smtClean="0"/>
              <a:t> </a:t>
            </a:r>
            <a:r>
              <a:rPr lang="en-US" altLang="de-DE" sz="2800" dirty="0" err="1" smtClean="0"/>
              <a:t>suchen</a:t>
            </a:r>
            <a:r>
              <a:rPr lang="en-US" altLang="de-DE" sz="2800" dirty="0" smtClean="0"/>
              <a:t> </a:t>
            </a:r>
            <a:r>
              <a:rPr lang="en-US" altLang="de-DE" sz="2800" dirty="0" smtClean="0">
                <a:sym typeface="Wingdings" panose="05000000000000000000" pitchFamily="2" charset="2"/>
              </a:rPr>
              <a:t> in </a:t>
            </a:r>
            <a:r>
              <a:rPr lang="en-US" altLang="de-DE" sz="2800" dirty="0" err="1" smtClean="0">
                <a:sym typeface="Wingdings" panose="05000000000000000000" pitchFamily="2" charset="2"/>
              </a:rPr>
              <a:t>Bibliotheken</a:t>
            </a:r>
            <a:r>
              <a:rPr lang="en-US" altLang="de-DE" sz="2800" dirty="0" smtClean="0">
                <a:sym typeface="Wingdings" panose="05000000000000000000" pitchFamily="2" charset="2"/>
              </a:rPr>
              <a:t>, </a:t>
            </a:r>
            <a:r>
              <a:rPr lang="en-US" altLang="de-DE" sz="2800" dirty="0" err="1" smtClean="0">
                <a:sym typeface="Wingdings" panose="05000000000000000000" pitchFamily="2" charset="2"/>
              </a:rPr>
              <a:t>im</a:t>
            </a:r>
            <a:r>
              <a:rPr lang="en-US" altLang="de-DE" sz="2800" dirty="0" smtClean="0">
                <a:sym typeface="Wingdings" panose="05000000000000000000" pitchFamily="2" charset="2"/>
              </a:rPr>
              <a:t> Internet</a:t>
            </a:r>
            <a:endParaRPr lang="en-US" altLang="de-DE" sz="2800" dirty="0"/>
          </a:p>
          <a:p>
            <a:pPr marL="342900" lvl="2" indent="-342900">
              <a:buClr>
                <a:srgbClr val="DA251D"/>
              </a:buClr>
            </a:pPr>
            <a:r>
              <a:rPr lang="en-US" altLang="de-DE" sz="2800" dirty="0" err="1" smtClean="0"/>
              <a:t>Fragestellung</a:t>
            </a:r>
            <a:r>
              <a:rPr lang="en-US" altLang="de-DE" sz="2800" dirty="0" smtClean="0"/>
              <a:t> und </a:t>
            </a:r>
            <a:r>
              <a:rPr lang="en-US" altLang="de-DE" sz="2800" dirty="0" err="1" smtClean="0"/>
              <a:t>Zielsetzung</a:t>
            </a:r>
            <a:r>
              <a:rPr lang="en-US" altLang="de-DE" sz="2800" dirty="0" smtClean="0"/>
              <a:t> des </a:t>
            </a:r>
            <a:r>
              <a:rPr lang="en-US" altLang="de-DE" sz="2800" dirty="0" err="1" smtClean="0"/>
              <a:t>Themas</a:t>
            </a:r>
            <a:r>
              <a:rPr lang="en-US" altLang="de-DE" sz="2800" dirty="0" smtClean="0"/>
              <a:t> </a:t>
            </a:r>
            <a:r>
              <a:rPr lang="en-US" altLang="de-DE" sz="2800" dirty="0" err="1" smtClean="0"/>
              <a:t>müssen</a:t>
            </a:r>
            <a:r>
              <a:rPr lang="en-US" altLang="de-DE" sz="2800" dirty="0" smtClean="0"/>
              <a:t> </a:t>
            </a:r>
            <a:r>
              <a:rPr lang="en-US" altLang="de-DE" sz="2800" dirty="0" err="1" smtClean="0"/>
              <a:t>klar</a:t>
            </a:r>
            <a:r>
              <a:rPr lang="en-US" altLang="de-DE" sz="2800" dirty="0" smtClean="0"/>
              <a:t> </a:t>
            </a:r>
            <a:r>
              <a:rPr lang="en-US" altLang="de-DE" sz="2800" dirty="0" smtClean="0"/>
              <a:t>sein.</a:t>
            </a:r>
            <a:endParaRPr lang="en-US" altLang="de-DE" sz="2800" dirty="0" smtClean="0"/>
          </a:p>
          <a:p>
            <a:pPr marL="342900" lvl="2" indent="-342900">
              <a:buClr>
                <a:srgbClr val="DA251D"/>
              </a:buClr>
            </a:pPr>
            <a:r>
              <a:rPr lang="en-US" altLang="de-DE" sz="2800" dirty="0" err="1" smtClean="0"/>
              <a:t>Vgl</a:t>
            </a:r>
            <a:r>
              <a:rPr lang="en-US" altLang="de-DE" sz="2800" dirty="0" smtClean="0"/>
              <a:t>. </a:t>
            </a:r>
            <a:r>
              <a:rPr lang="en-US" altLang="de-DE" sz="2800" dirty="0" err="1" smtClean="0"/>
              <a:t>auch</a:t>
            </a:r>
            <a:r>
              <a:rPr lang="en-US" altLang="de-DE" sz="2800" dirty="0" smtClean="0"/>
              <a:t> </a:t>
            </a:r>
            <a:r>
              <a:rPr lang="en-US" altLang="de-DE" sz="2800" dirty="0" err="1" smtClean="0"/>
              <a:t>Downloadbereich</a:t>
            </a:r>
            <a:r>
              <a:rPr lang="en-US" altLang="de-DE" sz="2800" dirty="0" smtClean="0"/>
              <a:t> </a:t>
            </a:r>
            <a:r>
              <a:rPr lang="en-US" altLang="de-DE" sz="2800" dirty="0" err="1" smtClean="0"/>
              <a:t>Maturaworkshop</a:t>
            </a:r>
            <a:r>
              <a:rPr lang="en-US" altLang="de-DE" sz="2800" dirty="0" smtClean="0"/>
              <a:t>!</a:t>
            </a:r>
            <a:endParaRPr lang="en-US" altLang="de-DE" sz="2800" dirty="0"/>
          </a:p>
        </p:txBody>
      </p:sp>
    </p:spTree>
    <p:extLst>
      <p:ext uri="{BB962C8B-B14F-4D97-AF65-F5344CB8AC3E}">
        <p14:creationId xmlns:p14="http://schemas.microsoft.com/office/powerpoint/2010/main" val="2740539244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/>
              <a:t>Tipps 3: Recherchieren - Suchstrategien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0" y="1466850"/>
            <a:ext cx="10058400" cy="4957598"/>
          </a:xfrm>
        </p:spPr>
        <p:txBody>
          <a:bodyPr>
            <a:normAutofit/>
          </a:bodyPr>
          <a:lstStyle/>
          <a:p>
            <a:pPr marL="0" lvl="2" indent="0">
              <a:buClr>
                <a:srgbClr val="DA251D"/>
              </a:buClr>
              <a:buNone/>
            </a:pPr>
            <a:endParaRPr lang="de-CH" altLang="de-DE" dirty="0"/>
          </a:p>
          <a:p>
            <a:pPr marL="342900" lvl="2" indent="-342900">
              <a:spcAft>
                <a:spcPts val="600"/>
              </a:spcAft>
              <a:buClr>
                <a:srgbClr val="DA251D"/>
              </a:buClr>
            </a:pPr>
            <a:r>
              <a:rPr lang="en-US" altLang="de-DE" sz="2800" dirty="0" err="1"/>
              <a:t>Frühzeitig</a:t>
            </a:r>
            <a:r>
              <a:rPr lang="en-US" altLang="de-DE" sz="2800" dirty="0"/>
              <a:t> </a:t>
            </a:r>
            <a:r>
              <a:rPr lang="en-US" altLang="de-DE" sz="2800" dirty="0" err="1"/>
              <a:t>mit</a:t>
            </a:r>
            <a:r>
              <a:rPr lang="en-US" altLang="de-DE" sz="2800" dirty="0"/>
              <a:t> der </a:t>
            </a:r>
            <a:r>
              <a:rPr lang="en-US" altLang="de-DE" sz="2800" dirty="0" err="1"/>
              <a:t>Suche</a:t>
            </a:r>
            <a:r>
              <a:rPr lang="en-US" altLang="de-DE" sz="2800" dirty="0"/>
              <a:t> </a:t>
            </a:r>
            <a:r>
              <a:rPr lang="en-US" altLang="de-DE" sz="2800" dirty="0" err="1" smtClean="0"/>
              <a:t>beginnen</a:t>
            </a:r>
            <a:endParaRPr lang="en-US" altLang="de-DE" sz="2800" dirty="0"/>
          </a:p>
          <a:p>
            <a:pPr marL="342900" lvl="2" indent="-342900">
              <a:spcAft>
                <a:spcPts val="600"/>
              </a:spcAft>
              <a:buClr>
                <a:srgbClr val="DA251D"/>
              </a:buClr>
            </a:pPr>
            <a:r>
              <a:rPr lang="en-US" altLang="de-DE" sz="2800" dirty="0" err="1" smtClean="0"/>
              <a:t>Erste</a:t>
            </a:r>
            <a:r>
              <a:rPr lang="en-US" altLang="de-DE" sz="2800" dirty="0" smtClean="0"/>
              <a:t> </a:t>
            </a:r>
            <a:r>
              <a:rPr lang="en-US" altLang="de-DE" sz="2800" dirty="0" err="1"/>
              <a:t>Orientierung</a:t>
            </a:r>
            <a:r>
              <a:rPr lang="en-US" altLang="de-DE" sz="2800" dirty="0"/>
              <a:t> </a:t>
            </a:r>
            <a:r>
              <a:rPr lang="en-US" altLang="de-DE" sz="2800" dirty="0" smtClean="0"/>
              <a:t>in </a:t>
            </a:r>
            <a:r>
              <a:rPr lang="en-US" altLang="de-DE" sz="2800" dirty="0" err="1" smtClean="0"/>
              <a:t>unserer</a:t>
            </a:r>
            <a:r>
              <a:rPr lang="en-US" altLang="de-DE" sz="2800" dirty="0" smtClean="0"/>
              <a:t> </a:t>
            </a:r>
            <a:r>
              <a:rPr lang="en-US" altLang="de-DE" sz="2800" dirty="0" err="1" smtClean="0"/>
              <a:t>Mediathek</a:t>
            </a:r>
            <a:r>
              <a:rPr lang="en-US" altLang="de-DE" sz="2800" dirty="0" smtClean="0"/>
              <a:t>!</a:t>
            </a:r>
          </a:p>
          <a:p>
            <a:pPr marL="342900" lvl="2" indent="-342900">
              <a:spcAft>
                <a:spcPts val="600"/>
              </a:spcAft>
              <a:buClr>
                <a:srgbClr val="DA251D"/>
              </a:buClr>
            </a:pPr>
            <a:r>
              <a:rPr lang="en-US" altLang="de-DE" sz="2800" dirty="0" err="1" smtClean="0"/>
              <a:t>Besuch</a:t>
            </a:r>
            <a:r>
              <a:rPr lang="en-US" altLang="de-DE" sz="2800" dirty="0" smtClean="0"/>
              <a:t> der </a:t>
            </a:r>
            <a:r>
              <a:rPr lang="en-US" altLang="de-DE" sz="2800" dirty="0" err="1" smtClean="0"/>
              <a:t>Luzerner</a:t>
            </a:r>
            <a:r>
              <a:rPr lang="en-US" altLang="de-DE" sz="2800" dirty="0" smtClean="0"/>
              <a:t> </a:t>
            </a:r>
            <a:r>
              <a:rPr lang="en-US" altLang="de-DE" sz="2800" dirty="0" err="1" smtClean="0"/>
              <a:t>Hochschulbibliothek</a:t>
            </a:r>
            <a:r>
              <a:rPr lang="en-US" altLang="de-DE" sz="2800" dirty="0" smtClean="0"/>
              <a:t> (ZHB) </a:t>
            </a:r>
            <a:r>
              <a:rPr lang="en-US" altLang="de-DE" sz="2800" dirty="0" err="1" smtClean="0"/>
              <a:t>erfolgt</a:t>
            </a:r>
            <a:endParaRPr lang="en-US" altLang="de-DE" sz="2800" dirty="0" smtClean="0"/>
          </a:p>
          <a:p>
            <a:pPr marL="342900" lvl="2" indent="-342900">
              <a:spcAft>
                <a:spcPts val="600"/>
              </a:spcAft>
              <a:buClr>
                <a:srgbClr val="DA251D"/>
              </a:buClr>
            </a:pPr>
            <a:r>
              <a:rPr lang="en-US" altLang="de-DE" sz="2800" dirty="0" err="1" smtClean="0"/>
              <a:t>Betreuungsperson</a:t>
            </a:r>
            <a:r>
              <a:rPr lang="en-US" altLang="de-DE" sz="2800" dirty="0" smtClean="0"/>
              <a:t>/</a:t>
            </a:r>
            <a:r>
              <a:rPr lang="en-US" altLang="de-DE" sz="2800" dirty="0" err="1" smtClean="0"/>
              <a:t>Fachperson</a:t>
            </a:r>
            <a:r>
              <a:rPr lang="en-US" altLang="de-DE" sz="2800" dirty="0" smtClean="0"/>
              <a:t>/</a:t>
            </a:r>
            <a:r>
              <a:rPr lang="en-US" altLang="de-DE" sz="2800" dirty="0" err="1" smtClean="0"/>
              <a:t>en</a:t>
            </a:r>
            <a:r>
              <a:rPr lang="en-US" altLang="de-DE" sz="2800" dirty="0" smtClean="0"/>
              <a:t> </a:t>
            </a:r>
            <a:r>
              <a:rPr lang="en-US" altLang="de-DE" sz="2800" dirty="0" err="1"/>
              <a:t>fragen</a:t>
            </a:r>
            <a:endParaRPr lang="en-US" altLang="de-DE" sz="2800" dirty="0"/>
          </a:p>
          <a:p>
            <a:pPr marL="342900" lvl="2" indent="-342900">
              <a:spcAft>
                <a:spcPts val="600"/>
              </a:spcAft>
              <a:buClr>
                <a:srgbClr val="DA251D"/>
              </a:buClr>
            </a:pPr>
            <a:r>
              <a:rPr lang="en-US" altLang="de-DE" sz="2800" dirty="0" err="1" smtClean="0"/>
              <a:t>Beim</a:t>
            </a:r>
            <a:r>
              <a:rPr lang="en-US" altLang="de-DE" sz="2800" dirty="0" smtClean="0"/>
              <a:t> </a:t>
            </a:r>
            <a:r>
              <a:rPr lang="en-US" altLang="de-DE" sz="2800" dirty="0" err="1" smtClean="0"/>
              <a:t>Fachpersonal</a:t>
            </a:r>
            <a:r>
              <a:rPr lang="en-US" altLang="de-DE" sz="2800" dirty="0" smtClean="0"/>
              <a:t> </a:t>
            </a:r>
            <a:r>
              <a:rPr lang="en-US" altLang="de-DE" sz="2800" dirty="0"/>
              <a:t>von </a:t>
            </a:r>
            <a:r>
              <a:rPr lang="en-US" altLang="de-DE" sz="2800" dirty="0" err="1"/>
              <a:t>Bibliotheken</a:t>
            </a:r>
            <a:r>
              <a:rPr lang="en-US" altLang="de-DE" sz="2800" dirty="0"/>
              <a:t> </a:t>
            </a:r>
            <a:endParaRPr lang="en-US" altLang="de-DE" sz="2800" dirty="0" smtClean="0"/>
          </a:p>
          <a:p>
            <a:pPr marL="342900" lvl="2" indent="-342900">
              <a:spcAft>
                <a:spcPts val="600"/>
              </a:spcAft>
              <a:buClr>
                <a:srgbClr val="DA251D"/>
              </a:buClr>
            </a:pPr>
            <a:r>
              <a:rPr lang="en-US" altLang="de-DE" sz="2800" dirty="0" smtClean="0"/>
              <a:t>Grosse </a:t>
            </a:r>
            <a:r>
              <a:rPr lang="en-US" altLang="de-DE" sz="2800" dirty="0" err="1"/>
              <a:t>Bibliotheken</a:t>
            </a:r>
            <a:r>
              <a:rPr lang="en-US" altLang="de-DE" sz="2800" dirty="0"/>
              <a:t>: Online-</a:t>
            </a:r>
            <a:r>
              <a:rPr lang="en-US" altLang="de-DE" sz="2800" dirty="0" err="1"/>
              <a:t>Kataloge</a:t>
            </a:r>
            <a:r>
              <a:rPr lang="en-US" altLang="de-DE" sz="2800" dirty="0"/>
              <a:t> </a:t>
            </a:r>
            <a:r>
              <a:rPr lang="en-US" altLang="de-DE" sz="2800" dirty="0" err="1"/>
              <a:t>nutzen</a:t>
            </a:r>
            <a:endParaRPr lang="en-US" altLang="de-DE" sz="2800" dirty="0"/>
          </a:p>
          <a:p>
            <a:pPr marL="342900" lvl="2" indent="-342900">
              <a:spcAft>
                <a:spcPts val="600"/>
              </a:spcAft>
              <a:buClr>
                <a:srgbClr val="DA251D"/>
              </a:buClr>
            </a:pPr>
            <a:r>
              <a:rPr lang="en-US" altLang="de-DE" sz="2800" dirty="0" err="1" smtClean="0"/>
              <a:t>Schlagwortsuche</a:t>
            </a:r>
            <a:r>
              <a:rPr lang="en-US" altLang="de-DE" sz="2800" dirty="0" smtClean="0"/>
              <a:t> </a:t>
            </a:r>
            <a:r>
              <a:rPr lang="en-US" altLang="de-DE" sz="2800" dirty="0" err="1" smtClean="0"/>
              <a:t>vor</a:t>
            </a:r>
            <a:r>
              <a:rPr lang="en-US" altLang="de-DE" sz="2800" dirty="0" smtClean="0"/>
              <a:t> </a:t>
            </a:r>
            <a:r>
              <a:rPr lang="en-US" altLang="de-DE" sz="2800" dirty="0" err="1" smtClean="0"/>
              <a:t>Autorensuche</a:t>
            </a:r>
            <a:endParaRPr lang="en-US" altLang="de-DE" sz="2800" dirty="0" smtClean="0"/>
          </a:p>
          <a:p>
            <a:pPr marL="342900" lvl="2" indent="-342900">
              <a:spcAft>
                <a:spcPts val="600"/>
              </a:spcAft>
              <a:buClr>
                <a:srgbClr val="DA251D"/>
              </a:buClr>
            </a:pPr>
            <a:endParaRPr lang="en-US" altLang="de-DE" sz="2800" dirty="0" smtClean="0"/>
          </a:p>
          <a:p>
            <a:pPr marL="342900" lvl="2" indent="-342900">
              <a:spcAft>
                <a:spcPts val="600"/>
              </a:spcAft>
              <a:buClr>
                <a:srgbClr val="DA251D"/>
              </a:buClr>
            </a:pPr>
            <a:r>
              <a:rPr lang="en-US" altLang="de-DE" sz="2800" b="1" dirty="0" err="1" smtClean="0"/>
              <a:t>Schneeball</a:t>
            </a:r>
            <a:r>
              <a:rPr lang="en-US" altLang="de-DE" sz="2800" b="1" dirty="0" smtClean="0"/>
              <a:t>-System </a:t>
            </a:r>
            <a:r>
              <a:rPr lang="en-US" altLang="de-DE" sz="2800" dirty="0" err="1" smtClean="0"/>
              <a:t>oder</a:t>
            </a:r>
            <a:r>
              <a:rPr lang="en-US" altLang="de-DE" sz="2800" b="1" dirty="0" smtClean="0"/>
              <a:t> “cross reference linking”</a:t>
            </a:r>
            <a:endParaRPr lang="en-US" altLang="de-DE" sz="2800" dirty="0"/>
          </a:p>
          <a:p>
            <a:pPr marL="0" lvl="2" indent="0">
              <a:spcAft>
                <a:spcPts val="600"/>
              </a:spcAft>
              <a:buClr>
                <a:srgbClr val="DA251D"/>
              </a:buClr>
              <a:buNone/>
            </a:pPr>
            <a:r>
              <a:rPr lang="en-US" altLang="de-DE" sz="2800" dirty="0" smtClean="0">
                <a:sym typeface="Wingdings" panose="05000000000000000000" pitchFamily="2" charset="2"/>
              </a:rPr>
              <a:t> </a:t>
            </a:r>
            <a:r>
              <a:rPr lang="en-US" altLang="de-DE" sz="2800" dirty="0" smtClean="0"/>
              <a:t>Keep </a:t>
            </a:r>
            <a:r>
              <a:rPr lang="en-US" altLang="de-DE" sz="2800" dirty="0"/>
              <a:t>asking </a:t>
            </a:r>
            <a:r>
              <a:rPr lang="en-US" altLang="de-DE" sz="2800" dirty="0" smtClean="0"/>
              <a:t>questions</a:t>
            </a:r>
            <a:r>
              <a:rPr lang="en-US" altLang="de-DE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89660937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„Learning </a:t>
            </a:r>
            <a:r>
              <a:rPr lang="de-DE" dirty="0" err="1" smtClean="0"/>
              <a:t>community</a:t>
            </a:r>
            <a:r>
              <a:rPr lang="de-DE" dirty="0" smtClean="0"/>
              <a:t>“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95754" y="1466850"/>
            <a:ext cx="10867292" cy="5016012"/>
          </a:xfrm>
        </p:spPr>
        <p:txBody>
          <a:bodyPr>
            <a:normAutofit/>
          </a:bodyPr>
          <a:lstStyle/>
          <a:p>
            <a:r>
              <a:rPr lang="de-DE" cap="none" dirty="0"/>
              <a:t> </a:t>
            </a:r>
            <a:endParaRPr lang="de-DE" cap="none" dirty="0" smtClean="0"/>
          </a:p>
          <a:p>
            <a:r>
              <a:rPr lang="de-DE" sz="2800" b="1" cap="none" dirty="0">
                <a:latin typeface="Futura Medium" charset="0"/>
                <a:ea typeface="Futura Medium" charset="0"/>
                <a:cs typeface="Futura Medium" charset="0"/>
              </a:rPr>
              <a:t>Tipps 3 </a:t>
            </a:r>
          </a:p>
          <a:p>
            <a:r>
              <a:rPr lang="de-DE" sz="2800" cap="none" dirty="0">
                <a:latin typeface="Futura Medium" charset="0"/>
                <a:ea typeface="Futura Medium" charset="0"/>
                <a:cs typeface="Futura Medium" charset="0"/>
              </a:rPr>
              <a:t>Empfehlung zum Selbststudium </a:t>
            </a:r>
          </a:p>
          <a:p>
            <a:pPr marL="342900" indent="-342900">
              <a:buFontTx/>
              <a:buChar char="-"/>
            </a:pPr>
            <a:r>
              <a:rPr lang="de-DE" sz="2800" cap="none" dirty="0" smtClean="0">
                <a:latin typeface="Futura Medium" charset="0"/>
                <a:ea typeface="Futura Medium" charset="0"/>
                <a:cs typeface="Futura Medium" charset="0"/>
              </a:rPr>
              <a:t>in </a:t>
            </a:r>
            <a:r>
              <a:rPr lang="de-DE" sz="2800" cap="none" dirty="0">
                <a:latin typeface="Futura Medium" charset="0"/>
                <a:ea typeface="Futura Medium" charset="0"/>
                <a:cs typeface="Futura Medium" charset="0"/>
              </a:rPr>
              <a:t>der </a:t>
            </a:r>
            <a:r>
              <a:rPr lang="de-DE" sz="2800" cap="none" dirty="0" err="1">
                <a:latin typeface="Futura Medium" charset="0"/>
                <a:ea typeface="Futura Medium" charset="0"/>
                <a:cs typeface="Futura Medium" charset="0"/>
              </a:rPr>
              <a:t>Mediothek</a:t>
            </a:r>
            <a:r>
              <a:rPr lang="de-DE" sz="2800" cap="none" dirty="0">
                <a:latin typeface="Futura Medium" charset="0"/>
                <a:ea typeface="Futura Medium" charset="0"/>
                <a:cs typeface="Futura Medium" charset="0"/>
              </a:rPr>
              <a:t>: „Forschen, aber wie?“</a:t>
            </a:r>
          </a:p>
          <a:p>
            <a:pPr lvl="2" indent="0">
              <a:buNone/>
            </a:pPr>
            <a:r>
              <a:rPr lang="de-DE" sz="2800" dirty="0">
                <a:latin typeface="Futura Medium" charset="0"/>
                <a:ea typeface="Futura Medium" charset="0"/>
                <a:cs typeface="Futura Medium" charset="0"/>
              </a:rPr>
              <a:t>  verschiedene Methoden für wissenschaftliche </a:t>
            </a:r>
            <a:r>
              <a:rPr lang="de-DE" sz="2800" dirty="0" smtClean="0">
                <a:latin typeface="Futura Medium" charset="0"/>
                <a:ea typeface="Futura Medium" charset="0"/>
                <a:cs typeface="Futura Medium" charset="0"/>
              </a:rPr>
              <a:t>Arbeiten</a:t>
            </a:r>
            <a:endParaRPr lang="de-DE" sz="2800" u="sng" dirty="0">
              <a:solidFill>
                <a:srgbClr val="00B0F0"/>
              </a:solidFill>
              <a:latin typeface="Futura Medium" charset="0"/>
              <a:ea typeface="Futura Medium" charset="0"/>
              <a:cs typeface="Futura Medium" charset="0"/>
            </a:endParaRPr>
          </a:p>
          <a:p>
            <a:pPr marL="342900" indent="-342900">
              <a:buFontTx/>
              <a:buChar char="-"/>
            </a:pPr>
            <a:r>
              <a:rPr lang="de-DE" sz="2800" cap="none" dirty="0">
                <a:latin typeface="Futura Medium" charset="0"/>
                <a:ea typeface="Futura Medium" charset="0"/>
                <a:cs typeface="Futura Medium" charset="0"/>
              </a:rPr>
              <a:t>zu statistischen Erhebungen (Umfragen):</a:t>
            </a:r>
          </a:p>
          <a:p>
            <a:pPr marL="342900" indent="-342900">
              <a:buFontTx/>
              <a:buChar char="-"/>
            </a:pPr>
            <a:r>
              <a:rPr lang="de-DE" sz="2800" cap="none" dirty="0">
                <a:latin typeface="Futura Medium" charset="0"/>
                <a:ea typeface="Futura Medium" charset="0"/>
                <a:cs typeface="Futura Medium" charset="0"/>
              </a:rPr>
              <a:t>Wer plant </a:t>
            </a:r>
            <a:r>
              <a:rPr lang="de-DE" sz="2800" cap="none" dirty="0" smtClean="0">
                <a:latin typeface="Futura Medium" charset="0"/>
                <a:ea typeface="Futura Medium" charset="0"/>
                <a:cs typeface="Futura Medium" charset="0"/>
              </a:rPr>
              <a:t>quantitative </a:t>
            </a:r>
            <a:r>
              <a:rPr lang="de-DE" sz="2800" cap="none" dirty="0" err="1" smtClean="0">
                <a:latin typeface="Futura Medium" charset="0"/>
                <a:ea typeface="Futura Medium" charset="0"/>
                <a:cs typeface="Futura Medium" charset="0"/>
              </a:rPr>
              <a:t>Untersuchungen:Umfrage</a:t>
            </a:r>
            <a:r>
              <a:rPr lang="de-DE" sz="2800" cap="none" dirty="0">
                <a:latin typeface="Futura Medium" charset="0"/>
                <a:ea typeface="Futura Medium" charset="0"/>
                <a:cs typeface="Futura Medium" charset="0"/>
              </a:rPr>
              <a:t>, Fehlerrechnung, Messdaten?</a:t>
            </a:r>
            <a:r>
              <a:rPr lang="de-DE" sz="2800" u="sng" cap="none" dirty="0">
                <a:latin typeface="Futura Medium" charset="0"/>
                <a:ea typeface="Futura Medium" charset="0"/>
                <a:cs typeface="Futura Medium" charset="0"/>
                <a:hlinkClick r:id="rId3"/>
              </a:rPr>
              <a:t> </a:t>
            </a:r>
            <a:r>
              <a:rPr lang="de-CH" sz="2800" u="sng" cap="none" dirty="0" smtClean="0">
                <a:latin typeface="Futura Medium" charset="0"/>
                <a:ea typeface="Futura Medium" charset="0"/>
                <a:cs typeface="Futura Medium" charset="0"/>
                <a:hlinkClick r:id="rId3"/>
              </a:rPr>
              <a:t>Anleitung zu Statistik mit Excel KS Willisau </a:t>
            </a:r>
            <a:endParaRPr lang="de-DE" sz="2800" u="sng" cap="none" dirty="0" smtClean="0">
              <a:latin typeface="Futura Medium" charset="0"/>
              <a:ea typeface="Futura Medium" charset="0"/>
              <a:cs typeface="Futura Medium" charset="0"/>
            </a:endParaRPr>
          </a:p>
          <a:p>
            <a:r>
              <a:rPr lang="de-DE" sz="2800" cap="none" dirty="0" smtClean="0">
                <a:latin typeface="Futura Medium" charset="0"/>
                <a:ea typeface="Futura Medium" charset="0"/>
                <a:cs typeface="Futura Medium" charset="0"/>
                <a:sym typeface="Wingdings" panose="05000000000000000000" pitchFamily="2" charset="2"/>
              </a:rPr>
              <a:t> in der Frühlingsstudienwoche: 2,5 Tage Statistikworkshop für alle</a:t>
            </a:r>
            <a:endParaRPr lang="de-DE" sz="2800" cap="none" dirty="0">
              <a:latin typeface="Futura Medium" charset="0"/>
              <a:ea typeface="Futura Medium" charset="0"/>
              <a:cs typeface="Futura Medium" charset="0"/>
            </a:endParaRPr>
          </a:p>
          <a:p>
            <a:pPr marL="342900" indent="-342900">
              <a:buFontTx/>
              <a:buChar char="-"/>
            </a:pPr>
            <a:endParaRPr lang="de-DE" sz="2400" cap="none" dirty="0">
              <a:latin typeface="Futura Medium" charset="0"/>
              <a:ea typeface="Futura Medium" charset="0"/>
              <a:cs typeface="Futura Medium" charset="0"/>
            </a:endParaRPr>
          </a:p>
          <a:p>
            <a:endParaRPr lang="de-DE" sz="2000" u="sng" cap="none" dirty="0">
              <a:latin typeface="Futura Medium" charset="0"/>
              <a:ea typeface="Futura Medium" charset="0"/>
              <a:cs typeface="Futura Medium" charset="0"/>
            </a:endParaRP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3874883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0" y="1607930"/>
            <a:ext cx="9170504" cy="4872383"/>
          </a:xfrm>
        </p:spPr>
        <p:txBody>
          <a:bodyPr>
            <a:normAutofit/>
          </a:bodyPr>
          <a:lstStyle/>
          <a:p>
            <a:pPr lvl="2">
              <a:spcAft>
                <a:spcPts val="800"/>
              </a:spcAft>
              <a:buClr>
                <a:srgbClr val="DA251D"/>
              </a:buClr>
            </a:pPr>
            <a:r>
              <a:rPr lang="de-DE" sz="2800" dirty="0" smtClean="0"/>
              <a:t>Mein Projekt Maturaarbeit - wo </a:t>
            </a:r>
            <a:r>
              <a:rPr lang="de-DE" sz="2800" dirty="0" smtClean="0"/>
              <a:t>stehe ich heute?</a:t>
            </a:r>
          </a:p>
          <a:p>
            <a:pPr lvl="2">
              <a:spcAft>
                <a:spcPts val="800"/>
              </a:spcAft>
              <a:buClr>
                <a:srgbClr val="DA251D"/>
              </a:buClr>
            </a:pPr>
            <a:r>
              <a:rPr lang="de-DE" sz="2800" dirty="0"/>
              <a:t>Allgemeines </a:t>
            </a:r>
            <a:r>
              <a:rPr lang="de-DE" sz="2800" dirty="0" smtClean="0"/>
              <a:t>zur Maturaarbeit</a:t>
            </a:r>
          </a:p>
          <a:p>
            <a:pPr lvl="2">
              <a:spcAft>
                <a:spcPts val="800"/>
              </a:spcAft>
              <a:buClr>
                <a:srgbClr val="DA251D"/>
              </a:buClr>
            </a:pPr>
            <a:r>
              <a:rPr lang="de-DE" sz="2800" dirty="0" smtClean="0"/>
              <a:t>(Vor)wissenschaftliches Arbeiten</a:t>
            </a:r>
          </a:p>
          <a:p>
            <a:pPr lvl="2">
              <a:spcAft>
                <a:spcPts val="800"/>
              </a:spcAft>
              <a:buClr>
                <a:srgbClr val="DA251D"/>
              </a:buClr>
            </a:pPr>
            <a:r>
              <a:rPr lang="de-DE" sz="2800" dirty="0" smtClean="0"/>
              <a:t>Forschen – aber wie? </a:t>
            </a:r>
            <a:r>
              <a:rPr lang="de-DE" sz="2800" dirty="0" smtClean="0"/>
              <a:t>Untersuchungsmethoden </a:t>
            </a:r>
            <a:endParaRPr lang="de-DE" sz="2800" dirty="0" smtClean="0"/>
          </a:p>
          <a:p>
            <a:pPr lvl="2">
              <a:spcAft>
                <a:spcPts val="800"/>
              </a:spcAft>
              <a:buClr>
                <a:srgbClr val="DA251D"/>
              </a:buClr>
            </a:pPr>
            <a:r>
              <a:rPr lang="de-DE" sz="2800" dirty="0" smtClean="0"/>
              <a:t>Zeitplanung </a:t>
            </a:r>
            <a:r>
              <a:rPr lang="de-DE" sz="2800" dirty="0" smtClean="0"/>
              <a:t>und Arbeitsjournal</a:t>
            </a:r>
            <a:endParaRPr lang="de-DE" sz="2800" dirty="0"/>
          </a:p>
          <a:p>
            <a:pPr lvl="2">
              <a:spcAft>
                <a:spcPts val="800"/>
              </a:spcAft>
              <a:buClr>
                <a:srgbClr val="DA251D"/>
              </a:buClr>
            </a:pPr>
            <a:r>
              <a:rPr lang="de-DE" sz="2800" dirty="0" smtClean="0"/>
              <a:t>Recherchieren </a:t>
            </a:r>
            <a:r>
              <a:rPr lang="de-DE" sz="2800" dirty="0" smtClean="0"/>
              <a:t>(mit Übungen</a:t>
            </a:r>
            <a:r>
              <a:rPr lang="de-DE" sz="2800" dirty="0"/>
              <a:t>)</a:t>
            </a:r>
          </a:p>
          <a:p>
            <a:pPr lvl="2">
              <a:spcAft>
                <a:spcPts val="800"/>
              </a:spcAft>
              <a:buClr>
                <a:srgbClr val="DA251D"/>
              </a:buClr>
            </a:pPr>
            <a:r>
              <a:rPr lang="de-DE" sz="2800" dirty="0"/>
              <a:t>Grobzeitplan / nächste </a:t>
            </a:r>
            <a:r>
              <a:rPr lang="de-DE" sz="2800" dirty="0" smtClean="0"/>
              <a:t>Fixpunkte</a:t>
            </a:r>
            <a:endParaRPr lang="de-DE" sz="2800" dirty="0"/>
          </a:p>
          <a:p>
            <a:pPr lvl="2">
              <a:buClr>
                <a:srgbClr val="DA251D"/>
              </a:buClr>
            </a:pPr>
            <a:r>
              <a:rPr lang="de-DE" sz="1400" dirty="0"/>
              <a:t>T</a:t>
            </a:r>
            <a:r>
              <a:rPr lang="de-DE" sz="1800" dirty="0"/>
              <a:t>ipps: </a:t>
            </a:r>
            <a:r>
              <a:rPr lang="de-DE" sz="1800" dirty="0"/>
              <a:t>Exzerpieren</a:t>
            </a:r>
          </a:p>
          <a:p>
            <a:pPr lvl="2">
              <a:buClr>
                <a:srgbClr val="DA251D"/>
              </a:buClr>
            </a:pPr>
            <a:r>
              <a:rPr lang="de-DE" sz="1800" dirty="0"/>
              <a:t>Tipps: </a:t>
            </a:r>
            <a:r>
              <a:rPr lang="de-DE" sz="1800" dirty="0"/>
              <a:t>Gliedern (Disposition)</a:t>
            </a:r>
          </a:p>
          <a:p>
            <a:pPr marL="0" lvl="2" indent="0">
              <a:buClr>
                <a:srgbClr val="DA251D"/>
              </a:buClr>
              <a:buNone/>
            </a:pPr>
            <a:r>
              <a:rPr lang="de-DE" b="1" dirty="0" smtClean="0"/>
              <a:t>		</a:t>
            </a:r>
          </a:p>
          <a:p>
            <a:pPr marL="0" lvl="2" indent="0">
              <a:buClr>
                <a:srgbClr val="DA251D"/>
              </a:buClr>
              <a:buNone/>
            </a:pPr>
            <a:r>
              <a:rPr lang="de-DE" b="1" dirty="0" smtClean="0"/>
              <a:t>Zeit für Arbeitsaufträge</a:t>
            </a:r>
            <a:endParaRPr lang="de-DE" b="1" dirty="0"/>
          </a:p>
          <a:p>
            <a:pPr lvl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209735105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Literatur entdecken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94080" y="-140815"/>
            <a:ext cx="4689641" cy="7816069"/>
          </a:xfr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499" y="2207171"/>
            <a:ext cx="4988643" cy="390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18563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67000" y="251278"/>
            <a:ext cx="7543800" cy="539750"/>
          </a:xfrm>
        </p:spPr>
        <p:txBody>
          <a:bodyPr/>
          <a:lstStyle/>
          <a:p>
            <a:r>
              <a:rPr lang="de-CH" dirty="0" smtClean="0"/>
              <a:t>Methoden </a:t>
            </a:r>
            <a:endParaRPr lang="de-CH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0129" y="1567518"/>
            <a:ext cx="7633981" cy="522885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722" y="741864"/>
            <a:ext cx="4462943" cy="611613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r="3312"/>
          <a:stretch/>
        </p:blipFill>
        <p:spPr>
          <a:xfrm>
            <a:off x="5853634" y="148273"/>
            <a:ext cx="4771507" cy="670972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159262" y="105508"/>
            <a:ext cx="3470030" cy="685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CH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6172" y="6107468"/>
            <a:ext cx="140407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31511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1938" y="700696"/>
            <a:ext cx="10058400" cy="539750"/>
          </a:xfrm>
        </p:spPr>
        <p:txBody>
          <a:bodyPr/>
          <a:lstStyle/>
          <a:p>
            <a:r>
              <a:rPr lang="de-CH" dirty="0" smtClean="0"/>
              <a:t>Unterstützung / </a:t>
            </a:r>
            <a:br>
              <a:rPr lang="de-CH" dirty="0" smtClean="0"/>
            </a:br>
            <a:r>
              <a:rPr lang="de-CH" dirty="0" smtClean="0"/>
              <a:t>Patenschaften</a:t>
            </a:r>
            <a:endParaRPr lang="de-CH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5"/>
          <a:stretch/>
        </p:blipFill>
        <p:spPr bwMode="auto">
          <a:xfrm>
            <a:off x="2562993" y="2337002"/>
            <a:ext cx="7543800" cy="131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96"/>
          <a:stretch/>
        </p:blipFill>
        <p:spPr bwMode="auto">
          <a:xfrm>
            <a:off x="9372297" y="1368884"/>
            <a:ext cx="1468991" cy="142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l="931" t="11179" r="26506" b="49753"/>
          <a:stretch/>
        </p:blipFill>
        <p:spPr>
          <a:xfrm>
            <a:off x="2667000" y="4074972"/>
            <a:ext cx="5578192" cy="2724665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444707" y="3749173"/>
            <a:ext cx="2497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solidFill>
                  <a:srgbClr val="00B050"/>
                </a:solidFill>
              </a:rPr>
              <a:t>naturwissenschaften.ch</a:t>
            </a:r>
            <a:r>
              <a:rPr lang="de-CH" dirty="0">
                <a:solidFill>
                  <a:srgbClr val="00B050"/>
                </a:solidFill>
              </a:rPr>
              <a:t>/</a:t>
            </a:r>
            <a:endParaRPr lang="de-CH" dirty="0"/>
          </a:p>
        </p:txBody>
      </p:sp>
      <p:sp>
        <p:nvSpPr>
          <p:cNvPr id="7" name="Rechteck 6"/>
          <p:cNvSpPr/>
          <p:nvPr/>
        </p:nvSpPr>
        <p:spPr>
          <a:xfrm>
            <a:off x="2444706" y="196871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sz="2400" dirty="0">
                <a:solidFill>
                  <a:srgbClr val="7030A0"/>
                </a:solidFill>
              </a:rPr>
              <a:t>u</a:t>
            </a:r>
            <a:r>
              <a:rPr lang="de-CH" sz="2400" dirty="0">
                <a:solidFill>
                  <a:srgbClr val="7030A0"/>
                </a:solidFill>
              </a:rPr>
              <a:t>nilu.ch</a:t>
            </a:r>
            <a:endParaRPr lang="de-CH" sz="2400" dirty="0">
              <a:solidFill>
                <a:srgbClr val="7030A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467485" y="4674886"/>
            <a:ext cx="34966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altLang="de-DE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altLang="de-DE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https://mint.scnat.ch/de/offerlist</a:t>
            </a:r>
            <a:r>
              <a:rPr lang="de-CH" altLang="de-DE" sz="2000" dirty="0"/>
              <a:t> </a:t>
            </a:r>
            <a:endParaRPr lang="de-CH" altLang="de-DE" sz="2000" dirty="0">
              <a:latin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/>
          <a:srcRect r="3486"/>
          <a:stretch/>
        </p:blipFill>
        <p:spPr>
          <a:xfrm>
            <a:off x="8385832" y="3253781"/>
            <a:ext cx="3196568" cy="154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00154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318" y="4754548"/>
            <a:ext cx="3066552" cy="194544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1318" y="735855"/>
            <a:ext cx="10058400" cy="539750"/>
          </a:xfrm>
        </p:spPr>
        <p:txBody>
          <a:bodyPr/>
          <a:lstStyle/>
          <a:p>
            <a:r>
              <a:rPr lang="de-CH" sz="2800" dirty="0"/>
              <a:t>Tipps 3: Recherchieren - Bibliotheken I</a:t>
            </a:r>
            <a:endParaRPr lang="de-CH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0603" y="997915"/>
            <a:ext cx="10058400" cy="4591050"/>
          </a:xfrm>
        </p:spPr>
        <p:txBody>
          <a:bodyPr>
            <a:normAutofit/>
          </a:bodyPr>
          <a:lstStyle/>
          <a:p>
            <a:pPr marL="0" lvl="2" indent="0">
              <a:spcAft>
                <a:spcPts val="600"/>
              </a:spcAft>
              <a:buClr>
                <a:srgbClr val="DA251D"/>
              </a:buClr>
              <a:buNone/>
            </a:pPr>
            <a:endParaRPr lang="de-CH" altLang="de-DE" sz="2800" dirty="0"/>
          </a:p>
          <a:p>
            <a:pPr marL="342900" lvl="2" indent="-342900">
              <a:lnSpc>
                <a:spcPct val="150000"/>
              </a:lnSpc>
              <a:spcAft>
                <a:spcPts val="600"/>
              </a:spcAft>
              <a:buClr>
                <a:srgbClr val="DA251D"/>
              </a:buClr>
            </a:pPr>
            <a:r>
              <a:rPr lang="en-US" altLang="de-DE" sz="2800" dirty="0" smtClean="0"/>
              <a:t>(</a:t>
            </a:r>
            <a:r>
              <a:rPr lang="en-US" altLang="de-DE" sz="2800" dirty="0"/>
              <a:t>Online-)</a:t>
            </a:r>
            <a:r>
              <a:rPr lang="en-US" altLang="de-DE" sz="2800" dirty="0" err="1"/>
              <a:t>Bibliotheken</a:t>
            </a:r>
            <a:r>
              <a:rPr lang="en-US" altLang="de-DE" sz="2800" dirty="0"/>
              <a:t> </a:t>
            </a:r>
            <a:r>
              <a:rPr lang="en-US" altLang="de-DE" sz="2800" dirty="0" err="1"/>
              <a:t>als</a:t>
            </a:r>
            <a:r>
              <a:rPr lang="en-US" altLang="de-DE" sz="2800" dirty="0"/>
              <a:t> bester </a:t>
            </a:r>
            <a:r>
              <a:rPr lang="en-US" altLang="de-DE" sz="2800" dirty="0" err="1"/>
              <a:t>Ausgangspunkt</a:t>
            </a:r>
            <a:r>
              <a:rPr lang="en-US" altLang="de-DE" sz="2800" dirty="0"/>
              <a:t> </a:t>
            </a:r>
            <a:r>
              <a:rPr lang="en-US" altLang="de-DE" sz="2800" dirty="0" err="1"/>
              <a:t>für</a:t>
            </a:r>
            <a:r>
              <a:rPr lang="en-US" altLang="de-DE" sz="2800" dirty="0"/>
              <a:t> </a:t>
            </a:r>
            <a:r>
              <a:rPr lang="en-US" altLang="de-DE" sz="2800" dirty="0" err="1"/>
              <a:t>systematische</a:t>
            </a:r>
            <a:r>
              <a:rPr lang="en-US" altLang="de-DE" sz="2800" dirty="0"/>
              <a:t> </a:t>
            </a:r>
            <a:r>
              <a:rPr lang="en-US" altLang="de-DE" sz="2800" dirty="0" err="1"/>
              <a:t>Suche</a:t>
            </a:r>
            <a:r>
              <a:rPr lang="en-US" altLang="de-DE" sz="2800" dirty="0"/>
              <a:t>: </a:t>
            </a:r>
            <a:r>
              <a:rPr lang="en-US" altLang="de-DE" sz="2800" dirty="0" err="1" smtClean="0"/>
              <a:t>Zentral</a:t>
            </a:r>
            <a:r>
              <a:rPr lang="en-US" altLang="de-DE" sz="2800" dirty="0" smtClean="0"/>
              <a:t>- </a:t>
            </a:r>
            <a:r>
              <a:rPr lang="en-US" altLang="de-DE" sz="2800" dirty="0"/>
              <a:t>und </a:t>
            </a:r>
            <a:r>
              <a:rPr lang="en-US" altLang="de-DE" sz="2800" dirty="0" err="1"/>
              <a:t>Universitätsbibliotheken</a:t>
            </a:r>
            <a:r>
              <a:rPr lang="en-US" altLang="de-DE" sz="2800" dirty="0"/>
              <a:t> </a:t>
            </a:r>
            <a:r>
              <a:rPr lang="en-US" altLang="de-DE" sz="2800" dirty="0" err="1"/>
              <a:t>benützen</a:t>
            </a:r>
            <a:r>
              <a:rPr lang="en-US" altLang="de-DE" sz="2800" dirty="0"/>
              <a:t> (Luzern, Zürich): </a:t>
            </a:r>
            <a:r>
              <a:rPr lang="en-US" altLang="de-DE" sz="2800" dirty="0" smtClean="0">
                <a:hlinkClick r:id="rId3"/>
              </a:rPr>
              <a:t>zhbluzern.ch</a:t>
            </a:r>
            <a:r>
              <a:rPr lang="en-US" altLang="de-DE" sz="2800" dirty="0"/>
              <a:t>, </a:t>
            </a:r>
            <a:endParaRPr lang="en-US" altLang="de-DE" sz="2800" dirty="0" smtClean="0"/>
          </a:p>
          <a:p>
            <a:pPr marL="342900" lvl="2" indent="-342900">
              <a:lnSpc>
                <a:spcPct val="150000"/>
              </a:lnSpc>
              <a:spcAft>
                <a:spcPts val="600"/>
              </a:spcAft>
              <a:buClr>
                <a:srgbClr val="DA251D"/>
              </a:buClr>
            </a:pPr>
            <a:r>
              <a:rPr lang="en-US" altLang="de-DE" sz="2800" dirty="0" err="1" smtClean="0"/>
              <a:t>Bibliotheken</a:t>
            </a:r>
            <a:r>
              <a:rPr lang="en-US" altLang="de-DE" sz="2800" dirty="0"/>
              <a:t>: </a:t>
            </a:r>
            <a:r>
              <a:rPr lang="en-US" altLang="de-DE" sz="2800" dirty="0" smtClean="0">
                <a:sym typeface="Wingdings" panose="05000000000000000000" pitchFamily="2" charset="2"/>
              </a:rPr>
              <a:t> </a:t>
            </a:r>
            <a:r>
              <a:rPr lang="en-US" altLang="de-DE" sz="2800" dirty="0" err="1" smtClean="0"/>
              <a:t>neuere</a:t>
            </a:r>
            <a:r>
              <a:rPr lang="en-US" altLang="de-DE" sz="2800" dirty="0" smtClean="0"/>
              <a:t> </a:t>
            </a:r>
            <a:r>
              <a:rPr lang="en-US" altLang="de-DE" sz="2800" dirty="0" err="1"/>
              <a:t>Literatur</a:t>
            </a:r>
            <a:r>
              <a:rPr lang="en-US" altLang="de-DE" sz="2800" dirty="0"/>
              <a:t> in </a:t>
            </a:r>
            <a:r>
              <a:rPr lang="en-US" altLang="de-DE" sz="2800" dirty="0" err="1"/>
              <a:t>elektronischen</a:t>
            </a:r>
            <a:r>
              <a:rPr lang="en-US" altLang="de-DE" sz="2800" dirty="0"/>
              <a:t> </a:t>
            </a:r>
            <a:r>
              <a:rPr lang="en-US" altLang="de-DE" sz="2800" dirty="0" err="1"/>
              <a:t>Katalogen</a:t>
            </a:r>
            <a:endParaRPr lang="en-US" altLang="de-DE" sz="2800" dirty="0"/>
          </a:p>
          <a:p>
            <a:pPr marL="342900" lvl="2" indent="-342900">
              <a:lnSpc>
                <a:spcPct val="150000"/>
              </a:lnSpc>
              <a:spcAft>
                <a:spcPts val="600"/>
              </a:spcAft>
              <a:buClr>
                <a:srgbClr val="DA251D"/>
              </a:buClr>
            </a:pPr>
            <a:r>
              <a:rPr lang="en-US" altLang="de-DE" sz="2800" dirty="0" err="1" smtClean="0"/>
              <a:t>elektronischer</a:t>
            </a:r>
            <a:r>
              <a:rPr lang="en-US" altLang="de-DE" sz="2800" dirty="0" smtClean="0"/>
              <a:t> </a:t>
            </a:r>
            <a:r>
              <a:rPr lang="en-US" altLang="de-DE" sz="2800" dirty="0" err="1"/>
              <a:t>Zugang</a:t>
            </a:r>
            <a:r>
              <a:rPr lang="en-US" altLang="de-DE" sz="2800" dirty="0"/>
              <a:t> </a:t>
            </a:r>
            <a:r>
              <a:rPr lang="en-US" altLang="de-DE" sz="2800" b="1" dirty="0">
                <a:hlinkClick r:id="rId4"/>
              </a:rPr>
              <a:t>https://rzs.swis</a:t>
            </a:r>
            <a:r>
              <a:rPr lang="en-US" altLang="de-DE" sz="2800" b="1" dirty="0">
                <a:solidFill>
                  <a:srgbClr val="FF0000"/>
                </a:solidFill>
                <a:hlinkClick r:id="rId4"/>
              </a:rPr>
              <a:t>s</a:t>
            </a:r>
            <a:r>
              <a:rPr lang="en-US" altLang="de-DE" sz="2800" b="1" dirty="0">
                <a:hlinkClick r:id="rId4"/>
              </a:rPr>
              <a:t>covery.slsp.ch</a:t>
            </a:r>
            <a:r>
              <a:rPr lang="en-US" altLang="de-DE" sz="2800" dirty="0">
                <a:hlinkClick r:id="rId4"/>
              </a:rPr>
              <a:t>/</a:t>
            </a:r>
            <a:r>
              <a:rPr lang="en-US" altLang="de-DE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6470686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Arbeitsauftrag 2: Recherche 1</a:t>
            </a:r>
            <a:endParaRPr lang="de-CH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/>
          <a:srcRect b="29141"/>
          <a:stretch/>
        </p:blipFill>
        <p:spPr>
          <a:xfrm>
            <a:off x="4258149" y="5347248"/>
            <a:ext cx="2681294" cy="1510752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3999" y="1454075"/>
            <a:ext cx="10480432" cy="49467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CH" sz="2800" dirty="0"/>
              <a:t>- </a:t>
            </a:r>
            <a:r>
              <a:rPr lang="de-CH" sz="2800" cap="none" dirty="0">
                <a:latin typeface="Futura Lt BT"/>
                <a:cs typeface="Futura Lt BT"/>
              </a:rPr>
              <a:t>Suchen und Finden Sie an einer Luzerner Bibliothek ein </a:t>
            </a:r>
            <a:r>
              <a:rPr lang="de-CH" sz="2800" cap="none" dirty="0">
                <a:latin typeface="Futura Lt BT"/>
                <a:cs typeface="Futura Lt BT"/>
              </a:rPr>
              <a:t>(oder zwei) Buchtitel </a:t>
            </a:r>
            <a:r>
              <a:rPr lang="de-CH" sz="2800" cap="none" dirty="0">
                <a:latin typeface="Futura Lt BT"/>
                <a:cs typeface="Futura Lt BT"/>
              </a:rPr>
              <a:t>zu </a:t>
            </a:r>
            <a:r>
              <a:rPr lang="de-CH" sz="2800" cap="none" dirty="0">
                <a:latin typeface="Futura Lt BT"/>
                <a:cs typeface="Futura Lt BT"/>
              </a:rPr>
              <a:t>Ihrem </a:t>
            </a:r>
            <a:r>
              <a:rPr lang="de-CH" sz="2800" cap="none" dirty="0">
                <a:latin typeface="Futura Lt BT"/>
                <a:cs typeface="Futura Lt BT"/>
              </a:rPr>
              <a:t>Thema.</a:t>
            </a:r>
          </a:p>
          <a:p>
            <a:pPr>
              <a:lnSpc>
                <a:spcPct val="150000"/>
              </a:lnSpc>
            </a:pPr>
            <a:r>
              <a:rPr lang="de-CH" sz="2800" cap="none" dirty="0">
                <a:latin typeface="Futura Lt BT"/>
                <a:cs typeface="Futura Lt BT"/>
              </a:rPr>
              <a:t>- Lesen (und kopieren S</a:t>
            </a:r>
            <a:r>
              <a:rPr lang="de-CH" sz="2800" cap="none" dirty="0">
                <a:latin typeface="Futura Lt BT"/>
                <a:cs typeface="Futura Lt BT"/>
              </a:rPr>
              <a:t>ie) </a:t>
            </a:r>
            <a:r>
              <a:rPr lang="de-CH" sz="2800" cap="none" dirty="0">
                <a:latin typeface="Futura Lt BT"/>
                <a:cs typeface="Futura Lt BT"/>
              </a:rPr>
              <a:t>die </a:t>
            </a:r>
            <a:r>
              <a:rPr lang="de-CH" sz="2800" cap="none" dirty="0">
                <a:latin typeface="Futura Lt BT"/>
                <a:cs typeface="Futura Lt BT"/>
              </a:rPr>
              <a:t>Zusammenfassung</a:t>
            </a:r>
            <a:endParaRPr lang="de-CH" sz="2800" cap="none" dirty="0">
              <a:latin typeface="Futura Lt BT"/>
              <a:cs typeface="Futura Lt BT"/>
            </a:endParaRPr>
          </a:p>
          <a:p>
            <a:pPr>
              <a:lnSpc>
                <a:spcPct val="150000"/>
              </a:lnSpc>
            </a:pPr>
            <a:r>
              <a:rPr lang="de-CH" sz="2800" cap="none" dirty="0">
                <a:latin typeface="Futura Lt BT"/>
                <a:cs typeface="Futura Lt BT"/>
              </a:rPr>
              <a:t>- Kommentieren Sie, warum die Quelle </a:t>
            </a:r>
            <a:r>
              <a:rPr lang="de-CH" sz="2800" cap="none" dirty="0">
                <a:latin typeface="Futura Lt BT"/>
                <a:cs typeface="Futura Lt BT"/>
              </a:rPr>
              <a:t>für Ihre Arbeit interessant ist.</a:t>
            </a:r>
            <a:endParaRPr lang="de-CH" sz="2800" cap="none" dirty="0">
              <a:latin typeface="Futura Lt BT"/>
              <a:cs typeface="Futura Lt BT"/>
            </a:endParaRPr>
          </a:p>
          <a:p>
            <a:endParaRPr lang="de-CH" dirty="0"/>
          </a:p>
          <a:p>
            <a:r>
              <a:rPr lang="de-CH" dirty="0" smtClean="0"/>
              <a:t>Dauer: </a:t>
            </a:r>
            <a:r>
              <a:rPr lang="de-CH" dirty="0"/>
              <a:t>7</a:t>
            </a:r>
            <a:r>
              <a:rPr lang="de-CH" dirty="0" smtClean="0"/>
              <a:t> min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2490293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/>
              <a:t>Tipps 3: Recherchieren - Bibliotheken II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2" indent="0">
              <a:buClr>
                <a:srgbClr val="DA251D"/>
              </a:buClr>
              <a:buNone/>
            </a:pPr>
            <a:endParaRPr lang="de-CH" altLang="de-DE" dirty="0"/>
          </a:p>
          <a:p>
            <a:pPr marL="342900" lvl="2" indent="-342900">
              <a:spcAft>
                <a:spcPts val="600"/>
              </a:spcAft>
              <a:buClr>
                <a:srgbClr val="DA251D"/>
              </a:buClr>
            </a:pPr>
            <a:r>
              <a:rPr lang="de-DE" altLang="de-DE" sz="2800" u="sng" dirty="0" smtClean="0"/>
              <a:t>Alphabetischer </a:t>
            </a:r>
            <a:r>
              <a:rPr lang="de-DE" altLang="de-DE" sz="2800" u="sng" dirty="0"/>
              <a:t>Katalog</a:t>
            </a:r>
            <a:r>
              <a:rPr lang="de-DE" altLang="de-DE" sz="2800" dirty="0"/>
              <a:t>: </a:t>
            </a:r>
            <a:r>
              <a:rPr lang="de-DE" altLang="de-DE" sz="2800" dirty="0" smtClean="0"/>
              <a:t>Autoren/innen </a:t>
            </a:r>
            <a:endParaRPr lang="de-DE" altLang="de-DE" sz="2800" dirty="0"/>
          </a:p>
          <a:p>
            <a:pPr marL="0" lvl="2" indent="0">
              <a:spcAft>
                <a:spcPts val="600"/>
              </a:spcAft>
              <a:buClr>
                <a:srgbClr val="DA251D"/>
              </a:buClr>
              <a:buNone/>
            </a:pPr>
            <a:r>
              <a:rPr lang="de-DE" altLang="de-DE" sz="2800" dirty="0" smtClean="0"/>
              <a:t>	alphabetisch </a:t>
            </a:r>
            <a:r>
              <a:rPr lang="de-DE" altLang="de-DE" sz="2800" dirty="0"/>
              <a:t>aufgeführt </a:t>
            </a:r>
            <a:r>
              <a:rPr lang="de-DE" altLang="de-DE" sz="2800" dirty="0" smtClean="0">
                <a:sym typeface="Wingdings" panose="05000000000000000000" pitchFamily="2" charset="2"/>
              </a:rPr>
              <a:t></a:t>
            </a:r>
            <a:r>
              <a:rPr lang="de-DE" altLang="de-DE" sz="2800" dirty="0" smtClean="0"/>
              <a:t> </a:t>
            </a:r>
            <a:r>
              <a:rPr lang="de-DE" altLang="de-DE" sz="2800" dirty="0"/>
              <a:t>Suche nach Personen und Titeln</a:t>
            </a:r>
          </a:p>
          <a:p>
            <a:pPr marL="342900" lvl="2" indent="-342900">
              <a:spcAft>
                <a:spcPts val="600"/>
              </a:spcAft>
              <a:buClr>
                <a:srgbClr val="DA251D"/>
              </a:buClr>
            </a:pPr>
            <a:r>
              <a:rPr lang="de-DE" altLang="de-DE" sz="2800" u="sng" dirty="0"/>
              <a:t>Systematischer Katalog</a:t>
            </a:r>
            <a:r>
              <a:rPr lang="de-DE" altLang="de-DE" sz="2800" dirty="0"/>
              <a:t>: </a:t>
            </a:r>
            <a:r>
              <a:rPr lang="de-DE" altLang="de-DE" sz="2800" dirty="0" smtClean="0"/>
              <a:t>Fachbereiche nach Sachgebieten gegliedert</a:t>
            </a:r>
            <a:r>
              <a:rPr lang="de-DE" altLang="de-DE" sz="2800" dirty="0"/>
              <a:t>. Beispiel: Geografie </a:t>
            </a:r>
            <a:r>
              <a:rPr lang="de-DE" altLang="de-DE" sz="2800" dirty="0" smtClean="0">
                <a:sym typeface="Wingdings" panose="05000000000000000000" pitchFamily="2" charset="2"/>
              </a:rPr>
              <a:t></a:t>
            </a:r>
            <a:r>
              <a:rPr lang="de-DE" altLang="de-DE" sz="2800" dirty="0" smtClean="0"/>
              <a:t> Humangeografie</a:t>
            </a:r>
            <a:r>
              <a:rPr lang="de-DE" altLang="de-DE" sz="2800" dirty="0" smtClean="0">
                <a:sym typeface="Wingdings" panose="05000000000000000000" pitchFamily="2" charset="2"/>
              </a:rPr>
              <a:t></a:t>
            </a:r>
            <a:r>
              <a:rPr lang="de-DE" altLang="de-DE" sz="2800" dirty="0" smtClean="0"/>
              <a:t> Stadtgeografie </a:t>
            </a:r>
            <a:r>
              <a:rPr lang="de-DE" altLang="de-DE" sz="2800" dirty="0" smtClean="0">
                <a:sym typeface="Wingdings" panose="05000000000000000000" pitchFamily="2" charset="2"/>
              </a:rPr>
              <a:t></a:t>
            </a:r>
            <a:r>
              <a:rPr lang="de-DE" altLang="de-DE" sz="2800" dirty="0" smtClean="0"/>
              <a:t> </a:t>
            </a:r>
            <a:r>
              <a:rPr lang="de-DE" altLang="de-DE" sz="2800" dirty="0"/>
              <a:t>die orientalische Stadt</a:t>
            </a:r>
          </a:p>
          <a:p>
            <a:pPr marL="342900" lvl="2" indent="-342900">
              <a:spcAft>
                <a:spcPts val="600"/>
              </a:spcAft>
              <a:buClr>
                <a:srgbClr val="DA251D"/>
              </a:buClr>
            </a:pPr>
            <a:r>
              <a:rPr lang="de-DE" altLang="de-DE" sz="2800" u="sng" dirty="0"/>
              <a:t>Schlagwort-Katalog</a:t>
            </a:r>
            <a:r>
              <a:rPr lang="de-DE" altLang="de-DE" sz="2800" dirty="0"/>
              <a:t>: Buchbestand nach Stich- und Schlagworten gelistet</a:t>
            </a:r>
          </a:p>
          <a:p>
            <a:pPr marL="342900" lvl="2" indent="-342900">
              <a:spcAft>
                <a:spcPts val="600"/>
              </a:spcAft>
              <a:buClr>
                <a:srgbClr val="DA251D"/>
              </a:buClr>
            </a:pPr>
            <a:r>
              <a:rPr lang="de-DE" altLang="de-DE" sz="2800" dirty="0" smtClean="0"/>
              <a:t>Bei (zeit-</a:t>
            </a:r>
            <a:r>
              <a:rPr lang="de-DE" altLang="de-DE" sz="2800" dirty="0"/>
              <a:t>)geschichtlichen Themen </a:t>
            </a:r>
            <a:r>
              <a:rPr lang="de-DE" altLang="de-DE" sz="2800" u="sng" dirty="0"/>
              <a:t>Archive </a:t>
            </a:r>
            <a:r>
              <a:rPr lang="de-DE" altLang="de-DE" sz="2800" dirty="0"/>
              <a:t>nutzen: Staatsarchive/Landesarchive, Medienarchive, Wirtschaftsarchive…</a:t>
            </a:r>
            <a:endParaRPr lang="en-US" altLang="de-DE" sz="2800" dirty="0"/>
          </a:p>
        </p:txBody>
      </p:sp>
    </p:spTree>
    <p:extLst>
      <p:ext uri="{BB962C8B-B14F-4D97-AF65-F5344CB8AC3E}">
        <p14:creationId xmlns:p14="http://schemas.microsoft.com/office/powerpoint/2010/main" val="788076678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/>
              <a:t>Tipps 3: Recherchieren - Internet I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2" indent="0">
              <a:spcAft>
                <a:spcPts val="600"/>
              </a:spcAft>
              <a:buClr>
                <a:srgbClr val="DA251D"/>
              </a:buClr>
              <a:buNone/>
            </a:pPr>
            <a:r>
              <a:rPr lang="de-DE" altLang="de-DE" sz="2800" b="1" dirty="0"/>
              <a:t>World </a:t>
            </a:r>
            <a:r>
              <a:rPr lang="de-DE" altLang="de-DE" sz="2800" b="1" dirty="0"/>
              <a:t>Wide </a:t>
            </a:r>
            <a:r>
              <a:rPr lang="de-DE" altLang="de-DE" sz="2800" b="1" dirty="0"/>
              <a:t>Web: </a:t>
            </a:r>
          </a:p>
          <a:p>
            <a:pPr marL="342900" lvl="2" indent="-342900">
              <a:spcAft>
                <a:spcPts val="600"/>
              </a:spcAft>
              <a:buClr>
                <a:srgbClr val="DA251D"/>
              </a:buClr>
            </a:pPr>
            <a:r>
              <a:rPr lang="de-DE" altLang="de-DE" sz="2800" dirty="0" err="1" smtClean="0"/>
              <a:t>Grösster</a:t>
            </a:r>
            <a:r>
              <a:rPr lang="de-DE" altLang="de-DE" sz="2800" dirty="0" smtClean="0"/>
              <a:t> </a:t>
            </a:r>
            <a:r>
              <a:rPr lang="de-DE" altLang="de-DE" sz="2800" dirty="0"/>
              <a:t>Informationsspeicher der </a:t>
            </a:r>
            <a:r>
              <a:rPr lang="de-DE" altLang="de-DE" sz="2800" dirty="0" smtClean="0"/>
              <a:t>Welt, einfache </a:t>
            </a:r>
            <a:r>
              <a:rPr lang="de-DE" altLang="de-DE" sz="2800" dirty="0"/>
              <a:t>Recherchemöglichkeit</a:t>
            </a:r>
            <a:r>
              <a:rPr lang="de-DE" altLang="de-DE" sz="2800" dirty="0" smtClean="0"/>
              <a:t>. </a:t>
            </a:r>
            <a:endParaRPr lang="de-DE" altLang="de-DE" sz="2800" dirty="0"/>
          </a:p>
          <a:p>
            <a:pPr marL="0" lvl="2" indent="0">
              <a:spcAft>
                <a:spcPts val="600"/>
              </a:spcAft>
              <a:buClr>
                <a:srgbClr val="DA251D"/>
              </a:buClr>
              <a:buNone/>
            </a:pPr>
            <a:r>
              <a:rPr lang="de-DE" altLang="de-DE" sz="2800" dirty="0" smtClean="0"/>
              <a:t>Nachteile: </a:t>
            </a:r>
          </a:p>
          <a:p>
            <a:pPr marL="342900" lvl="2" indent="-342900">
              <a:spcAft>
                <a:spcPts val="600"/>
              </a:spcAft>
              <a:buClr>
                <a:srgbClr val="DA251D"/>
              </a:buClr>
            </a:pPr>
            <a:r>
              <a:rPr lang="de-DE" altLang="de-DE" sz="2800" dirty="0" smtClean="0"/>
              <a:t>Man </a:t>
            </a:r>
            <a:r>
              <a:rPr lang="de-DE" altLang="de-DE" sz="2800" dirty="0"/>
              <a:t>verliert schnell </a:t>
            </a:r>
            <a:r>
              <a:rPr lang="de-DE" altLang="de-DE" sz="2800" dirty="0" smtClean="0"/>
              <a:t>Überblick und Zeit. </a:t>
            </a:r>
          </a:p>
          <a:p>
            <a:pPr marL="342900" lvl="2" indent="-342900">
              <a:spcAft>
                <a:spcPts val="600"/>
              </a:spcAft>
              <a:buClr>
                <a:srgbClr val="DA251D"/>
              </a:buClr>
            </a:pPr>
            <a:r>
              <a:rPr lang="de-DE" altLang="de-DE" sz="2800" dirty="0" smtClean="0"/>
              <a:t>Es </a:t>
            </a:r>
            <a:r>
              <a:rPr lang="de-DE" altLang="de-DE" sz="2800" dirty="0"/>
              <a:t>gibt viel “Schrott</a:t>
            </a:r>
            <a:r>
              <a:rPr lang="de-DE" altLang="de-DE" sz="2800" dirty="0" smtClean="0"/>
              <a:t>”:  </a:t>
            </a:r>
            <a:r>
              <a:rPr lang="de-DE" altLang="de-DE" sz="2800" u="sng" dirty="0" smtClean="0">
                <a:sym typeface="Wingdings" panose="05000000000000000000" pitchFamily="2" charset="2"/>
              </a:rPr>
              <a:t>immer</a:t>
            </a:r>
            <a:r>
              <a:rPr lang="de-DE" altLang="de-DE" sz="2800" dirty="0" smtClean="0">
                <a:sym typeface="Wingdings" panose="05000000000000000000" pitchFamily="2" charset="2"/>
              </a:rPr>
              <a:t> die </a:t>
            </a:r>
            <a:r>
              <a:rPr lang="de-DE" altLang="de-DE" sz="2800" dirty="0" smtClean="0"/>
              <a:t>Quellen </a:t>
            </a:r>
            <a:r>
              <a:rPr lang="de-DE" altLang="de-DE" sz="2800" dirty="0"/>
              <a:t>nachprüfen</a:t>
            </a:r>
            <a:r>
              <a:rPr lang="de-DE" altLang="de-DE" sz="2800" dirty="0" smtClean="0"/>
              <a:t>!!</a:t>
            </a:r>
          </a:p>
          <a:p>
            <a:pPr marL="0" lvl="2" indent="0">
              <a:spcAft>
                <a:spcPts val="600"/>
              </a:spcAft>
              <a:buClr>
                <a:srgbClr val="DA251D"/>
              </a:buClr>
              <a:buNone/>
            </a:pPr>
            <a:r>
              <a:rPr lang="de-DE" altLang="de-DE" sz="2800" dirty="0" smtClean="0"/>
              <a:t>Deshalb:</a:t>
            </a:r>
          </a:p>
          <a:p>
            <a:pPr marL="342900" lvl="2" indent="-342900">
              <a:spcAft>
                <a:spcPts val="600"/>
              </a:spcAft>
              <a:buClr>
                <a:srgbClr val="DA251D"/>
              </a:buClr>
            </a:pPr>
            <a:r>
              <a:rPr lang="de-DE" altLang="de-DE" sz="2800" dirty="0" smtClean="0"/>
              <a:t>„Erst denken, dann surfen“</a:t>
            </a:r>
            <a:endParaRPr lang="en-US" altLang="de-DE" sz="2800" dirty="0"/>
          </a:p>
          <a:p>
            <a:pPr marL="342900" lvl="2" indent="-342900">
              <a:spcAft>
                <a:spcPts val="600"/>
              </a:spcAft>
              <a:buClr>
                <a:srgbClr val="DA251D"/>
              </a:buClr>
            </a:pPr>
            <a:r>
              <a:rPr lang="en-US" altLang="de-DE" sz="2800" dirty="0" err="1" smtClean="0"/>
              <a:t>Setzen</a:t>
            </a:r>
            <a:r>
              <a:rPr lang="en-US" altLang="de-DE" sz="2800" dirty="0" smtClean="0"/>
              <a:t> </a:t>
            </a:r>
            <a:r>
              <a:rPr lang="en-US" altLang="de-DE" sz="2800" dirty="0" err="1" smtClean="0"/>
              <a:t>Sie</a:t>
            </a:r>
            <a:r>
              <a:rPr lang="en-US" altLang="de-DE" sz="2800" dirty="0" smtClean="0"/>
              <a:t> </a:t>
            </a:r>
            <a:r>
              <a:rPr lang="en-US" altLang="de-DE" sz="2800" dirty="0" err="1" smtClean="0"/>
              <a:t>sich</a:t>
            </a:r>
            <a:r>
              <a:rPr lang="en-US" altLang="de-DE" sz="2800" dirty="0" smtClean="0"/>
              <a:t> </a:t>
            </a:r>
            <a:r>
              <a:rPr lang="en-US" altLang="de-DE" sz="2800" dirty="0" err="1" smtClean="0"/>
              <a:t>ein</a:t>
            </a:r>
            <a:r>
              <a:rPr lang="en-US" altLang="de-DE" sz="2800" dirty="0" smtClean="0"/>
              <a:t> </a:t>
            </a:r>
            <a:r>
              <a:rPr lang="en-US" altLang="de-DE" sz="2800" dirty="0" err="1" smtClean="0"/>
              <a:t>Zeitlimit</a:t>
            </a:r>
            <a:r>
              <a:rPr lang="en-US" altLang="de-DE" sz="2800" dirty="0" smtClean="0"/>
              <a:t>!</a:t>
            </a:r>
          </a:p>
          <a:p>
            <a:pPr marL="342900" lvl="2" indent="-342900">
              <a:spcAft>
                <a:spcPts val="600"/>
              </a:spcAft>
              <a:buClr>
                <a:srgbClr val="DA251D"/>
              </a:buClr>
            </a:pPr>
            <a:r>
              <a:rPr lang="en-US" altLang="de-DE" sz="2800" dirty="0" err="1" smtClean="0"/>
              <a:t>Intelligente</a:t>
            </a:r>
            <a:r>
              <a:rPr lang="en-US" altLang="de-DE" sz="2800" dirty="0" smtClean="0"/>
              <a:t> </a:t>
            </a:r>
            <a:r>
              <a:rPr lang="en-US" altLang="de-DE" sz="2800" dirty="0" err="1" smtClean="0"/>
              <a:t>Suche</a:t>
            </a:r>
            <a:r>
              <a:rPr lang="en-US" altLang="de-DE" sz="2800" dirty="0" smtClean="0"/>
              <a:t> </a:t>
            </a:r>
          </a:p>
          <a:p>
            <a:pPr marL="0" lvl="2" indent="0">
              <a:spcAft>
                <a:spcPts val="600"/>
              </a:spcAft>
              <a:buClr>
                <a:srgbClr val="DA251D"/>
              </a:buClr>
              <a:buNone/>
            </a:pPr>
            <a:r>
              <a:rPr lang="en-US" altLang="de-DE" sz="2800" dirty="0" err="1" smtClean="0"/>
              <a:t>Vgl</a:t>
            </a:r>
            <a:r>
              <a:rPr lang="en-US" altLang="de-DE" sz="2800" dirty="0" smtClean="0"/>
              <a:t>. </a:t>
            </a:r>
            <a:r>
              <a:rPr lang="en-US" altLang="de-DE" sz="2800" dirty="0" err="1" smtClean="0"/>
              <a:t>Dokument</a:t>
            </a:r>
            <a:r>
              <a:rPr lang="en-US" altLang="de-DE" sz="2800" dirty="0" smtClean="0"/>
              <a:t> “</a:t>
            </a:r>
            <a:r>
              <a:rPr lang="en-US" altLang="de-DE" sz="2800" dirty="0" err="1" smtClean="0"/>
              <a:t>Internetrecherche</a:t>
            </a:r>
            <a:r>
              <a:rPr lang="en-US" altLang="de-DE" sz="2800" dirty="0" smtClean="0"/>
              <a:t>”</a:t>
            </a:r>
            <a:endParaRPr lang="de-DE" altLang="de-DE" sz="2800" dirty="0"/>
          </a:p>
        </p:txBody>
      </p:sp>
    </p:spTree>
    <p:extLst>
      <p:ext uri="{BB962C8B-B14F-4D97-AF65-F5344CB8AC3E}">
        <p14:creationId xmlns:p14="http://schemas.microsoft.com/office/powerpoint/2010/main" val="2533939487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Internetrecherche</a:t>
            </a:r>
            <a:endParaRPr lang="de-DE" dirty="0"/>
          </a:p>
        </p:txBody>
      </p:sp>
      <p:pic>
        <p:nvPicPr>
          <p:cNvPr id="4" name="Bild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35" y="1027936"/>
            <a:ext cx="4536403" cy="2957178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01252" y="1689589"/>
            <a:ext cx="7543800" cy="4591050"/>
          </a:xfrm>
        </p:spPr>
        <p:txBody>
          <a:bodyPr>
            <a:normAutofit/>
          </a:bodyPr>
          <a:lstStyle/>
          <a:p>
            <a:pPr marL="0" lvl="2" indent="0">
              <a:buClr>
                <a:srgbClr val="DA251D"/>
              </a:buClr>
              <a:buNone/>
            </a:pPr>
            <a:endParaRPr lang="de-DE" altLang="de-DE" dirty="0" smtClean="0"/>
          </a:p>
          <a:p>
            <a:pPr marL="342900" lvl="2" indent="-342900">
              <a:buClr>
                <a:srgbClr val="DA251D"/>
              </a:buClr>
            </a:pPr>
            <a:r>
              <a:rPr lang="de-DE" altLang="de-DE" sz="3600" b="1" dirty="0" smtClean="0"/>
              <a:t>Google </a:t>
            </a:r>
            <a:r>
              <a:rPr lang="de-DE" altLang="de-DE" sz="3600" b="1" dirty="0" err="1" smtClean="0"/>
              <a:t>scholar</a:t>
            </a:r>
            <a:endParaRPr lang="de-DE" altLang="de-DE" sz="3600" b="1" dirty="0" smtClean="0"/>
          </a:p>
          <a:p>
            <a:pPr marL="342900" lvl="2" indent="-342900">
              <a:buClr>
                <a:srgbClr val="DA251D"/>
              </a:buClr>
            </a:pPr>
            <a:endParaRPr lang="de-DE" altLang="de-DE" sz="3600" b="1" dirty="0"/>
          </a:p>
          <a:p>
            <a:pPr marL="342900" lvl="2" indent="-342900">
              <a:buClr>
                <a:srgbClr val="DA251D"/>
              </a:buClr>
            </a:pPr>
            <a:r>
              <a:rPr lang="de-DE" altLang="de-DE" sz="2800" dirty="0" err="1" smtClean="0"/>
              <a:t>Googlebooks</a:t>
            </a:r>
            <a:endParaRPr lang="de-DE" altLang="de-DE" sz="2800" dirty="0" smtClean="0"/>
          </a:p>
          <a:p>
            <a:pPr marL="342900" lvl="2" indent="-342900">
              <a:buClr>
                <a:srgbClr val="DA251D"/>
              </a:buClr>
            </a:pPr>
            <a:r>
              <a:rPr lang="de-CH" sz="2800" dirty="0" err="1">
                <a:hlinkClick r:id="rId4"/>
              </a:rPr>
              <a:t>Swissdox</a:t>
            </a:r>
            <a:endParaRPr lang="de-DE" altLang="de-DE" sz="2800" dirty="0"/>
          </a:p>
          <a:p>
            <a:pPr marL="0" lvl="2" indent="0">
              <a:buClr>
                <a:srgbClr val="DA251D"/>
              </a:buClr>
              <a:buNone/>
            </a:pPr>
            <a:endParaRPr lang="de-DE" altLang="de-DE" sz="2800" dirty="0" smtClean="0"/>
          </a:p>
          <a:p>
            <a:pPr marL="0" lvl="2" indent="0">
              <a:buClr>
                <a:srgbClr val="DA251D"/>
              </a:buClr>
              <a:buNone/>
            </a:pPr>
            <a:r>
              <a:rPr lang="de-DE" altLang="de-DE" sz="2800" dirty="0" smtClean="0"/>
              <a:t>Andere Suchmaschinen</a:t>
            </a:r>
            <a:r>
              <a:rPr lang="de-DE" altLang="de-DE" sz="2800" dirty="0" smtClean="0"/>
              <a:t>:</a:t>
            </a:r>
          </a:p>
          <a:p>
            <a:pPr marL="342900" lvl="2" indent="-342900">
              <a:buClr>
                <a:srgbClr val="DA251D"/>
              </a:buClr>
            </a:pPr>
            <a:r>
              <a:rPr lang="de-DE" altLang="de-DE" sz="2800" dirty="0" smtClean="0"/>
              <a:t>yahoo.de</a:t>
            </a:r>
            <a:r>
              <a:rPr lang="de-DE" altLang="de-DE" sz="2800" dirty="0" smtClean="0"/>
              <a:t>, lycos.de, dino-online.de, altavista.com</a:t>
            </a:r>
            <a:endParaRPr lang="de-DE" altLang="de-DE" sz="2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708" y="4392981"/>
            <a:ext cx="3513529" cy="8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66205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Arbeitsauftrag 3: Recherche 2</a:t>
            </a:r>
            <a:endParaRPr lang="de-CH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/>
          <a:srcRect b="32615"/>
          <a:stretch/>
        </p:blipFill>
        <p:spPr>
          <a:xfrm>
            <a:off x="5086014" y="5104768"/>
            <a:ext cx="2681294" cy="1436710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10282" y="1774092"/>
            <a:ext cx="7018318" cy="4288477"/>
          </a:xfrm>
        </p:spPr>
        <p:txBody>
          <a:bodyPr/>
          <a:lstStyle/>
          <a:p>
            <a:r>
              <a:rPr lang="de-CH" sz="2800" cap="none" dirty="0">
                <a:latin typeface="Futura Lt BT"/>
                <a:cs typeface="Futura Lt BT"/>
              </a:rPr>
              <a:t>Intelligente Suche zum Thema im Netz:</a:t>
            </a:r>
          </a:p>
          <a:p>
            <a:pPr marL="342900" indent="-342900">
              <a:buFontTx/>
              <a:buChar char="-"/>
            </a:pPr>
            <a:r>
              <a:rPr lang="de-CH" sz="2800" cap="none" dirty="0">
                <a:latin typeface="Futura Lt BT"/>
                <a:cs typeface="Futura Lt BT"/>
              </a:rPr>
              <a:t>Formulieren Sie 2 spezifische Schlüsselbegriffe</a:t>
            </a:r>
            <a:endParaRPr lang="de-CH" sz="2800" cap="none" dirty="0">
              <a:latin typeface="Futura Lt BT"/>
              <a:cs typeface="Futura Lt BT"/>
            </a:endParaRPr>
          </a:p>
          <a:p>
            <a:pPr marL="342900" indent="-342900">
              <a:buFontTx/>
              <a:buChar char="-"/>
            </a:pPr>
            <a:r>
              <a:rPr lang="de-CH" sz="2800" cap="none" dirty="0">
                <a:latin typeface="Futura Lt BT"/>
                <a:cs typeface="Futura Lt BT"/>
              </a:rPr>
              <a:t>Verwenden Sie logische Operatoren (</a:t>
            </a:r>
            <a:r>
              <a:rPr lang="de-CH" sz="2800" cap="none" dirty="0">
                <a:solidFill>
                  <a:srgbClr val="00B050"/>
                </a:solidFill>
                <a:latin typeface="Futura Lt BT"/>
                <a:cs typeface="Futura Lt BT"/>
              </a:rPr>
              <a:t>AND</a:t>
            </a:r>
            <a:r>
              <a:rPr lang="de-CH" sz="2800" cap="none" dirty="0">
                <a:latin typeface="Futura Lt BT"/>
                <a:cs typeface="Futura Lt BT"/>
              </a:rPr>
              <a:t>, OR, </a:t>
            </a:r>
            <a:r>
              <a:rPr lang="de-CH" sz="2800" cap="none" dirty="0">
                <a:solidFill>
                  <a:srgbClr val="00B050"/>
                </a:solidFill>
                <a:latin typeface="Futura Lt BT"/>
                <a:cs typeface="Futura Lt BT"/>
              </a:rPr>
              <a:t>NOT</a:t>
            </a:r>
            <a:r>
              <a:rPr lang="de-CH" sz="2800" cap="none" dirty="0">
                <a:latin typeface="Futura Lt BT"/>
                <a:cs typeface="Futura Lt BT"/>
              </a:rPr>
              <a:t>, oder „Phrase“)</a:t>
            </a:r>
          </a:p>
          <a:p>
            <a:pPr marL="342900" indent="-342900">
              <a:buFontTx/>
              <a:buChar char="-"/>
            </a:pPr>
            <a:r>
              <a:rPr lang="de-CH" sz="2800" cap="none" dirty="0">
                <a:latin typeface="Futura Lt BT"/>
                <a:cs typeface="Futura Lt BT"/>
              </a:rPr>
              <a:t>Füllen Sie zur gefundenen Seite einen Internetsteckbrief aus (vgl. </a:t>
            </a:r>
            <a:r>
              <a:rPr lang="de-CH" sz="2800" cap="none" dirty="0" err="1">
                <a:latin typeface="Futura Lt BT"/>
                <a:cs typeface="Futura Lt BT"/>
              </a:rPr>
              <a:t>Onedrive</a:t>
            </a:r>
            <a:r>
              <a:rPr lang="de-CH" sz="2800" cap="none" dirty="0">
                <a:latin typeface="Futura Lt BT"/>
                <a:cs typeface="Futura Lt BT"/>
              </a:rPr>
              <a:t>)  und speichern Sie diesen!</a:t>
            </a:r>
          </a:p>
          <a:p>
            <a:pPr marL="342900" indent="-342900">
              <a:buFontTx/>
              <a:buChar char="-"/>
            </a:pPr>
            <a:endParaRPr lang="de-CH" sz="2400" cap="none" dirty="0">
              <a:latin typeface="Futura Lt BT"/>
              <a:cs typeface="Futura Lt BT"/>
            </a:endParaRPr>
          </a:p>
          <a:p>
            <a:r>
              <a:rPr lang="de-CH" dirty="0" smtClean="0"/>
              <a:t>Dauer: </a:t>
            </a:r>
            <a:r>
              <a:rPr lang="de-CH" dirty="0"/>
              <a:t>7</a:t>
            </a:r>
            <a:r>
              <a:rPr lang="de-CH" dirty="0" smtClean="0"/>
              <a:t> min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93408146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/>
              <a:t>Tipps 3: Recherchieren - Internet II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2" indent="0">
              <a:buClr>
                <a:srgbClr val="DA251D"/>
              </a:buClr>
              <a:buNone/>
            </a:pPr>
            <a:r>
              <a:rPr lang="de-DE" altLang="de-DE" sz="2800" dirty="0" smtClean="0"/>
              <a:t>Internetarchive </a:t>
            </a:r>
            <a:r>
              <a:rPr lang="de-DE" altLang="de-DE" sz="2800" dirty="0"/>
              <a:t>(Zeitungen/Zeitschriften</a:t>
            </a:r>
            <a:r>
              <a:rPr lang="de-DE" altLang="de-DE" sz="2800" dirty="0" smtClean="0"/>
              <a:t>): </a:t>
            </a:r>
          </a:p>
          <a:p>
            <a:pPr marL="0" lvl="2" indent="0">
              <a:buClr>
                <a:srgbClr val="DA251D"/>
              </a:buClr>
              <a:buNone/>
            </a:pPr>
            <a:r>
              <a:rPr lang="de-DE" altLang="de-DE" sz="2800" i="1" dirty="0" smtClean="0"/>
              <a:t>evtl. registrieren notwendig</a:t>
            </a:r>
            <a:r>
              <a:rPr lang="de-DE" altLang="de-DE" sz="2800" i="1" dirty="0" smtClean="0"/>
              <a:t>!</a:t>
            </a:r>
          </a:p>
          <a:p>
            <a:pPr marL="0" lvl="2" indent="0">
              <a:buClr>
                <a:srgbClr val="DA251D"/>
              </a:buClr>
              <a:buNone/>
            </a:pPr>
            <a:endParaRPr lang="de-DE" altLang="de-DE" sz="2800" i="1" dirty="0"/>
          </a:p>
          <a:p>
            <a:pPr marL="0" lvl="2" indent="0">
              <a:buClr>
                <a:srgbClr val="DA251D"/>
              </a:buClr>
              <a:buNone/>
            </a:pPr>
            <a:r>
              <a:rPr lang="de-DE" altLang="de-DE" sz="2800" dirty="0"/>
              <a:t>	- </a:t>
            </a:r>
            <a:r>
              <a:rPr lang="de-DE" altLang="de-DE" sz="2800" dirty="0" smtClean="0">
                <a:hlinkClick r:id="rId2"/>
              </a:rPr>
              <a:t>www.zeit.de</a:t>
            </a:r>
            <a:endParaRPr lang="de-DE" altLang="de-DE" sz="2800" dirty="0" smtClean="0"/>
          </a:p>
          <a:p>
            <a:pPr marL="0" lvl="2" indent="0">
              <a:buClr>
                <a:srgbClr val="DA251D"/>
              </a:buClr>
              <a:buNone/>
            </a:pPr>
            <a:r>
              <a:rPr lang="de-DE" altLang="de-DE" sz="2800" dirty="0"/>
              <a:t>	- </a:t>
            </a:r>
            <a:r>
              <a:rPr lang="de-DE" altLang="de-DE" sz="2800" dirty="0" smtClean="0">
                <a:hlinkClick r:id="rId3"/>
              </a:rPr>
              <a:t>www.spiegel.de</a:t>
            </a:r>
            <a:endParaRPr lang="de-DE" altLang="de-DE" sz="2800" dirty="0" smtClean="0"/>
          </a:p>
          <a:p>
            <a:pPr marL="0" lvl="2" indent="0">
              <a:buClr>
                <a:srgbClr val="DA251D"/>
              </a:buClr>
              <a:buNone/>
            </a:pPr>
            <a:r>
              <a:rPr lang="de-DE" altLang="de-DE" sz="2800" dirty="0" smtClean="0"/>
              <a:t>     </a:t>
            </a:r>
            <a:r>
              <a:rPr lang="de-DE" altLang="de-DE" sz="2800" dirty="0" smtClean="0"/>
              <a:t>- </a:t>
            </a:r>
            <a:r>
              <a:rPr lang="de-DE" altLang="de-DE" sz="2800" dirty="0" smtClean="0">
                <a:hlinkClick r:id="rId4"/>
              </a:rPr>
              <a:t>www.faz.de</a:t>
            </a:r>
            <a:endParaRPr lang="de-DE" altLang="de-DE" sz="2800" dirty="0" smtClean="0"/>
          </a:p>
          <a:p>
            <a:pPr marL="714375" lvl="3" indent="0">
              <a:buClr>
                <a:srgbClr val="DA251D"/>
              </a:buClr>
              <a:buNone/>
            </a:pPr>
            <a:r>
              <a:rPr lang="de-DE" altLang="de-DE" sz="2800" dirty="0" smtClean="0">
                <a:hlinkClick r:id="rId5"/>
              </a:rPr>
              <a:t>www.nzz.ch</a:t>
            </a:r>
            <a:endParaRPr lang="de-DE" altLang="de-DE" sz="2800" dirty="0"/>
          </a:p>
          <a:p>
            <a:pPr lvl="2">
              <a:buClr>
                <a:srgbClr val="DA251D"/>
              </a:buClr>
              <a:buFontTx/>
              <a:buChar char="-"/>
            </a:pPr>
            <a:endParaRPr lang="de-DE" altLang="de-DE" sz="2800" dirty="0" smtClean="0"/>
          </a:p>
          <a:p>
            <a:pPr marL="0" lvl="2" indent="0">
              <a:buClr>
                <a:srgbClr val="DA251D"/>
              </a:buClr>
              <a:buNone/>
            </a:pPr>
            <a:r>
              <a:rPr lang="de-DE" altLang="de-DE" dirty="0" smtClean="0"/>
              <a:t>	</a:t>
            </a:r>
          </a:p>
          <a:p>
            <a:pPr marL="342900" lvl="2" indent="-342900">
              <a:buClr>
                <a:srgbClr val="DA251D"/>
              </a:buClr>
            </a:pPr>
            <a:endParaRPr lang="en-US" altLang="de-DE" dirty="0"/>
          </a:p>
        </p:txBody>
      </p:sp>
      <p:pic>
        <p:nvPicPr>
          <p:cNvPr id="4" name="Bild 3">
            <a:hlinkClick r:id="" action="ppaction://hlinkshowjump?jump=nextslide"/>
            <a:hlinkHover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77" y="2877216"/>
            <a:ext cx="5895955" cy="2479092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H="1">
            <a:off x="9191513" y="2175625"/>
            <a:ext cx="689811" cy="1403183"/>
          </a:xfrm>
          <a:prstGeom prst="straightConnector1">
            <a:avLst/>
          </a:prstGeom>
          <a:ln w="1079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417496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67000" y="928600"/>
            <a:ext cx="7543800" cy="539750"/>
          </a:xfrm>
        </p:spPr>
        <p:txBody>
          <a:bodyPr/>
          <a:lstStyle/>
          <a:p>
            <a:r>
              <a:rPr lang="de-DE" dirty="0"/>
              <a:t>Ihr Projekt "Maturaarbeit"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2641215" y="1516961"/>
            <a:ext cx="7543800" cy="4862699"/>
          </a:xfrm>
        </p:spPr>
        <p:txBody>
          <a:bodyPr>
            <a:noAutofit/>
          </a:bodyPr>
          <a:lstStyle/>
          <a:p>
            <a:pPr lvl="1">
              <a:tabLst>
                <a:tab pos="271463" algn="l"/>
                <a:tab pos="3051175" algn="l"/>
              </a:tabLst>
            </a:pPr>
            <a:endParaRPr lang="de-CH" altLang="de-DE" sz="3200" b="1" dirty="0">
              <a:sym typeface="Wingdings" pitchFamily="2" charset="2"/>
            </a:endParaRPr>
          </a:p>
          <a:p>
            <a:pPr lvl="1">
              <a:tabLst>
                <a:tab pos="271463" algn="l"/>
                <a:tab pos="3051175" algn="l"/>
              </a:tabLst>
            </a:pPr>
            <a:endParaRPr lang="de-CH" altLang="de-DE" sz="3200" b="1" dirty="0">
              <a:sym typeface="Wingdings" pitchFamily="2" charset="2"/>
            </a:endParaRPr>
          </a:p>
          <a:p>
            <a:pPr lvl="1">
              <a:tabLst>
                <a:tab pos="271463" algn="l"/>
                <a:tab pos="3051175" algn="l"/>
              </a:tabLst>
            </a:pPr>
            <a:endParaRPr lang="de-CH" altLang="de-DE" sz="3200" b="1" dirty="0">
              <a:sym typeface="Wingdings" pitchFamily="2" charset="2"/>
            </a:endParaRPr>
          </a:p>
          <a:p>
            <a:pPr lvl="1">
              <a:tabLst>
                <a:tab pos="271463" algn="l"/>
                <a:tab pos="3051175" algn="l"/>
              </a:tabLst>
            </a:pPr>
            <a:endParaRPr lang="de-CH" altLang="de-DE" sz="3200" b="1" dirty="0">
              <a:sym typeface="Wingdings" pitchFamily="2" charset="2"/>
            </a:endParaRPr>
          </a:p>
          <a:p>
            <a:pPr lvl="1">
              <a:tabLst>
                <a:tab pos="271463" algn="l"/>
                <a:tab pos="3051175" algn="l"/>
              </a:tabLst>
            </a:pPr>
            <a:endParaRPr lang="de-CH" altLang="de-DE" sz="3200" b="1" dirty="0">
              <a:sym typeface="Wingdings" pitchFamily="2" charset="2"/>
            </a:endParaRPr>
          </a:p>
          <a:p>
            <a:pPr lvl="1">
              <a:tabLst>
                <a:tab pos="271463" algn="l"/>
                <a:tab pos="3051175" algn="l"/>
              </a:tabLst>
            </a:pPr>
            <a:r>
              <a:rPr lang="de-DE" dirty="0"/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176" y="1554356"/>
            <a:ext cx="610870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179" y="4572449"/>
            <a:ext cx="28860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243" y="4114565"/>
            <a:ext cx="319087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09967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789" y="802105"/>
            <a:ext cx="7790613" cy="5454317"/>
          </a:xfrm>
        </p:spPr>
      </p:pic>
      <p:cxnSp>
        <p:nvCxnSpPr>
          <p:cNvPr id="7" name="Gerade Verbindung mit Pfeil 6"/>
          <p:cNvCxnSpPr/>
          <p:nvPr/>
        </p:nvCxnSpPr>
        <p:spPr>
          <a:xfrm flipV="1">
            <a:off x="8229601" y="1427749"/>
            <a:ext cx="834189" cy="1411705"/>
          </a:xfrm>
          <a:prstGeom prst="straightConnector1">
            <a:avLst/>
          </a:prstGeom>
          <a:ln w="952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66840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Recherche 3 </a:t>
            </a:r>
            <a:br>
              <a:rPr lang="de-CH" dirty="0" smtClean="0"/>
            </a:br>
            <a:r>
              <a:rPr lang="de-CH" sz="2400" dirty="0"/>
              <a:t>(Arbeitsauftrag für zuhause </a:t>
            </a:r>
            <a:r>
              <a:rPr lang="de-CH" sz="2400" dirty="0" smtClean="0"/>
              <a:t>)</a:t>
            </a:r>
            <a:endParaRPr lang="de-CH" sz="2400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242" y="4413105"/>
            <a:ext cx="2681294" cy="2132075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70314" y="1835920"/>
            <a:ext cx="9684548" cy="4288477"/>
          </a:xfrm>
        </p:spPr>
        <p:txBody>
          <a:bodyPr/>
          <a:lstStyle/>
          <a:p>
            <a:r>
              <a:rPr lang="de-CH" sz="2800" cap="none" dirty="0">
                <a:latin typeface="Futura Lt BT"/>
                <a:cs typeface="Futura Lt BT"/>
              </a:rPr>
              <a:t>Suche nach einer Seite zu </a:t>
            </a:r>
            <a:r>
              <a:rPr lang="de-CH" sz="2800" cap="none" dirty="0">
                <a:latin typeface="Futura Lt BT"/>
                <a:cs typeface="Futura Lt BT"/>
              </a:rPr>
              <a:t>ihrem </a:t>
            </a:r>
            <a:r>
              <a:rPr lang="de-CH" sz="2800" cap="none" dirty="0">
                <a:latin typeface="Futura Lt BT"/>
                <a:cs typeface="Futura Lt BT"/>
              </a:rPr>
              <a:t>Thema in einem </a:t>
            </a:r>
            <a:r>
              <a:rPr lang="de-CH" sz="2800" b="1" cap="none" dirty="0">
                <a:latin typeface="Futura Lt BT"/>
                <a:cs typeface="Futura Lt BT"/>
              </a:rPr>
              <a:t>Zeitungsarchiv</a:t>
            </a:r>
          </a:p>
          <a:p>
            <a:pPr marL="342900" indent="-342900">
              <a:buFontTx/>
              <a:buChar char="-"/>
            </a:pPr>
            <a:r>
              <a:rPr lang="de-CH" sz="2800" cap="none" dirty="0">
                <a:latin typeface="Futura Lt BT"/>
                <a:cs typeface="Futura Lt BT"/>
              </a:rPr>
              <a:t>Formulieren Sie spezifische Schlüsselbegriffe</a:t>
            </a:r>
            <a:endParaRPr lang="de-CH" sz="2800" cap="none" dirty="0">
              <a:latin typeface="Futura Lt BT"/>
              <a:cs typeface="Futura Lt BT"/>
            </a:endParaRPr>
          </a:p>
          <a:p>
            <a:pPr marL="342900" indent="-342900">
              <a:buFontTx/>
              <a:buChar char="-"/>
            </a:pPr>
            <a:r>
              <a:rPr lang="de-CH" sz="2800" cap="none" dirty="0">
                <a:latin typeface="Futura Lt BT"/>
                <a:cs typeface="Futura Lt BT"/>
              </a:rPr>
              <a:t>Verwenden Sie logische Operatoren (AND, OR, NOT, „Phrase“)</a:t>
            </a:r>
          </a:p>
          <a:p>
            <a:pPr marL="342900" indent="-342900">
              <a:buFontTx/>
              <a:buChar char="-"/>
            </a:pPr>
            <a:r>
              <a:rPr lang="de-CH" sz="2800" cap="none" dirty="0">
                <a:latin typeface="Futura Lt BT"/>
                <a:cs typeface="Futura Lt BT"/>
              </a:rPr>
              <a:t>Füllen Sie zur Seite einen Internetsteckbrief aus (</a:t>
            </a:r>
            <a:r>
              <a:rPr lang="de-CH" sz="2800" cap="none" dirty="0">
                <a:latin typeface="Futura Lt BT"/>
                <a:cs typeface="Futura Lt BT"/>
              </a:rPr>
              <a:t>D</a:t>
            </a:r>
            <a:r>
              <a:rPr lang="de-CH" sz="2800" cap="none" dirty="0">
                <a:latin typeface="Futura Lt BT"/>
                <a:cs typeface="Futura Lt BT"/>
              </a:rPr>
              <a:t>ropbox)  und speichern Sie ihn</a:t>
            </a:r>
          </a:p>
          <a:p>
            <a:pPr marL="342900" indent="-342900">
              <a:buFontTx/>
              <a:buChar char="-"/>
            </a:pPr>
            <a:endParaRPr lang="de-CH" sz="2400" cap="none" dirty="0">
              <a:latin typeface="Futura Lt BT"/>
              <a:cs typeface="Futura Lt BT"/>
            </a:endParaRPr>
          </a:p>
        </p:txBody>
      </p:sp>
    </p:spTree>
    <p:extLst>
      <p:ext uri="{BB962C8B-B14F-4D97-AF65-F5344CB8AC3E}">
        <p14:creationId xmlns:p14="http://schemas.microsoft.com/office/powerpoint/2010/main" val="2412375964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906674" y="801288"/>
            <a:ext cx="6491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Konsultieren Sie</a:t>
            </a:r>
          </a:p>
          <a:p>
            <a:r>
              <a:rPr lang="de-DE" sz="2400" dirty="0"/>
              <a:t>d</a:t>
            </a:r>
            <a:r>
              <a:rPr lang="de-DE" sz="2400" dirty="0"/>
              <a:t>en </a:t>
            </a:r>
            <a:r>
              <a:rPr lang="de-DE" sz="2400" b="1" dirty="0"/>
              <a:t>L</a:t>
            </a:r>
            <a:r>
              <a:rPr lang="de-DE" sz="2400" b="1" dirty="0"/>
              <a:t>eitfaden Maturaarbeit </a:t>
            </a:r>
            <a:r>
              <a:rPr lang="de-DE" sz="2400" dirty="0"/>
              <a:t>S. 36f: Terminplan </a:t>
            </a:r>
            <a:endParaRPr lang="de-DE" sz="2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17917"/>
          <a:stretch/>
        </p:blipFill>
        <p:spPr>
          <a:xfrm>
            <a:off x="5615354" y="2017102"/>
            <a:ext cx="5834286" cy="412305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r="6394"/>
          <a:stretch/>
        </p:blipFill>
        <p:spPr>
          <a:xfrm>
            <a:off x="1034195" y="2266583"/>
            <a:ext cx="4252913" cy="2676525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>
          <a:xfrm flipH="1">
            <a:off x="3341077" y="1721460"/>
            <a:ext cx="1160584" cy="1090246"/>
          </a:xfrm>
          <a:prstGeom prst="straightConnector1">
            <a:avLst/>
          </a:prstGeom>
          <a:ln w="920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48718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9861" y="711899"/>
            <a:ext cx="7543800" cy="815521"/>
          </a:xfrm>
        </p:spPr>
        <p:txBody>
          <a:bodyPr/>
          <a:lstStyle/>
          <a:p>
            <a:r>
              <a:rPr lang="de-CH" sz="2800" dirty="0"/>
              <a:t>Terminplan </a:t>
            </a:r>
            <a:r>
              <a:rPr lang="de-CH" sz="2800" dirty="0" smtClean="0"/>
              <a:t>M24 </a:t>
            </a:r>
            <a:r>
              <a:rPr lang="de-CH" sz="2800" dirty="0"/>
              <a:t>- Maturaarbeit </a:t>
            </a:r>
            <a:endParaRPr lang="de-CH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11923" y="1524001"/>
            <a:ext cx="10216662" cy="4817423"/>
          </a:xfrm>
        </p:spPr>
        <p:txBody>
          <a:bodyPr/>
          <a:lstStyle/>
          <a:p>
            <a:pPr marL="0" lvl="2" indent="0">
              <a:buClr>
                <a:srgbClr val="DA251D"/>
              </a:buClr>
              <a:buNone/>
            </a:pPr>
            <a:endParaRPr lang="en-US" altLang="de-DE" sz="1400" dirty="0">
              <a:sym typeface="Wingdings" pitchFamily="2" charset="2"/>
            </a:endParaRPr>
          </a:p>
          <a:p>
            <a:pPr lvl="2">
              <a:buClr>
                <a:srgbClr val="DA251D"/>
              </a:buClr>
            </a:pPr>
            <a:r>
              <a:rPr lang="en-US" altLang="de-DE" sz="2800" dirty="0" err="1" smtClean="0">
                <a:sym typeface="Wingdings" pitchFamily="2" charset="2"/>
              </a:rPr>
              <a:t>Heute</a:t>
            </a:r>
            <a:r>
              <a:rPr lang="en-US" altLang="de-DE" sz="2800" dirty="0" smtClean="0">
                <a:sym typeface="Wingdings" pitchFamily="2" charset="2"/>
              </a:rPr>
              <a:t>, 20. </a:t>
            </a:r>
            <a:r>
              <a:rPr lang="en-US" altLang="de-DE" sz="2800" dirty="0" err="1">
                <a:sym typeface="Wingdings" pitchFamily="2" charset="2"/>
              </a:rPr>
              <a:t>Dezember</a:t>
            </a:r>
            <a:r>
              <a:rPr lang="en-US" altLang="de-DE" sz="2800" dirty="0">
                <a:sym typeface="Wingdings" pitchFamily="2" charset="2"/>
              </a:rPr>
              <a:t> </a:t>
            </a:r>
            <a:r>
              <a:rPr lang="en-US" altLang="de-DE" sz="2800" dirty="0" smtClean="0">
                <a:sym typeface="Wingdings" pitchFamily="2" charset="2"/>
              </a:rPr>
              <a:t>2022, 13.15 </a:t>
            </a:r>
            <a:r>
              <a:rPr lang="en-US" altLang="de-DE" sz="2800" dirty="0" err="1">
                <a:sym typeface="Wingdings" pitchFamily="2" charset="2"/>
              </a:rPr>
              <a:t>Uhr</a:t>
            </a:r>
            <a:r>
              <a:rPr lang="en-US" altLang="de-DE" sz="2800" dirty="0">
                <a:sym typeface="Wingdings" pitchFamily="2" charset="2"/>
              </a:rPr>
              <a:t>: </a:t>
            </a:r>
            <a:endParaRPr lang="en-US" altLang="de-DE" sz="2800" dirty="0" smtClean="0">
              <a:sym typeface="Wingdings" pitchFamily="2" charset="2"/>
            </a:endParaRPr>
          </a:p>
          <a:p>
            <a:pPr marL="0" lvl="2" indent="0">
              <a:buClr>
                <a:srgbClr val="DA251D"/>
              </a:buClr>
              <a:buNone/>
            </a:pPr>
            <a:r>
              <a:rPr lang="en-US" altLang="de-DE" sz="2800" dirty="0">
                <a:sym typeface="Wingdings" pitchFamily="2" charset="2"/>
              </a:rPr>
              <a:t>	</a:t>
            </a:r>
            <a:r>
              <a:rPr lang="en-US" altLang="de-DE" sz="2800" dirty="0" smtClean="0">
                <a:sym typeface="Wingdings" pitchFamily="2" charset="2"/>
              </a:rPr>
              <a:t>2</a:t>
            </a:r>
            <a:r>
              <a:rPr lang="en-US" altLang="de-DE" sz="2800" dirty="0">
                <a:sym typeface="Wingdings" pitchFamily="2" charset="2"/>
              </a:rPr>
              <a:t>. </a:t>
            </a:r>
            <a:r>
              <a:rPr lang="en-US" altLang="de-DE" sz="2800" dirty="0" err="1" smtClean="0">
                <a:sym typeface="Wingdings" pitchFamily="2" charset="2"/>
              </a:rPr>
              <a:t>Informationsveranstaltung</a:t>
            </a:r>
            <a:r>
              <a:rPr lang="en-US" altLang="de-DE" sz="2800" dirty="0" smtClean="0">
                <a:sym typeface="Wingdings" pitchFamily="2" charset="2"/>
              </a:rPr>
              <a:t> </a:t>
            </a:r>
            <a:r>
              <a:rPr lang="en-US" altLang="de-DE" sz="2800" dirty="0" err="1">
                <a:sym typeface="Wingdings" pitchFamily="2" charset="2"/>
              </a:rPr>
              <a:t>zur</a:t>
            </a:r>
            <a:r>
              <a:rPr lang="en-US" altLang="de-DE" sz="2800" dirty="0">
                <a:sym typeface="Wingdings" pitchFamily="2" charset="2"/>
              </a:rPr>
              <a:t> </a:t>
            </a:r>
            <a:r>
              <a:rPr lang="en-US" altLang="de-DE" sz="2800" dirty="0" smtClean="0">
                <a:sym typeface="Wingdings" pitchFamily="2" charset="2"/>
              </a:rPr>
              <a:t>Maturaarbeit</a:t>
            </a:r>
          </a:p>
          <a:p>
            <a:pPr marL="0" lvl="2" indent="0">
              <a:buClr>
                <a:srgbClr val="DA251D"/>
              </a:buClr>
              <a:buNone/>
            </a:pPr>
            <a:endParaRPr lang="en-US" altLang="de-DE" sz="2800" dirty="0" smtClean="0">
              <a:sym typeface="Wingdings" pitchFamily="2" charset="2"/>
            </a:endParaRPr>
          </a:p>
          <a:p>
            <a:pPr marL="0" lvl="2" indent="0">
              <a:buClr>
                <a:srgbClr val="DA251D"/>
              </a:buClr>
              <a:buNone/>
            </a:pPr>
            <a:r>
              <a:rPr lang="en-US" altLang="de-DE" sz="2800" dirty="0" smtClean="0">
                <a:sym typeface="Wingdings" pitchFamily="2" charset="2"/>
              </a:rPr>
              <a:t>in </a:t>
            </a:r>
            <a:r>
              <a:rPr lang="en-US" altLang="de-DE" sz="2800" dirty="0" err="1" smtClean="0">
                <a:sym typeface="Wingdings" pitchFamily="2" charset="2"/>
              </a:rPr>
              <a:t>nächster</a:t>
            </a:r>
            <a:r>
              <a:rPr lang="en-US" altLang="de-DE" sz="2800" dirty="0" smtClean="0">
                <a:sym typeface="Wingdings" pitchFamily="2" charset="2"/>
              </a:rPr>
              <a:t> </a:t>
            </a:r>
            <a:r>
              <a:rPr lang="en-US" altLang="de-DE" sz="2800" dirty="0" err="1" smtClean="0">
                <a:sym typeface="Wingdings" pitchFamily="2" charset="2"/>
              </a:rPr>
              <a:t>Zukunft</a:t>
            </a:r>
            <a:r>
              <a:rPr lang="en-US" altLang="de-DE" sz="2800" dirty="0" smtClean="0">
                <a:sym typeface="Wingdings" pitchFamily="2" charset="2"/>
              </a:rPr>
              <a:t>:</a:t>
            </a:r>
          </a:p>
          <a:p>
            <a:pPr lvl="2">
              <a:buClr>
                <a:srgbClr val="DA251D"/>
              </a:buClr>
            </a:pPr>
            <a:r>
              <a:rPr lang="en-US" altLang="de-DE" sz="2800" dirty="0" err="1">
                <a:sym typeface="Wingdings" pitchFamily="2" charset="2"/>
              </a:rPr>
              <a:t>Fixpunkt</a:t>
            </a:r>
            <a:r>
              <a:rPr lang="en-US" altLang="de-DE" sz="2800" dirty="0">
                <a:sym typeface="Wingdings" pitchFamily="2" charset="2"/>
              </a:rPr>
              <a:t> 3: </a:t>
            </a:r>
            <a:r>
              <a:rPr lang="en-US" altLang="de-DE" sz="2800" dirty="0" err="1">
                <a:sym typeface="Wingdings" pitchFamily="2" charset="2"/>
              </a:rPr>
              <a:t>bis</a:t>
            </a:r>
            <a:r>
              <a:rPr lang="en-US" altLang="de-DE" sz="2800" dirty="0">
                <a:sym typeface="Wingdings" pitchFamily="2" charset="2"/>
              </a:rPr>
              <a:t> </a:t>
            </a:r>
            <a:r>
              <a:rPr lang="en-US" altLang="de-DE" sz="2800" dirty="0" smtClean="0">
                <a:sym typeface="Wingdings" pitchFamily="2" charset="2"/>
              </a:rPr>
              <a:t>Montag,</a:t>
            </a:r>
            <a:r>
              <a:rPr lang="en-US" altLang="de-DE" sz="2800" b="1" dirty="0" smtClean="0">
                <a:sym typeface="Wingdings" pitchFamily="2" charset="2"/>
              </a:rPr>
              <a:t> 6. </a:t>
            </a:r>
            <a:r>
              <a:rPr lang="en-US" altLang="de-DE" sz="2800" b="1" dirty="0" err="1">
                <a:sym typeface="Wingdings" pitchFamily="2" charset="2"/>
              </a:rPr>
              <a:t>März</a:t>
            </a:r>
            <a:r>
              <a:rPr lang="en-US" altLang="de-DE" sz="2800" b="1" dirty="0">
                <a:sym typeface="Wingdings" pitchFamily="2" charset="2"/>
              </a:rPr>
              <a:t> </a:t>
            </a:r>
            <a:r>
              <a:rPr lang="en-US" altLang="de-DE" sz="2800" b="1" dirty="0" smtClean="0">
                <a:sym typeface="Wingdings" pitchFamily="2" charset="2"/>
              </a:rPr>
              <a:t>2023 </a:t>
            </a:r>
            <a:r>
              <a:rPr lang="en-US" altLang="de-DE" sz="2800" dirty="0">
                <a:sym typeface="Wingdings" pitchFamily="2" charset="2"/>
              </a:rPr>
              <a:t> </a:t>
            </a:r>
          </a:p>
          <a:p>
            <a:pPr marL="0" lvl="2" indent="0">
              <a:buClr>
                <a:srgbClr val="DA251D"/>
              </a:buClr>
              <a:buNone/>
            </a:pPr>
            <a:r>
              <a:rPr lang="en-US" altLang="de-DE" sz="2800" b="1" dirty="0">
                <a:sym typeface="Wingdings" pitchFamily="2" charset="2"/>
              </a:rPr>
              <a:t>	</a:t>
            </a:r>
            <a:r>
              <a:rPr lang="en-US" altLang="de-DE" sz="2800" b="1" dirty="0" err="1">
                <a:sym typeface="Wingdings" pitchFamily="2" charset="2"/>
              </a:rPr>
              <a:t>Abgabe</a:t>
            </a:r>
            <a:r>
              <a:rPr lang="en-US" altLang="de-DE" sz="2800" b="1" dirty="0">
                <a:sym typeface="Wingdings" pitchFamily="2" charset="2"/>
              </a:rPr>
              <a:t> </a:t>
            </a:r>
            <a:r>
              <a:rPr lang="en-US" altLang="de-DE" sz="2800" b="1" dirty="0" err="1">
                <a:sym typeface="Wingdings" pitchFamily="2" charset="2"/>
              </a:rPr>
              <a:t>Ihrer</a:t>
            </a:r>
            <a:r>
              <a:rPr lang="en-US" altLang="de-DE" sz="2800" b="1" dirty="0">
                <a:sym typeface="Wingdings" pitchFamily="2" charset="2"/>
              </a:rPr>
              <a:t> Disposition (</a:t>
            </a:r>
            <a:r>
              <a:rPr lang="en-US" altLang="de-DE" sz="2800" b="1" dirty="0" err="1">
                <a:sym typeface="Wingdings" pitchFamily="2" charset="2"/>
              </a:rPr>
              <a:t>Konzept</a:t>
            </a:r>
            <a:r>
              <a:rPr lang="en-US" altLang="de-DE" sz="2800" b="1" dirty="0">
                <a:sym typeface="Wingdings" pitchFamily="2" charset="2"/>
              </a:rPr>
              <a:t> u. </a:t>
            </a:r>
            <a:r>
              <a:rPr lang="en-US" altLang="de-DE" sz="2800" b="1" dirty="0" err="1">
                <a:sym typeface="Wingdings" pitchFamily="2" charset="2"/>
              </a:rPr>
              <a:t>Zeitplanung</a:t>
            </a:r>
            <a:r>
              <a:rPr lang="en-US" altLang="de-DE" sz="2800" dirty="0" smtClean="0">
                <a:sym typeface="Wingdings" pitchFamily="2" charset="2"/>
              </a:rPr>
              <a:t>)</a:t>
            </a:r>
          </a:p>
          <a:p>
            <a:pPr marL="0" lvl="2" indent="0">
              <a:buClr>
                <a:srgbClr val="DA251D"/>
              </a:buClr>
              <a:buNone/>
            </a:pPr>
            <a:endParaRPr lang="en-US" altLang="de-DE" sz="2800" dirty="0" smtClean="0">
              <a:sym typeface="Wingdings" pitchFamily="2" charset="2"/>
            </a:endParaRPr>
          </a:p>
          <a:p>
            <a:pPr lvl="2">
              <a:buClr>
                <a:srgbClr val="DA251D"/>
              </a:buClr>
            </a:pPr>
            <a:r>
              <a:rPr lang="en-US" altLang="de-DE" sz="2800" dirty="0" err="1">
                <a:sym typeface="Wingdings" pitchFamily="2" charset="2"/>
              </a:rPr>
              <a:t>b</a:t>
            </a:r>
            <a:r>
              <a:rPr lang="en-US" altLang="de-DE" sz="2800" dirty="0" err="1" smtClean="0">
                <a:sym typeface="Wingdings" pitchFamily="2" charset="2"/>
              </a:rPr>
              <a:t>is</a:t>
            </a:r>
            <a:r>
              <a:rPr lang="en-US" altLang="de-DE" sz="2800" dirty="0" smtClean="0">
                <a:sym typeface="Wingdings" pitchFamily="2" charset="2"/>
              </a:rPr>
              <a:t> </a:t>
            </a:r>
            <a:r>
              <a:rPr lang="en-US" altLang="de-DE" sz="2800" dirty="0" err="1" smtClean="0">
                <a:sym typeface="Wingdings" pitchFamily="2" charset="2"/>
              </a:rPr>
              <a:t>Mittwoch</a:t>
            </a:r>
            <a:r>
              <a:rPr lang="en-US" altLang="de-DE" sz="2800" dirty="0" smtClean="0">
                <a:sym typeface="Wingdings" pitchFamily="2" charset="2"/>
              </a:rPr>
              <a:t> 5</a:t>
            </a:r>
            <a:r>
              <a:rPr lang="en-US" altLang="de-DE" sz="2800" dirty="0" smtClean="0">
                <a:sym typeface="Wingdings" pitchFamily="2" charset="2"/>
              </a:rPr>
              <a:t>.4</a:t>
            </a:r>
            <a:r>
              <a:rPr lang="en-US" altLang="de-DE" sz="2800" dirty="0" smtClean="0">
                <a:sym typeface="Wingdings" pitchFamily="2" charset="2"/>
              </a:rPr>
              <a:t>.</a:t>
            </a:r>
            <a:r>
              <a:rPr lang="en-US" altLang="de-DE" sz="2800" dirty="0" smtClean="0">
                <a:sym typeface="Wingdings" pitchFamily="2" charset="2"/>
              </a:rPr>
              <a:t>’23 </a:t>
            </a:r>
            <a:r>
              <a:rPr lang="en-US" altLang="de-DE" sz="2800" dirty="0" err="1" smtClean="0">
                <a:sym typeface="Wingdings" pitchFamily="2" charset="2"/>
              </a:rPr>
              <a:t>Besprechung</a:t>
            </a:r>
            <a:r>
              <a:rPr lang="en-US" altLang="de-DE" sz="2800" dirty="0" smtClean="0">
                <a:sym typeface="Wingdings" pitchFamily="2" charset="2"/>
              </a:rPr>
              <a:t> der Disposition</a:t>
            </a:r>
          </a:p>
          <a:p>
            <a:pPr marL="0" lvl="2" indent="0">
              <a:buClr>
                <a:srgbClr val="DA251D"/>
              </a:buClr>
              <a:buNone/>
            </a:pPr>
            <a:endParaRPr lang="en-US" altLang="de-DE" dirty="0">
              <a:solidFill>
                <a:srgbClr val="FF0000"/>
              </a:solidFill>
              <a:sym typeface="Wingdings" pitchFamily="2" charset="2"/>
            </a:endParaRPr>
          </a:p>
          <a:p>
            <a:pPr marL="0" lvl="2" indent="0">
              <a:buClr>
                <a:srgbClr val="DA251D"/>
              </a:buClr>
              <a:buNone/>
            </a:pPr>
            <a:endParaRPr lang="en-US" altLang="de-DE" dirty="0">
              <a:sym typeface="Wingdings" pitchFamily="2" charset="2"/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8406355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67000" y="882650"/>
            <a:ext cx="7543800" cy="815521"/>
          </a:xfrm>
        </p:spPr>
        <p:txBody>
          <a:bodyPr/>
          <a:lstStyle/>
          <a:p>
            <a:r>
              <a:rPr lang="de-CH" sz="2800" dirty="0"/>
              <a:t>Terminplan M21 </a:t>
            </a:r>
            <a:endParaRPr lang="de-CH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42647" y="1475431"/>
            <a:ext cx="10632830" cy="4983983"/>
          </a:xfrm>
        </p:spPr>
        <p:txBody>
          <a:bodyPr>
            <a:normAutofit/>
          </a:bodyPr>
          <a:lstStyle/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en-US" altLang="de-DE" sz="2800" dirty="0" smtClean="0">
                <a:sym typeface="Wingdings" pitchFamily="2" charset="2"/>
              </a:rPr>
              <a:t>24.-</a:t>
            </a:r>
            <a:r>
              <a:rPr lang="en-US" altLang="de-DE" sz="2800" dirty="0" smtClean="0">
                <a:sym typeface="Wingdings" pitchFamily="2" charset="2"/>
              </a:rPr>
              <a:t>28</a:t>
            </a:r>
            <a:r>
              <a:rPr lang="en-US" altLang="de-DE" sz="2800" dirty="0" smtClean="0">
                <a:sym typeface="Wingdings" pitchFamily="2" charset="2"/>
              </a:rPr>
              <a:t>.4. 2023 </a:t>
            </a:r>
            <a:r>
              <a:rPr lang="en-US" altLang="de-DE" sz="2800" dirty="0" err="1" smtClean="0">
                <a:sym typeface="Wingdings" pitchFamily="2" charset="2"/>
              </a:rPr>
              <a:t>Studienwoche</a:t>
            </a:r>
            <a:r>
              <a:rPr lang="en-US" altLang="de-DE" sz="2800" dirty="0" smtClean="0">
                <a:sym typeface="Wingdings" pitchFamily="2" charset="2"/>
              </a:rPr>
              <a:t>: </a:t>
            </a:r>
            <a:r>
              <a:rPr lang="en-US" altLang="de-DE" sz="2800" dirty="0" err="1" smtClean="0">
                <a:sym typeface="Wingdings" pitchFamily="2" charset="2"/>
              </a:rPr>
              <a:t>Statistikworkshop</a:t>
            </a:r>
            <a:r>
              <a:rPr lang="en-US" altLang="de-DE" sz="2800" dirty="0" smtClean="0">
                <a:sym typeface="Wingdings" pitchFamily="2" charset="2"/>
              </a:rPr>
              <a:t> &amp; </a:t>
            </a:r>
            <a:r>
              <a:rPr lang="en-US" altLang="de-DE" sz="2800" dirty="0" err="1" smtClean="0">
                <a:sym typeface="Wingdings" pitchFamily="2" charset="2"/>
              </a:rPr>
              <a:t>Schreibtage</a:t>
            </a:r>
            <a:endParaRPr lang="en-US" altLang="de-DE" sz="2800" dirty="0" smtClean="0">
              <a:sym typeface="Wingdings" pitchFamily="2" charset="2"/>
            </a:endParaRPr>
          </a:p>
          <a:p>
            <a:pPr lvl="3">
              <a:spcAft>
                <a:spcPts val="600"/>
              </a:spcAft>
              <a:buClr>
                <a:srgbClr val="DA251D"/>
              </a:buClr>
            </a:pPr>
            <a:r>
              <a:rPr lang="en-US" altLang="de-DE" sz="2800" dirty="0" smtClean="0">
                <a:sym typeface="Wingdings" pitchFamily="2" charset="2"/>
              </a:rPr>
              <a:t>26</a:t>
            </a:r>
            <a:r>
              <a:rPr lang="en-US" altLang="de-DE" sz="2800" dirty="0" smtClean="0">
                <a:sym typeface="Wingdings" pitchFamily="2" charset="2"/>
              </a:rPr>
              <a:t>.4.‘23: </a:t>
            </a:r>
            <a:r>
              <a:rPr lang="en-US" altLang="de-DE" sz="2800" b="1" dirty="0" err="1" smtClean="0">
                <a:sym typeface="Wingdings" pitchFamily="2" charset="2"/>
              </a:rPr>
              <a:t>Schreibworkshop</a:t>
            </a:r>
            <a:r>
              <a:rPr lang="en-US" altLang="de-DE" sz="2800" b="1" dirty="0" smtClean="0">
                <a:sym typeface="Wingdings" pitchFamily="2" charset="2"/>
              </a:rPr>
              <a:t>  </a:t>
            </a:r>
            <a:r>
              <a:rPr lang="en-US" altLang="de-DE" sz="2800" dirty="0" smtClean="0">
                <a:sym typeface="Wingdings" pitchFamily="2" charset="2"/>
              </a:rPr>
              <a:t>+ 1-2</a:t>
            </a:r>
            <a:r>
              <a:rPr lang="en-US" altLang="de-DE" sz="2800" b="1" dirty="0" smtClean="0">
                <a:sym typeface="Wingdings" pitchFamily="2" charset="2"/>
              </a:rPr>
              <a:t> </a:t>
            </a:r>
            <a:r>
              <a:rPr lang="en-US" altLang="de-DE" sz="2800" b="1" dirty="0" err="1" smtClean="0">
                <a:sym typeface="Wingdings" pitchFamily="2" charset="2"/>
              </a:rPr>
              <a:t>Schreibtage</a:t>
            </a:r>
            <a:r>
              <a:rPr lang="en-US" altLang="de-DE" sz="2800" dirty="0" smtClean="0">
                <a:sym typeface="Wingdings" pitchFamily="2" charset="2"/>
              </a:rPr>
              <a:t>: “abstract”</a:t>
            </a:r>
          </a:p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en-US" altLang="de-DE" sz="2800" dirty="0" err="1" smtClean="0">
                <a:sym typeface="Wingdings" pitchFamily="2" charset="2"/>
              </a:rPr>
              <a:t>bis</a:t>
            </a:r>
            <a:r>
              <a:rPr lang="en-US" altLang="de-DE" sz="2800" dirty="0" smtClean="0">
                <a:sym typeface="Wingdings" pitchFamily="2" charset="2"/>
              </a:rPr>
              <a:t> Fr, </a:t>
            </a:r>
            <a:r>
              <a:rPr lang="en-US" altLang="de-DE" sz="2800" dirty="0" smtClean="0">
                <a:sym typeface="Wingdings" pitchFamily="2" charset="2"/>
              </a:rPr>
              <a:t>26</a:t>
            </a:r>
            <a:r>
              <a:rPr lang="en-US" altLang="de-DE" sz="2800" dirty="0" smtClean="0">
                <a:sym typeface="Wingdings" pitchFamily="2" charset="2"/>
              </a:rPr>
              <a:t>. Mai </a:t>
            </a:r>
            <a:r>
              <a:rPr lang="en-US" altLang="de-DE" sz="2800" dirty="0" smtClean="0">
                <a:sym typeface="Wingdings" pitchFamily="2" charset="2"/>
              </a:rPr>
              <a:t>‘</a:t>
            </a:r>
            <a:r>
              <a:rPr lang="en-US" altLang="de-DE" sz="2800" dirty="0" smtClean="0">
                <a:sym typeface="Wingdings" pitchFamily="2" charset="2"/>
              </a:rPr>
              <a:t>23: </a:t>
            </a:r>
            <a:r>
              <a:rPr lang="en-US" altLang="de-DE" sz="2800" dirty="0" err="1" smtClean="0">
                <a:sym typeface="Wingdings" pitchFamily="2" charset="2"/>
              </a:rPr>
              <a:t>Abgabe</a:t>
            </a:r>
            <a:r>
              <a:rPr lang="en-US" altLang="de-DE" sz="2800" dirty="0" smtClean="0">
                <a:sym typeface="Wingdings" pitchFamily="2" charset="2"/>
              </a:rPr>
              <a:t> 4-6 Seiten </a:t>
            </a:r>
            <a:r>
              <a:rPr lang="en-US" altLang="de-DE" sz="2800" dirty="0" err="1" smtClean="0">
                <a:sym typeface="Wingdings" pitchFamily="2" charset="2"/>
              </a:rPr>
              <a:t>inkl</a:t>
            </a:r>
            <a:r>
              <a:rPr lang="en-US" altLang="de-DE" sz="2800" dirty="0" smtClean="0">
                <a:sym typeface="Wingdings" pitchFamily="2" charset="2"/>
              </a:rPr>
              <a:t>.”Abstract” </a:t>
            </a:r>
            <a:r>
              <a:rPr lang="en-US" altLang="de-DE" sz="2800" dirty="0" err="1" smtClean="0">
                <a:sym typeface="Wingdings" pitchFamily="2" charset="2"/>
              </a:rPr>
              <a:t>zur</a:t>
            </a:r>
            <a:r>
              <a:rPr lang="en-US" altLang="de-DE" sz="2800" dirty="0" smtClean="0">
                <a:sym typeface="Wingdings" pitchFamily="2" charset="2"/>
              </a:rPr>
              <a:t> </a:t>
            </a:r>
            <a:r>
              <a:rPr lang="en-US" altLang="de-DE" sz="2800" dirty="0" err="1" smtClean="0">
                <a:sym typeface="Wingdings" pitchFamily="2" charset="2"/>
              </a:rPr>
              <a:t>Vorkorrektur</a:t>
            </a:r>
            <a:r>
              <a:rPr lang="en-US" altLang="de-DE" sz="2800" dirty="0" smtClean="0">
                <a:sym typeface="Wingdings" pitchFamily="2" charset="2"/>
              </a:rPr>
              <a:t> an Referent/-in</a:t>
            </a:r>
          </a:p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en-US" altLang="de-DE" sz="2800" dirty="0" err="1" smtClean="0">
                <a:sym typeface="Wingdings" pitchFamily="2" charset="2"/>
              </a:rPr>
              <a:t>bis</a:t>
            </a:r>
            <a:r>
              <a:rPr lang="en-US" altLang="de-DE" sz="2800" dirty="0" smtClean="0">
                <a:sym typeface="Wingdings" pitchFamily="2" charset="2"/>
              </a:rPr>
              <a:t> </a:t>
            </a:r>
            <a:r>
              <a:rPr lang="en-US" altLang="de-DE" sz="2800" dirty="0" smtClean="0">
                <a:sym typeface="Wingdings" pitchFamily="2" charset="2"/>
              </a:rPr>
              <a:t>Mi</a:t>
            </a:r>
            <a:r>
              <a:rPr lang="en-US" altLang="de-DE" sz="2800" dirty="0" smtClean="0">
                <a:sym typeface="Wingdings" pitchFamily="2" charset="2"/>
              </a:rPr>
              <a:t>,</a:t>
            </a:r>
            <a:r>
              <a:rPr lang="en-US" altLang="de-DE" sz="2800" dirty="0" smtClean="0">
                <a:sym typeface="Wingdings" pitchFamily="2" charset="2"/>
              </a:rPr>
              <a:t>05.07.’23: </a:t>
            </a:r>
            <a:r>
              <a:rPr lang="en-US" altLang="de-DE" sz="2800" b="1" dirty="0" err="1">
                <a:sym typeface="Wingdings" pitchFamily="2" charset="2"/>
              </a:rPr>
              <a:t>Fixpunkt</a:t>
            </a:r>
            <a:r>
              <a:rPr lang="en-US" altLang="de-DE" sz="2800" b="1" dirty="0">
                <a:sym typeface="Wingdings" pitchFamily="2" charset="2"/>
              </a:rPr>
              <a:t> </a:t>
            </a:r>
            <a:r>
              <a:rPr lang="en-US" altLang="de-DE" sz="2800" b="1" dirty="0" smtClean="0">
                <a:sym typeface="Wingdings" pitchFamily="2" charset="2"/>
              </a:rPr>
              <a:t>4</a:t>
            </a:r>
            <a:r>
              <a:rPr lang="en-US" altLang="de-DE" sz="2800" dirty="0" smtClean="0">
                <a:sym typeface="Wingdings" pitchFamily="2" charset="2"/>
              </a:rPr>
              <a:t>: </a:t>
            </a:r>
            <a:r>
              <a:rPr lang="en-US" altLang="de-DE" sz="2800" dirty="0" err="1" smtClean="0">
                <a:sym typeface="Wingdings" pitchFamily="2" charset="2"/>
              </a:rPr>
              <a:t>Einsicht</a:t>
            </a:r>
            <a:r>
              <a:rPr lang="en-US" altLang="de-DE" sz="2800" dirty="0" smtClean="0">
                <a:sym typeface="Wingdings" pitchFamily="2" charset="2"/>
              </a:rPr>
              <a:t> </a:t>
            </a:r>
            <a:r>
              <a:rPr lang="en-US" altLang="de-DE" sz="2800" dirty="0">
                <a:sym typeface="Wingdings" pitchFamily="2" charset="2"/>
              </a:rPr>
              <a:t>in </a:t>
            </a:r>
            <a:r>
              <a:rPr lang="en-US" altLang="de-DE" sz="2800" dirty="0" err="1">
                <a:sym typeface="Wingdings" pitchFamily="2" charset="2"/>
              </a:rPr>
              <a:t>digitales</a:t>
            </a:r>
            <a:r>
              <a:rPr lang="en-US" altLang="de-DE" sz="2800" dirty="0">
                <a:sym typeface="Wingdings" pitchFamily="2" charset="2"/>
              </a:rPr>
              <a:t> </a:t>
            </a:r>
            <a:r>
              <a:rPr lang="en-US" altLang="de-DE" sz="2800" dirty="0" err="1">
                <a:sym typeface="Wingdings" pitchFamily="2" charset="2"/>
              </a:rPr>
              <a:t>Tagebuch</a:t>
            </a:r>
            <a:r>
              <a:rPr lang="en-US" altLang="de-DE" sz="2800" dirty="0">
                <a:sym typeface="Wingdings" pitchFamily="2" charset="2"/>
              </a:rPr>
              <a:t> </a:t>
            </a:r>
            <a:r>
              <a:rPr lang="en-US" altLang="de-DE" sz="2800" dirty="0" err="1" smtClean="0">
                <a:sym typeface="Wingdings" pitchFamily="2" charset="2"/>
              </a:rPr>
              <a:t>Besprechung</a:t>
            </a:r>
            <a:r>
              <a:rPr lang="en-US" altLang="de-DE" sz="2800" dirty="0" smtClean="0">
                <a:sym typeface="Wingdings" pitchFamily="2" charset="2"/>
              </a:rPr>
              <a:t>, </a:t>
            </a:r>
            <a:r>
              <a:rPr lang="en-US" altLang="de-DE" sz="2800" dirty="0" err="1" smtClean="0">
                <a:sym typeface="Wingdings" pitchFamily="2" charset="2"/>
              </a:rPr>
              <a:t>Vorkorrektur</a:t>
            </a:r>
            <a:r>
              <a:rPr lang="en-US" altLang="de-DE" sz="2800" dirty="0">
                <a:sym typeface="Wingdings" pitchFamily="2" charset="2"/>
              </a:rPr>
              <a:t> </a:t>
            </a:r>
            <a:r>
              <a:rPr lang="en-US" altLang="de-DE" sz="2800" dirty="0" smtClean="0">
                <a:sym typeface="Wingdings" pitchFamily="2" charset="2"/>
              </a:rPr>
              <a:t>  </a:t>
            </a:r>
            <a:r>
              <a:rPr lang="en-US" altLang="de-DE" sz="2800" b="1" dirty="0" err="1" smtClean="0">
                <a:sym typeface="Wingdings" pitchFamily="2" charset="2"/>
              </a:rPr>
              <a:t>Zwischenbericht</a:t>
            </a:r>
            <a:endParaRPr lang="en-US" altLang="de-DE" sz="2800" b="1" dirty="0" smtClean="0">
              <a:sym typeface="Wingdings" pitchFamily="2" charset="2"/>
            </a:endParaRPr>
          </a:p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en-US" altLang="de-DE" sz="2800" b="1" dirty="0" err="1" smtClean="0">
                <a:sym typeface="Wingdings" pitchFamily="2" charset="2"/>
              </a:rPr>
              <a:t>Sommerferien</a:t>
            </a:r>
            <a:r>
              <a:rPr lang="en-US" altLang="de-DE" sz="2800" b="1" dirty="0" smtClean="0">
                <a:sym typeface="Wingdings" pitchFamily="2" charset="2"/>
              </a:rPr>
              <a:t>: </a:t>
            </a:r>
            <a:r>
              <a:rPr lang="en-US" altLang="de-DE" sz="2800" dirty="0" err="1" smtClean="0">
                <a:sym typeface="Wingdings" pitchFamily="2" charset="2"/>
              </a:rPr>
              <a:t>Rollenwechsel</a:t>
            </a:r>
            <a:r>
              <a:rPr lang="en-US" altLang="de-DE" sz="2800" dirty="0" smtClean="0">
                <a:sym typeface="Wingdings" pitchFamily="2" charset="2"/>
              </a:rPr>
              <a:t> Referent/-in  </a:t>
            </a:r>
            <a:r>
              <a:rPr lang="en-US" altLang="de-DE" sz="2800" dirty="0" err="1" smtClean="0">
                <a:sym typeface="Wingdings" pitchFamily="2" charset="2"/>
              </a:rPr>
              <a:t>Beurteilende</a:t>
            </a:r>
            <a:r>
              <a:rPr lang="en-US" altLang="de-DE" sz="2800" dirty="0" smtClean="0">
                <a:sym typeface="Wingdings" pitchFamily="2" charset="2"/>
              </a:rPr>
              <a:t>/-r</a:t>
            </a:r>
            <a:endParaRPr lang="en-US" altLang="de-DE" sz="2800" dirty="0">
              <a:sym typeface="Wingdings" pitchFamily="2" charset="2"/>
            </a:endParaRPr>
          </a:p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en-US" altLang="de-DE" sz="2800" dirty="0" err="1" smtClean="0">
                <a:sym typeface="Wingdings" pitchFamily="2" charset="2"/>
              </a:rPr>
              <a:t>Freitag</a:t>
            </a:r>
            <a:r>
              <a:rPr lang="en-US" altLang="de-DE" sz="2800" dirty="0" smtClean="0">
                <a:sym typeface="Wingdings" pitchFamily="2" charset="2"/>
              </a:rPr>
              <a:t> </a:t>
            </a:r>
            <a:r>
              <a:rPr lang="en-US" altLang="de-DE" sz="2800" dirty="0" smtClean="0">
                <a:sym typeface="Wingdings" pitchFamily="2" charset="2"/>
              </a:rPr>
              <a:t>22</a:t>
            </a:r>
            <a:r>
              <a:rPr lang="en-US" altLang="de-DE" sz="2800" dirty="0" smtClean="0">
                <a:sym typeface="Wingdings" pitchFamily="2" charset="2"/>
              </a:rPr>
              <a:t>.09.2023 </a:t>
            </a:r>
            <a:r>
              <a:rPr lang="en-US" altLang="de-DE" sz="2800" b="1" dirty="0" err="1" smtClean="0">
                <a:sym typeface="Wingdings" pitchFamily="2" charset="2"/>
              </a:rPr>
              <a:t>vor</a:t>
            </a:r>
            <a:r>
              <a:rPr lang="en-US" altLang="de-DE" sz="2800" dirty="0" smtClean="0">
                <a:sym typeface="Wingdings" pitchFamily="2" charset="2"/>
              </a:rPr>
              <a:t> </a:t>
            </a:r>
            <a:r>
              <a:rPr lang="en-US" altLang="de-DE" sz="2800" dirty="0">
                <a:sym typeface="Wingdings" pitchFamily="2" charset="2"/>
              </a:rPr>
              <a:t>der </a:t>
            </a:r>
            <a:r>
              <a:rPr lang="en-US" altLang="de-DE" sz="2800" dirty="0" err="1" smtClean="0">
                <a:sym typeface="Wingdings" pitchFamily="2" charset="2"/>
              </a:rPr>
              <a:t>Herbststudienwoche</a:t>
            </a:r>
            <a:endParaRPr lang="en-US" altLang="de-DE" sz="2800" dirty="0" smtClean="0">
              <a:sym typeface="Wingdings" pitchFamily="2" charset="2"/>
            </a:endParaRPr>
          </a:p>
          <a:p>
            <a:pPr marL="0" lvl="2" indent="0">
              <a:spcAft>
                <a:spcPts val="600"/>
              </a:spcAft>
              <a:buClr>
                <a:srgbClr val="DA251D"/>
              </a:buClr>
              <a:buNone/>
            </a:pPr>
            <a:r>
              <a:rPr lang="en-US" altLang="de-DE" sz="2800" b="1" dirty="0">
                <a:sym typeface="Wingdings" pitchFamily="2" charset="2"/>
              </a:rPr>
              <a:t>	</a:t>
            </a:r>
            <a:r>
              <a:rPr lang="en-US" altLang="de-DE" sz="2800" b="1" dirty="0" err="1" smtClean="0">
                <a:sym typeface="Wingdings" pitchFamily="2" charset="2"/>
              </a:rPr>
              <a:t>Abgabe</a:t>
            </a:r>
            <a:r>
              <a:rPr lang="en-US" altLang="de-DE" sz="2800" b="1" dirty="0" smtClean="0">
                <a:sym typeface="Wingdings" pitchFamily="2" charset="2"/>
              </a:rPr>
              <a:t> der </a:t>
            </a:r>
            <a:r>
              <a:rPr lang="en-US" altLang="de-DE" sz="2800" b="1" dirty="0" err="1" smtClean="0">
                <a:sym typeface="Wingdings" pitchFamily="2" charset="2"/>
              </a:rPr>
              <a:t>Maturaarbeit</a:t>
            </a:r>
            <a:r>
              <a:rPr lang="en-US" altLang="de-DE" sz="2800" b="1" dirty="0" smtClean="0">
                <a:sym typeface="Wingdings" pitchFamily="2" charset="2"/>
              </a:rPr>
              <a:t> </a:t>
            </a:r>
            <a:r>
              <a:rPr lang="en-US" altLang="de-DE" sz="2800" dirty="0" smtClean="0">
                <a:sym typeface="Wingdings" pitchFamily="2" charset="2"/>
              </a:rPr>
              <a:t>in 4 </a:t>
            </a:r>
            <a:r>
              <a:rPr lang="en-US" altLang="de-DE" sz="2800" dirty="0" err="1" smtClean="0">
                <a:sym typeface="Wingdings" pitchFamily="2" charset="2"/>
              </a:rPr>
              <a:t>Exemplaren</a:t>
            </a:r>
            <a:r>
              <a:rPr lang="en-US" altLang="de-DE" sz="2800" dirty="0" smtClean="0">
                <a:sym typeface="Wingdings" pitchFamily="2" charset="2"/>
              </a:rPr>
              <a:t> und PDF-upload!</a:t>
            </a:r>
          </a:p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en-US" altLang="de-DE" sz="2800" dirty="0" smtClean="0">
                <a:sym typeface="Wingdings" pitchFamily="2" charset="2"/>
              </a:rPr>
              <a:t>24./25. </a:t>
            </a:r>
            <a:r>
              <a:rPr lang="en-US" altLang="de-DE" sz="2800" dirty="0" smtClean="0">
                <a:sym typeface="Wingdings" pitchFamily="2" charset="2"/>
              </a:rPr>
              <a:t>November </a:t>
            </a:r>
            <a:r>
              <a:rPr lang="en-US" altLang="de-DE" sz="2800" dirty="0" smtClean="0">
                <a:sym typeface="Wingdings" pitchFamily="2" charset="2"/>
              </a:rPr>
              <a:t>2023: </a:t>
            </a:r>
            <a:r>
              <a:rPr lang="en-US" altLang="de-DE" sz="2800" dirty="0" err="1">
                <a:sym typeface="Wingdings" pitchFamily="2" charset="2"/>
              </a:rPr>
              <a:t>ö</a:t>
            </a:r>
            <a:r>
              <a:rPr lang="en-US" altLang="de-DE" sz="2800" dirty="0" err="1" smtClean="0">
                <a:sym typeface="Wingdings" pitchFamily="2" charset="2"/>
              </a:rPr>
              <a:t>ffentliche</a:t>
            </a:r>
            <a:r>
              <a:rPr lang="en-US" altLang="de-DE" sz="2800" dirty="0" smtClean="0">
                <a:sym typeface="Wingdings" pitchFamily="2" charset="2"/>
              </a:rPr>
              <a:t> </a:t>
            </a:r>
            <a:r>
              <a:rPr lang="en-US" altLang="de-DE" sz="2800" b="1" dirty="0" err="1" smtClean="0">
                <a:sym typeface="Wingdings" pitchFamily="2" charset="2"/>
              </a:rPr>
              <a:t>Präsentation</a:t>
            </a:r>
            <a:r>
              <a:rPr lang="en-US" altLang="de-DE" sz="2800" dirty="0" smtClean="0">
                <a:sym typeface="Wingdings" pitchFamily="2" charset="2"/>
              </a:rPr>
              <a:t> </a:t>
            </a:r>
            <a:r>
              <a:rPr lang="en-US" altLang="de-DE" sz="2800" dirty="0" err="1">
                <a:sym typeface="Wingdings" pitchFamily="2" charset="2"/>
              </a:rPr>
              <a:t>I</a:t>
            </a:r>
            <a:r>
              <a:rPr lang="en-US" altLang="de-DE" sz="2800" dirty="0" err="1" smtClean="0">
                <a:sym typeface="Wingdings" pitchFamily="2" charset="2"/>
              </a:rPr>
              <a:t>hrer</a:t>
            </a:r>
            <a:r>
              <a:rPr lang="en-US" altLang="de-DE" sz="2800" dirty="0" smtClean="0">
                <a:sym typeface="Wingdings" pitchFamily="2" charset="2"/>
              </a:rPr>
              <a:t> Maturaarbeit</a:t>
            </a:r>
          </a:p>
          <a:p>
            <a:pPr lvl="2">
              <a:spcAft>
                <a:spcPts val="600"/>
              </a:spcAft>
              <a:buClr>
                <a:srgbClr val="DA251D"/>
              </a:buClr>
            </a:pPr>
            <a:endParaRPr lang="en-US" altLang="de-DE" dirty="0">
              <a:sym typeface="Wingdings" pitchFamily="2" charset="2"/>
            </a:endParaRPr>
          </a:p>
          <a:p>
            <a:pPr marL="0" lvl="2" indent="0">
              <a:spcAft>
                <a:spcPts val="600"/>
              </a:spcAft>
              <a:buClr>
                <a:srgbClr val="DA251D"/>
              </a:buClr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48003388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Raster Deutsch praktisch</a:t>
            </a:r>
            <a:endParaRPr lang="de-CH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603" y="1635764"/>
            <a:ext cx="10437875" cy="417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926080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67000" y="612775"/>
            <a:ext cx="7543800" cy="539750"/>
          </a:xfrm>
        </p:spPr>
        <p:txBody>
          <a:bodyPr/>
          <a:lstStyle/>
          <a:p>
            <a:r>
              <a:rPr lang="de-CH" dirty="0" smtClean="0"/>
              <a:t>Nächster Schritt </a:t>
            </a:r>
            <a:endParaRPr lang="de-C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8713" b="38741"/>
          <a:stretch/>
        </p:blipFill>
        <p:spPr bwMode="auto">
          <a:xfrm>
            <a:off x="1941425" y="1479975"/>
            <a:ext cx="6909497" cy="486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610135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 smtClean="0"/>
          </a:p>
          <a:p>
            <a:endParaRPr lang="de-CH" dirty="0"/>
          </a:p>
          <a:p>
            <a:endParaRPr lang="de-CH" dirty="0" smtClean="0"/>
          </a:p>
          <a:p>
            <a:endParaRPr lang="de-CH" dirty="0"/>
          </a:p>
          <a:p>
            <a:pPr algn="ctr"/>
            <a:r>
              <a:rPr lang="de-CH" sz="2800" dirty="0"/>
              <a:t>Ihre Fragen ?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1074145516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 smtClean="0"/>
          </a:p>
          <a:p>
            <a:pPr algn="ctr"/>
            <a:r>
              <a:rPr lang="de-CH" dirty="0" smtClean="0"/>
              <a:t>Nun </a:t>
            </a:r>
            <a:r>
              <a:rPr lang="de-CH" dirty="0" err="1" smtClean="0"/>
              <a:t>SonDieren</a:t>
            </a:r>
            <a:r>
              <a:rPr lang="de-CH" dirty="0" smtClean="0"/>
              <a:t>, Recherchieren</a:t>
            </a:r>
          </a:p>
          <a:p>
            <a:pPr algn="ctr"/>
            <a:r>
              <a:rPr lang="de-CH" dirty="0" smtClean="0"/>
              <a:t>Forschen und Gestalten Sie!</a:t>
            </a:r>
          </a:p>
          <a:p>
            <a:pPr algn="ctr"/>
            <a:endParaRPr lang="de-CH" dirty="0" smtClean="0"/>
          </a:p>
          <a:p>
            <a:pPr algn="ctr"/>
            <a:r>
              <a:rPr lang="de-CH" dirty="0" smtClean="0"/>
              <a:t>Viel Erfolg und Freude bei Ihrer Maturaarbeit!</a:t>
            </a:r>
          </a:p>
          <a:p>
            <a:pPr algn="ctr"/>
            <a:endParaRPr lang="de-CH" dirty="0"/>
          </a:p>
          <a:p>
            <a:pPr algn="ctr"/>
            <a:endParaRPr lang="de-CH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85" y="4001899"/>
            <a:ext cx="2687095" cy="123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053905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 smtClean="0"/>
              <a:t>Annex</a:t>
            </a:r>
            <a:r>
              <a:rPr lang="de-CH" sz="2400" dirty="0"/>
              <a:t>:</a:t>
            </a:r>
            <a:br>
              <a:rPr lang="de-CH" sz="2400" dirty="0"/>
            </a:br>
            <a:r>
              <a:rPr lang="de-CH" sz="2400" dirty="0"/>
              <a:t>Tipps 4: Exzerpieren - Begriff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39122" y="1911616"/>
            <a:ext cx="7543800" cy="4946384"/>
          </a:xfrm>
        </p:spPr>
        <p:txBody>
          <a:bodyPr/>
          <a:lstStyle/>
          <a:p>
            <a:pPr marL="0" lvl="2" indent="0">
              <a:buClr>
                <a:srgbClr val="DA251D"/>
              </a:buClr>
              <a:buNone/>
            </a:pPr>
            <a:endParaRPr lang="de-CH" altLang="de-DE" sz="2800" dirty="0"/>
          </a:p>
          <a:p>
            <a:pPr marL="342900" lvl="2" indent="-342900">
              <a:buClr>
                <a:srgbClr val="DA251D"/>
              </a:buClr>
            </a:pPr>
            <a:r>
              <a:rPr lang="de-DE" altLang="de-DE" sz="2800" dirty="0"/>
              <a:t>“Exzerpieren” </a:t>
            </a:r>
            <a:r>
              <a:rPr lang="de-DE" altLang="de-DE" sz="2800" dirty="0" err="1"/>
              <a:t>heisst</a:t>
            </a:r>
            <a:r>
              <a:rPr lang="de-DE" altLang="de-DE" sz="2800" dirty="0"/>
              <a:t>, für das eigene Thema wichtige Informationen aus Büchern, Zeitungen/Zeitschriften, Internetartikeln…schriftlich festhalten.</a:t>
            </a:r>
          </a:p>
          <a:p>
            <a:pPr marL="0" lvl="2" indent="0">
              <a:buClr>
                <a:srgbClr val="DA251D"/>
              </a:buClr>
              <a:buNone/>
            </a:pP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958843398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49131" y="231071"/>
            <a:ext cx="7543800" cy="539750"/>
          </a:xfrm>
        </p:spPr>
        <p:txBody>
          <a:bodyPr/>
          <a:lstStyle/>
          <a:p>
            <a:r>
              <a:rPr lang="de-CH" dirty="0" smtClean="0"/>
              <a:t>Wo stehe ich?</a:t>
            </a:r>
            <a:endParaRPr lang="de-CH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0514"/>
          <a:stretch/>
        </p:blipFill>
        <p:spPr bwMode="auto">
          <a:xfrm>
            <a:off x="2233070" y="770822"/>
            <a:ext cx="8059861" cy="360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070" y="2486378"/>
            <a:ext cx="9481237" cy="417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00368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/>
              <a:t>Tipps 4: Exzerpieren - Methodik I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2" indent="0">
              <a:buClr>
                <a:srgbClr val="DA251D"/>
              </a:buClr>
              <a:buNone/>
            </a:pPr>
            <a:endParaRPr lang="de-CH" altLang="de-DE" sz="2800" dirty="0"/>
          </a:p>
          <a:p>
            <a:pPr marL="342900" lvl="2" indent="-342900">
              <a:buClr>
                <a:srgbClr val="DA251D"/>
              </a:buClr>
            </a:pPr>
            <a:r>
              <a:rPr lang="de-DE" altLang="de-DE" sz="2800" dirty="0" smtClean="0"/>
              <a:t>Karteikarten im </a:t>
            </a:r>
            <a:r>
              <a:rPr lang="de-DE" altLang="de-DE" sz="2800" dirty="0"/>
              <a:t>Format A6 oder A5 benützen.</a:t>
            </a:r>
          </a:p>
          <a:p>
            <a:pPr marL="342900" lvl="2" indent="-342900">
              <a:buClr>
                <a:srgbClr val="DA251D"/>
              </a:buClr>
            </a:pPr>
            <a:r>
              <a:rPr lang="de-DE" altLang="de-DE" sz="2800" dirty="0"/>
              <a:t>Jede Karteikarte beschlagworten. </a:t>
            </a:r>
          </a:p>
          <a:p>
            <a:pPr marL="0" lvl="2" indent="0">
              <a:buClr>
                <a:srgbClr val="DA251D"/>
              </a:buClr>
              <a:buNone/>
            </a:pPr>
            <a:r>
              <a:rPr lang="de-DE" altLang="de-DE" sz="2800" dirty="0"/>
              <a:t> 	</a:t>
            </a:r>
            <a:r>
              <a:rPr lang="de-DE" altLang="de-DE" sz="2800" dirty="0" smtClean="0"/>
              <a:t>(</a:t>
            </a:r>
            <a:r>
              <a:rPr lang="de-DE" altLang="de-DE" sz="2800" dirty="0" smtClean="0">
                <a:sym typeface="Wingdings" panose="05000000000000000000" pitchFamily="2" charset="2"/>
              </a:rPr>
              <a:t></a:t>
            </a:r>
            <a:r>
              <a:rPr lang="de-DE" altLang="de-DE" sz="2800" dirty="0" smtClean="0"/>
              <a:t> </a:t>
            </a:r>
            <a:r>
              <a:rPr lang="de-DE" altLang="de-DE" sz="2800" dirty="0"/>
              <a:t>Gliederungspunkte)</a:t>
            </a:r>
          </a:p>
          <a:p>
            <a:pPr marL="342900" lvl="2" indent="-342900">
              <a:buClr>
                <a:srgbClr val="DA251D"/>
              </a:buClr>
            </a:pPr>
            <a:r>
              <a:rPr lang="de-DE" altLang="de-DE" sz="2800" dirty="0"/>
              <a:t>Jede Information auf eine eigene Karteikarte schreiben.</a:t>
            </a:r>
          </a:p>
          <a:p>
            <a:pPr marL="342900" lvl="2" indent="-342900">
              <a:buClr>
                <a:srgbClr val="DA251D"/>
              </a:buClr>
            </a:pPr>
            <a:r>
              <a:rPr lang="de-DE" altLang="de-DE" sz="2800" dirty="0"/>
              <a:t>Jede Information mit Quellenangabe versehen!</a:t>
            </a:r>
          </a:p>
          <a:p>
            <a:pPr marL="342900" lvl="2" indent="-342900">
              <a:buClr>
                <a:srgbClr val="DA251D"/>
              </a:buClr>
            </a:pPr>
            <a:r>
              <a:rPr lang="de-DE" altLang="de-DE" sz="2800" dirty="0"/>
              <a:t>Zwischen Paraphrase/eigener Zusammenfassung und wörtlichem Zitat unterscheiden!</a:t>
            </a:r>
          </a:p>
          <a:p>
            <a:pPr marL="0" lvl="2" indent="0">
              <a:buClr>
                <a:srgbClr val="DA251D"/>
              </a:buClr>
              <a:buNone/>
            </a:pP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209825320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/>
              <a:t>Tipps 4: Exzerpieren - Paraphrase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altLang="de-DE" sz="2000" b="1" cap="none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2000" b="1" cap="none" dirty="0">
                <a:solidFill>
                  <a:srgbClr val="000000"/>
                </a:solidFill>
                <a:latin typeface="Arial" charset="0"/>
                <a:cs typeface="+mn-cs"/>
              </a:rPr>
              <a:t>Weinbau </a:t>
            </a:r>
            <a:r>
              <a:rPr lang="de-DE" altLang="de-DE" sz="2000" b="1" cap="none" dirty="0">
                <a:solidFill>
                  <a:srgbClr val="000000"/>
                </a:solidFill>
                <a:latin typeface="Arial" charset="0"/>
                <a:cs typeface="+mn-cs"/>
              </a:rPr>
              <a:t>in Bordeaux nach 1154</a:t>
            </a:r>
            <a:endParaRPr lang="de-DE" altLang="de-DE" sz="1800" b="1" cap="none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marL="0" lvl="2" indent="0">
              <a:buClr>
                <a:srgbClr val="DA251D"/>
              </a:buClr>
              <a:buNone/>
            </a:pPr>
            <a:endParaRPr lang="de-CH" altLang="de-DE" dirty="0"/>
          </a:p>
        </p:txBody>
      </p:sp>
      <p:sp>
        <p:nvSpPr>
          <p:cNvPr id="4" name="Rechteck 3"/>
          <p:cNvSpPr/>
          <p:nvPr/>
        </p:nvSpPr>
        <p:spPr>
          <a:xfrm>
            <a:off x="2039815" y="2211734"/>
            <a:ext cx="8117545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de-DE" altLang="de-DE" sz="2000" kern="0" dirty="0">
                <a:solidFill>
                  <a:srgbClr val="000000"/>
                </a:solidFill>
                <a:latin typeface="Arial" charset="0"/>
              </a:rPr>
              <a:t>1190 wurde Bordeaux zum Sitz König Richards (Löwenherz). Aber auch jetzt wurde La Rochelle weiter bevorzugt behandelt. 1190 </a:t>
            </a:r>
            <a:r>
              <a:rPr lang="de-DE" altLang="de-DE" sz="2000" kern="0" dirty="0" err="1">
                <a:solidFill>
                  <a:srgbClr val="000000"/>
                </a:solidFill>
                <a:latin typeface="Arial" charset="0"/>
              </a:rPr>
              <a:t>liess</a:t>
            </a:r>
            <a:r>
              <a:rPr lang="de-DE" altLang="de-DE" sz="2000" kern="0" dirty="0">
                <a:solidFill>
                  <a:srgbClr val="000000"/>
                </a:solidFill>
                <a:latin typeface="Arial" charset="0"/>
              </a:rPr>
              <a:t> die Königin und Herzogin in La Rochelle einen neuen Hafen bauen. Bordeaux begann, sich zu beschweren, dass die königliche Gunst weiterhin auf den Produzenten billiger </a:t>
            </a:r>
            <a:r>
              <a:rPr lang="de-DE" altLang="de-DE" sz="2000" kern="0" dirty="0" err="1">
                <a:solidFill>
                  <a:srgbClr val="000000"/>
                </a:solidFill>
                <a:latin typeface="Arial" charset="0"/>
              </a:rPr>
              <a:t>Weissweine</a:t>
            </a:r>
            <a:r>
              <a:rPr lang="de-DE" altLang="de-DE" sz="2000" kern="0" dirty="0">
                <a:solidFill>
                  <a:srgbClr val="000000"/>
                </a:solidFill>
                <a:latin typeface="Arial" charset="0"/>
              </a:rPr>
              <a:t> in der Umgebung von La Rochelle ruhte und sein eigener altehrwürdiger Weinbau durch veraltete feudale Zölle und Abgaben gehindert wurde, am Wettbewerb teilzunehmen.</a:t>
            </a:r>
          </a:p>
          <a:p>
            <a:pPr defTabSz="914400">
              <a:defRPr/>
            </a:pPr>
            <a:endParaRPr lang="de-DE" kern="0" dirty="0">
              <a:solidFill>
                <a:srgbClr val="000000"/>
              </a:solidFill>
              <a:latin typeface="Arial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de-DE" altLang="de-DE" dirty="0">
                <a:solidFill>
                  <a:srgbClr val="000000"/>
                </a:solidFill>
                <a:latin typeface="Arial" charset="0"/>
              </a:rPr>
              <a:t>Johnson, Weingeschichte, S. 142.</a:t>
            </a:r>
          </a:p>
          <a:p>
            <a:pPr defTabSz="914400">
              <a:defRPr/>
            </a:pPr>
            <a:endParaRPr lang="de-CH" kern="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7343869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/>
              <a:t>Tipps 4: Exzerpieren - Wörtliches Zitat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9144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altLang="de-DE" sz="1800" b="1" cap="none" dirty="0">
                <a:solidFill>
                  <a:srgbClr val="000000"/>
                </a:solidFill>
                <a:latin typeface="Arial" charset="0"/>
                <a:cs typeface="+mn-cs"/>
              </a:rPr>
              <a:t>Weinbau vor dem Jahre 1000</a:t>
            </a:r>
            <a:endParaRPr lang="de-DE" altLang="de-DE" sz="1800" cap="none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marL="0" lvl="2" indent="0">
              <a:buClr>
                <a:srgbClr val="DA251D"/>
              </a:buClr>
              <a:buNone/>
            </a:pPr>
            <a:endParaRPr lang="de-CH" altLang="de-DE" dirty="0" smtClean="0"/>
          </a:p>
          <a:p>
            <a:pPr defTabSz="9144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„The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importance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of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the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wine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trade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is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also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difficult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to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assess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. In Anglo-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Saxon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England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wine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was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drunk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by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old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men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and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wise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ones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the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rest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had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to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be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satisfied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with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ale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or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water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. Alcuin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sent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wine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with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the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tin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to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Eanbald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of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York;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we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may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assume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that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it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was a Vorgebirge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vintage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. The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reference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to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ist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consumption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in an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irish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monastery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perhaps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implies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its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value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and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2000" cap="none" dirty="0" err="1">
                <a:solidFill>
                  <a:srgbClr val="000000"/>
                </a:solidFill>
                <a:latin typeface="Arial" charset="0"/>
                <a:cs typeface="+mn-cs"/>
              </a:rPr>
              <a:t>scarcity</a:t>
            </a: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.“</a:t>
            </a:r>
          </a:p>
          <a:p>
            <a:pPr marL="0" lvl="2" indent="0">
              <a:buClr>
                <a:srgbClr val="DA251D"/>
              </a:buClr>
              <a:buNone/>
            </a:pPr>
            <a:endParaRPr lang="de-CH" altLang="de-DE" dirty="0" smtClean="0"/>
          </a:p>
          <a:p>
            <a:pPr defTabSz="9144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altLang="de-DE" sz="1800" cap="none" dirty="0">
                <a:solidFill>
                  <a:srgbClr val="000000"/>
                </a:solidFill>
                <a:latin typeface="Arial" charset="0"/>
                <a:cs typeface="+mn-cs"/>
              </a:rPr>
              <a:t>Hodges, Richard: Dark Age Economics. The </a:t>
            </a:r>
            <a:r>
              <a:rPr lang="de-DE" altLang="de-DE" sz="1800" cap="none" dirty="0" err="1">
                <a:solidFill>
                  <a:srgbClr val="000000"/>
                </a:solidFill>
                <a:latin typeface="Arial" charset="0"/>
                <a:cs typeface="+mn-cs"/>
              </a:rPr>
              <a:t>origins</a:t>
            </a:r>
            <a:r>
              <a:rPr lang="de-DE" altLang="de-DE" sz="18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1800" cap="none" dirty="0" err="1">
                <a:solidFill>
                  <a:srgbClr val="000000"/>
                </a:solidFill>
                <a:latin typeface="Arial" charset="0"/>
                <a:cs typeface="+mn-cs"/>
              </a:rPr>
              <a:t>of</a:t>
            </a:r>
            <a:r>
              <a:rPr lang="de-DE" altLang="de-DE" sz="18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1800" cap="none" dirty="0" err="1">
                <a:solidFill>
                  <a:srgbClr val="000000"/>
                </a:solidFill>
                <a:latin typeface="Arial" charset="0"/>
                <a:cs typeface="+mn-cs"/>
              </a:rPr>
              <a:t>towns</a:t>
            </a:r>
            <a:r>
              <a:rPr lang="de-DE" altLang="de-DE" sz="18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1800" cap="none" dirty="0" err="1">
                <a:solidFill>
                  <a:srgbClr val="000000"/>
                </a:solidFill>
                <a:latin typeface="Arial" charset="0"/>
                <a:cs typeface="+mn-cs"/>
              </a:rPr>
              <a:t>and</a:t>
            </a:r>
            <a:r>
              <a:rPr lang="de-DE" altLang="de-DE" sz="1800" cap="none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de-DE" altLang="de-DE" sz="1800" cap="none" dirty="0" err="1">
                <a:solidFill>
                  <a:srgbClr val="000000"/>
                </a:solidFill>
                <a:latin typeface="Arial" charset="0"/>
                <a:cs typeface="+mn-cs"/>
              </a:rPr>
              <a:t>trade</a:t>
            </a:r>
            <a:r>
              <a:rPr lang="de-DE" altLang="de-DE" sz="1800" cap="none" dirty="0">
                <a:solidFill>
                  <a:srgbClr val="000000"/>
                </a:solidFill>
                <a:latin typeface="Arial" charset="0"/>
                <a:cs typeface="+mn-cs"/>
              </a:rPr>
              <a:t>. A.D. 600-1000. London 1982, S. 127f.</a:t>
            </a:r>
          </a:p>
          <a:p>
            <a:pPr marL="0" lvl="2" indent="0">
              <a:buClr>
                <a:srgbClr val="DA251D"/>
              </a:buClr>
              <a:buNone/>
            </a:pPr>
            <a:endParaRPr lang="de-CH" altLang="de-DE" dirty="0"/>
          </a:p>
          <a:p>
            <a:pPr marL="0" lvl="2" indent="0">
              <a:buClr>
                <a:srgbClr val="DA251D"/>
              </a:buClr>
              <a:buNone/>
            </a:pPr>
            <a:endParaRPr lang="de-CH" altLang="de-DE" dirty="0"/>
          </a:p>
        </p:txBody>
      </p:sp>
    </p:spTree>
    <p:extLst>
      <p:ext uri="{BB962C8B-B14F-4D97-AF65-F5344CB8AC3E}">
        <p14:creationId xmlns:p14="http://schemas.microsoft.com/office/powerpoint/2010/main" val="4213515915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/>
              <a:t>Tipps </a:t>
            </a:r>
            <a:r>
              <a:rPr lang="de-CH" sz="2400" dirty="0"/>
              <a:t>5</a:t>
            </a:r>
            <a:r>
              <a:rPr lang="de-CH" sz="2400" dirty="0"/>
              <a:t>: Gliedern – Wie und warum?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lvl="2" indent="0">
              <a:buClr>
                <a:srgbClr val="DA251D"/>
              </a:buClr>
              <a:buNone/>
            </a:pPr>
            <a:endParaRPr lang="de-CH" altLang="de-DE" sz="2800" dirty="0"/>
          </a:p>
          <a:p>
            <a:pPr marL="342900" lvl="2" indent="-342900">
              <a:buClr>
                <a:srgbClr val="DA251D"/>
              </a:buClr>
            </a:pPr>
            <a:r>
              <a:rPr lang="de-DE" altLang="de-DE" sz="2800" dirty="0" smtClean="0"/>
              <a:t>Die </a:t>
            </a:r>
            <a:r>
              <a:rPr lang="de-DE" altLang="de-DE" sz="2800" dirty="0"/>
              <a:t>Gliederung </a:t>
            </a:r>
            <a:r>
              <a:rPr lang="de-DE" altLang="de-DE" sz="2800" dirty="0" smtClean="0"/>
              <a:t>bildet </a:t>
            </a:r>
            <a:r>
              <a:rPr lang="de-DE" altLang="de-DE" sz="2800" dirty="0"/>
              <a:t>den roten Faden der Arbeit</a:t>
            </a:r>
            <a:r>
              <a:rPr lang="de-DE" altLang="de-DE" sz="2800" dirty="0" smtClean="0"/>
              <a:t>.</a:t>
            </a:r>
          </a:p>
          <a:p>
            <a:pPr marL="342900" lvl="2" indent="-342900">
              <a:buClr>
                <a:srgbClr val="DA251D"/>
              </a:buClr>
            </a:pPr>
            <a:r>
              <a:rPr lang="de-DE" altLang="de-DE" sz="2800" dirty="0" smtClean="0"/>
              <a:t>Im Gliedern organisieren Sie Ihre Gedanken</a:t>
            </a:r>
          </a:p>
          <a:p>
            <a:pPr marL="342900" lvl="2" indent="-342900">
              <a:buClr>
                <a:srgbClr val="DA251D"/>
              </a:buClr>
            </a:pPr>
            <a:r>
              <a:rPr lang="de-DE" altLang="de-DE" sz="2800" dirty="0" smtClean="0"/>
              <a:t>Fast alles erlaubt, aber in jeder Gliederung wichtig:</a:t>
            </a:r>
          </a:p>
          <a:p>
            <a:pPr marL="608012" lvl="3" indent="-342900">
              <a:buClr>
                <a:srgbClr val="DA251D"/>
              </a:buClr>
            </a:pPr>
            <a:r>
              <a:rPr lang="de-DE" altLang="de-DE" sz="2800" i="1" dirty="0"/>
              <a:t>„das Problem am Anfang zu benennen ...,</a:t>
            </a:r>
          </a:p>
          <a:p>
            <a:pPr marL="608012" lvl="3" indent="-342900">
              <a:buClr>
                <a:srgbClr val="DA251D"/>
              </a:buClr>
            </a:pPr>
            <a:r>
              <a:rPr lang="de-DE" altLang="de-DE" sz="2800" i="1" dirty="0"/>
              <a:t>d</a:t>
            </a:r>
            <a:r>
              <a:rPr lang="de-DE" altLang="de-DE" sz="2800" i="1" dirty="0"/>
              <a:t>as </a:t>
            </a:r>
            <a:r>
              <a:rPr lang="de-DE" altLang="de-DE" sz="2800" i="1" dirty="0"/>
              <a:t>P</a:t>
            </a:r>
            <a:r>
              <a:rPr lang="de-DE" altLang="de-DE" sz="2800" i="1" dirty="0"/>
              <a:t>roblem zu analysieren (Ursachen, Wirkung),</a:t>
            </a:r>
          </a:p>
          <a:p>
            <a:pPr marL="608012" lvl="3" indent="-342900">
              <a:buClr>
                <a:srgbClr val="DA251D"/>
              </a:buClr>
            </a:pPr>
            <a:r>
              <a:rPr lang="de-DE" altLang="de-DE" sz="2800" i="1" dirty="0"/>
              <a:t>e</a:t>
            </a:r>
            <a:r>
              <a:rPr lang="de-DE" altLang="de-DE" sz="2800" i="1" dirty="0"/>
              <a:t>in oder mehrere Lösungsansätze zu diskutieren,</a:t>
            </a:r>
          </a:p>
          <a:p>
            <a:pPr marL="608012" lvl="3" indent="-342900">
              <a:buClr>
                <a:srgbClr val="DA251D"/>
              </a:buClr>
            </a:pPr>
            <a:r>
              <a:rPr lang="de-DE" altLang="de-DE" sz="2800" i="1" dirty="0"/>
              <a:t>die Diskussion zusammenfassen und über das Neue, Interessante … ihrer Arbeit nachzudenken“</a:t>
            </a:r>
          </a:p>
          <a:p>
            <a:pPr marL="608012" lvl="3" indent="-342900">
              <a:buClr>
                <a:srgbClr val="DA251D"/>
              </a:buClr>
            </a:pPr>
            <a:endParaRPr lang="de-DE" altLang="de-DE" sz="2800" dirty="0" smtClean="0"/>
          </a:p>
          <a:p>
            <a:pPr marL="0" lvl="2" indent="0">
              <a:buClr>
                <a:srgbClr val="DA251D"/>
              </a:buClr>
              <a:buNone/>
            </a:pPr>
            <a:r>
              <a:rPr lang="de-DE" altLang="de-DE" sz="2800" dirty="0"/>
              <a:t>(aus: </a:t>
            </a:r>
            <a:r>
              <a:rPr lang="de-DE" altLang="de-DE" sz="2800" dirty="0" err="1"/>
              <a:t>Boeglin</a:t>
            </a:r>
            <a:r>
              <a:rPr lang="de-DE" altLang="de-DE" sz="2800" dirty="0"/>
              <a:t>, Wissenschaftlich arbeiten Schritt für Schritt, 2012, S.142)</a:t>
            </a:r>
            <a:endParaRPr lang="de-DE" altLang="de-DE" sz="2800" dirty="0"/>
          </a:p>
          <a:p>
            <a:pPr marL="0" lvl="2" indent="0">
              <a:buClr>
                <a:srgbClr val="DA251D"/>
              </a:buClr>
              <a:buNone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185338250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/>
              <a:t>Tipps </a:t>
            </a:r>
            <a:r>
              <a:rPr lang="de-CH" sz="2400" dirty="0"/>
              <a:t>5</a:t>
            </a:r>
            <a:r>
              <a:rPr lang="de-CH" sz="2400" dirty="0"/>
              <a:t>: Gliedern I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2" indent="0">
              <a:spcAft>
                <a:spcPts val="600"/>
              </a:spcAft>
              <a:buClr>
                <a:srgbClr val="DA251D"/>
              </a:buClr>
              <a:buNone/>
            </a:pPr>
            <a:r>
              <a:rPr lang="de-DE" altLang="de-DE" sz="2800" dirty="0"/>
              <a:t>Die </a:t>
            </a:r>
            <a:r>
              <a:rPr lang="de-DE" altLang="de-DE" sz="2800" dirty="0" smtClean="0"/>
              <a:t>Gliederung</a:t>
            </a:r>
          </a:p>
          <a:p>
            <a:pPr marL="0" lvl="2" indent="0">
              <a:spcAft>
                <a:spcPts val="600"/>
              </a:spcAft>
              <a:buClr>
                <a:srgbClr val="DA251D"/>
              </a:buClr>
              <a:buNone/>
            </a:pPr>
            <a:endParaRPr lang="de-CH" altLang="de-DE" sz="2800" dirty="0"/>
          </a:p>
          <a:p>
            <a:pPr marL="342900" lvl="2" indent="-342900">
              <a:spcAft>
                <a:spcPts val="600"/>
              </a:spcAft>
              <a:buClr>
                <a:srgbClr val="DA251D"/>
              </a:buClr>
            </a:pPr>
            <a:r>
              <a:rPr lang="de-DE" altLang="de-DE" sz="2800" dirty="0" smtClean="0"/>
              <a:t>Einleitung</a:t>
            </a:r>
            <a:r>
              <a:rPr lang="de-DE" altLang="de-DE" sz="2800" dirty="0"/>
              <a:t>, </a:t>
            </a:r>
            <a:r>
              <a:rPr lang="de-DE" altLang="de-DE" sz="2800" dirty="0" smtClean="0"/>
              <a:t>Hauptteil, Schluss </a:t>
            </a:r>
          </a:p>
          <a:p>
            <a:pPr marL="342900" lvl="2" indent="-342900">
              <a:spcAft>
                <a:spcPts val="600"/>
              </a:spcAft>
              <a:buClr>
                <a:srgbClr val="DA251D"/>
              </a:buClr>
            </a:pPr>
            <a:r>
              <a:rPr lang="de-DE" altLang="de-DE" sz="2800" dirty="0" smtClean="0"/>
              <a:t>(Disposition</a:t>
            </a:r>
            <a:r>
              <a:rPr lang="de-DE" altLang="de-DE" sz="2800" dirty="0"/>
              <a:t>) bildet den roten Faden der </a:t>
            </a:r>
            <a:r>
              <a:rPr lang="de-DE" altLang="de-DE" sz="2800" dirty="0" smtClean="0"/>
              <a:t>Arbeit</a:t>
            </a:r>
            <a:endParaRPr lang="de-DE" altLang="de-DE" sz="2800" dirty="0"/>
          </a:p>
          <a:p>
            <a:pPr marL="342900" lvl="2" indent="-342900">
              <a:spcAft>
                <a:spcPts val="600"/>
              </a:spcAft>
              <a:buClr>
                <a:srgbClr val="DA251D"/>
              </a:buClr>
            </a:pPr>
            <a:r>
              <a:rPr lang="de-DE" altLang="de-DE" sz="2800" dirty="0"/>
              <a:t>S</a:t>
            </a:r>
            <a:r>
              <a:rPr lang="de-DE" altLang="de-DE" sz="2800" dirty="0" smtClean="0"/>
              <a:t>trukturiert auch den </a:t>
            </a:r>
            <a:r>
              <a:rPr lang="de-DE" altLang="de-DE" sz="2800" dirty="0"/>
              <a:t>Hauptteil </a:t>
            </a:r>
            <a:endParaRPr lang="de-DE" altLang="de-DE" sz="2800" dirty="0" smtClean="0"/>
          </a:p>
          <a:p>
            <a:pPr marL="342900" lvl="2" indent="-342900">
              <a:spcAft>
                <a:spcPts val="600"/>
              </a:spcAft>
              <a:buClr>
                <a:srgbClr val="DA251D"/>
              </a:buClr>
            </a:pPr>
            <a:r>
              <a:rPr lang="de-DE" altLang="de-DE" sz="2800" dirty="0" smtClean="0"/>
              <a:t>sollte </a:t>
            </a:r>
            <a:r>
              <a:rPr lang="de-DE" altLang="de-DE" sz="2800" u="sng" dirty="0" smtClean="0"/>
              <a:t>vor</a:t>
            </a:r>
            <a:r>
              <a:rPr lang="de-DE" altLang="de-DE" sz="2800" dirty="0" smtClean="0"/>
              <a:t> dem </a:t>
            </a:r>
            <a:r>
              <a:rPr lang="de-DE" altLang="de-DE" sz="2800" dirty="0"/>
              <a:t>Beginn der Schreibphase festgelegt sein, damit die Inhalte einer klaren Ordnung folgen.</a:t>
            </a:r>
          </a:p>
          <a:p>
            <a:pPr marL="0" lvl="2" indent="0">
              <a:buClr>
                <a:srgbClr val="DA251D"/>
              </a:buClr>
              <a:buNone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117571162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/>
              <a:t>Tipps </a:t>
            </a:r>
            <a:r>
              <a:rPr lang="de-CH" sz="2400" dirty="0"/>
              <a:t>5</a:t>
            </a:r>
            <a:r>
              <a:rPr lang="de-CH" sz="2400" dirty="0"/>
              <a:t>: Gliedern III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2" indent="0">
              <a:buClr>
                <a:srgbClr val="DA251D"/>
              </a:buClr>
              <a:buNone/>
            </a:pPr>
            <a:endParaRPr lang="de-CH" altLang="de-DE" dirty="0"/>
          </a:p>
          <a:p>
            <a:pPr marL="342900" lvl="2" indent="-342900">
              <a:buClr>
                <a:srgbClr val="DA251D"/>
              </a:buClr>
            </a:pPr>
            <a:endParaRPr lang="de-DE" altLang="de-DE" dirty="0" smtClean="0"/>
          </a:p>
          <a:p>
            <a:pPr marL="342900" lvl="2" indent="-342900">
              <a:buClr>
                <a:srgbClr val="DA251D"/>
              </a:buClr>
            </a:pPr>
            <a:r>
              <a:rPr lang="de-DE" altLang="de-DE" sz="2800" dirty="0" smtClean="0"/>
              <a:t>Verschiedene Klassifikationssysteme (vgl. Leitfaden S.15)</a:t>
            </a:r>
          </a:p>
          <a:p>
            <a:pPr marL="0" lvl="2" indent="0">
              <a:buClr>
                <a:srgbClr val="DA251D"/>
              </a:buClr>
              <a:buNone/>
            </a:pPr>
            <a:endParaRPr lang="de-DE" altLang="de-DE" sz="2800" dirty="0" smtClean="0"/>
          </a:p>
          <a:p>
            <a:pPr marL="0" lvl="2" indent="0">
              <a:buClr>
                <a:srgbClr val="DA251D"/>
              </a:buClr>
              <a:buNone/>
            </a:pPr>
            <a:r>
              <a:rPr lang="de-DE" altLang="de-DE" sz="2800" dirty="0" smtClean="0"/>
              <a:t>Folgende Folie:</a:t>
            </a:r>
          </a:p>
          <a:p>
            <a:pPr marL="342900" lvl="2" indent="-342900">
              <a:buClr>
                <a:srgbClr val="DA251D"/>
              </a:buClr>
            </a:pPr>
            <a:r>
              <a:rPr lang="de-DE" altLang="de-DE" sz="2800" dirty="0" smtClean="0"/>
              <a:t>Beispiel für ein Inhaltsverzeichnis mit </a:t>
            </a:r>
            <a:r>
              <a:rPr lang="de-DE" altLang="de-DE" sz="2800" u="sng" dirty="0" smtClean="0"/>
              <a:t>gemischter Klassifikation</a:t>
            </a:r>
          </a:p>
          <a:p>
            <a:pPr marL="342900" lvl="2" indent="-342900">
              <a:buClr>
                <a:srgbClr val="DA251D"/>
              </a:buClr>
            </a:pPr>
            <a:endParaRPr lang="de-DE" altLang="de-DE" u="sng" dirty="0"/>
          </a:p>
        </p:txBody>
      </p:sp>
    </p:spTree>
    <p:extLst>
      <p:ext uri="{BB962C8B-B14F-4D97-AF65-F5344CB8AC3E}">
        <p14:creationId xmlns:p14="http://schemas.microsoft.com/office/powerpoint/2010/main" val="2122408421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400" dirty="0"/>
              <a:t>Tipps </a:t>
            </a:r>
            <a:r>
              <a:rPr lang="de-CH" sz="2400" dirty="0"/>
              <a:t>5</a:t>
            </a:r>
            <a:r>
              <a:rPr lang="de-CH" sz="2400" dirty="0"/>
              <a:t>: Gliedern III</a:t>
            </a:r>
            <a:endParaRPr lang="de-CH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67000" y="1466850"/>
            <a:ext cx="7543800" cy="4910199"/>
          </a:xfrm>
        </p:spPr>
        <p:txBody>
          <a:bodyPr>
            <a:normAutofit fontScale="92500" lnSpcReduction="20000"/>
          </a:bodyPr>
          <a:lstStyle/>
          <a:p>
            <a:pPr defTabSz="9144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Vorwort</a:t>
            </a:r>
          </a:p>
          <a:p>
            <a:pPr defTabSz="9144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AutoNum type="romanUcPeriod"/>
            </a:pP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Einleitung</a:t>
            </a:r>
          </a:p>
          <a:p>
            <a:pPr defTabSz="9144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AutoNum type="romanUcPeriod" startAt="2"/>
            </a:pP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Geschichtlicher Abriss der Freimaurerei</a:t>
            </a:r>
          </a:p>
          <a:p>
            <a:pPr defTabSz="9144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	1. Die Ursprünge und die Entstehung der Freimaurerei</a:t>
            </a:r>
          </a:p>
          <a:p>
            <a:pPr defTabSz="9144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	2. Die Entwicklung der Freimaurerei in der Schweiz des 18. Jh.</a:t>
            </a:r>
          </a:p>
          <a:p>
            <a:pPr defTabSz="9144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AutoNum type="romanUcPeriod" startAt="3"/>
            </a:pP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Organisation, Wesen und Ziele der Freimaurerei</a:t>
            </a:r>
          </a:p>
          <a:p>
            <a:pPr defTabSz="9144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	1. Strukturen der Freimaurerlogen</a:t>
            </a:r>
          </a:p>
          <a:p>
            <a:pPr defTabSz="9144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		a) </a:t>
            </a:r>
            <a:r>
              <a:rPr lang="de-DE" altLang="ja-JP" sz="2000" cap="none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t>Äussere</a:t>
            </a:r>
            <a:r>
              <a:rPr lang="de-DE" altLang="ja-JP" sz="2000" cap="none" dirty="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t> Organisation</a:t>
            </a:r>
          </a:p>
          <a:p>
            <a:pPr defTabSz="9144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altLang="ja-JP" sz="2000" cap="none" dirty="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t>		b) Innere Organisation</a:t>
            </a:r>
          </a:p>
          <a:p>
            <a:pPr defTabSz="9144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altLang="ja-JP" sz="2000" cap="none" dirty="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t>	2. Geistige Grundlagen</a:t>
            </a:r>
          </a:p>
          <a:p>
            <a:pPr defTabSz="9144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AutoNum type="romanUcPeriod" startAt="4"/>
            </a:pPr>
            <a:r>
              <a:rPr lang="de-DE" altLang="ja-JP" sz="2000" cap="none" dirty="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t>Freimaurerei und Kirche</a:t>
            </a:r>
          </a:p>
          <a:p>
            <a:pPr defTabSz="9144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altLang="de-DE" sz="2000" cap="none" dirty="0">
                <a:solidFill>
                  <a:srgbClr val="000000"/>
                </a:solidFill>
                <a:latin typeface="Arial" charset="0"/>
                <a:cs typeface="+mn-cs"/>
              </a:rPr>
              <a:t>	.......</a:t>
            </a:r>
          </a:p>
          <a:p>
            <a:pPr marL="0" lvl="2" indent="0">
              <a:buClr>
                <a:srgbClr val="DA251D"/>
              </a:buClr>
              <a:buNone/>
            </a:pPr>
            <a:endParaRPr lang="de-CH" altLang="de-DE" dirty="0"/>
          </a:p>
        </p:txBody>
      </p:sp>
    </p:spTree>
    <p:extLst>
      <p:ext uri="{BB962C8B-B14F-4D97-AF65-F5344CB8AC3E}">
        <p14:creationId xmlns:p14="http://schemas.microsoft.com/office/powerpoint/2010/main" val="3585321744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Weisungen für die Maturaarbeit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9"/>
          <a:stretch/>
        </p:blipFill>
        <p:spPr bwMode="auto">
          <a:xfrm>
            <a:off x="1433971" y="1653452"/>
            <a:ext cx="10567503" cy="421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595934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27948" y="892175"/>
            <a:ext cx="6525955" cy="539750"/>
          </a:xfrm>
        </p:spPr>
        <p:txBody>
          <a:bodyPr/>
          <a:lstStyle/>
          <a:p>
            <a:r>
              <a:rPr lang="de-DE" dirty="0" smtClean="0"/>
              <a:t>Der </a:t>
            </a:r>
            <a:r>
              <a:rPr lang="de-DE" dirty="0" err="1" smtClean="0"/>
              <a:t>StanD</a:t>
            </a:r>
            <a:r>
              <a:rPr lang="de-DE" dirty="0" smtClean="0"/>
              <a:t> meiner </a:t>
            </a:r>
            <a:r>
              <a:rPr lang="de-DE" dirty="0" err="1" smtClean="0"/>
              <a:t>MaturaArbeit</a:t>
            </a:r>
            <a:r>
              <a:rPr lang="de-DE" dirty="0" smtClean="0"/>
              <a:t> </a:t>
            </a:r>
            <a:r>
              <a:rPr lang="de-DE" dirty="0" smtClean="0"/>
              <a:t>–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ist...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85461" y="2567477"/>
            <a:ext cx="10495722" cy="2627375"/>
          </a:xfrm>
        </p:spPr>
        <p:txBody>
          <a:bodyPr>
            <a:normAutofit/>
          </a:bodyPr>
          <a:lstStyle/>
          <a:p>
            <a:r>
              <a:rPr lang="de-DE" sz="2400" i="1" dirty="0" smtClean="0">
                <a:latin typeface="+mn-lt"/>
                <a:cs typeface="+mn-cs"/>
              </a:rPr>
              <a:t>- ... Das Thema so  eingegrenzt, dass es bearbeitbar und zielgerichtet ist?</a:t>
            </a:r>
            <a:endParaRPr lang="de-DE" sz="2400" i="1" dirty="0">
              <a:latin typeface="+mn-lt"/>
              <a:cs typeface="+mn-cs"/>
            </a:endParaRPr>
          </a:p>
          <a:p>
            <a:r>
              <a:rPr lang="de-DE" sz="2400" i="1" dirty="0">
                <a:latin typeface="+mn-lt"/>
                <a:cs typeface="+mn-cs"/>
              </a:rPr>
              <a:t>- </a:t>
            </a:r>
            <a:r>
              <a:rPr lang="de-DE" sz="2400" i="1" dirty="0" smtClean="0">
                <a:latin typeface="+mn-lt"/>
                <a:cs typeface="+mn-cs"/>
              </a:rPr>
              <a:t>... eine </a:t>
            </a:r>
            <a:r>
              <a:rPr lang="de-DE" sz="2400" i="1" dirty="0">
                <a:latin typeface="+mn-lt"/>
                <a:cs typeface="+mn-cs"/>
              </a:rPr>
              <a:t>Konkrete </a:t>
            </a:r>
            <a:r>
              <a:rPr lang="de-DE" sz="2400" i="1" dirty="0" smtClean="0">
                <a:latin typeface="+mn-lt"/>
                <a:cs typeface="+mn-cs"/>
              </a:rPr>
              <a:t>Fragestellung/Hypothese </a:t>
            </a:r>
            <a:r>
              <a:rPr lang="de-DE" sz="2400" i="1" dirty="0">
                <a:latin typeface="+mn-lt"/>
                <a:cs typeface="+mn-cs"/>
              </a:rPr>
              <a:t>formuliert?</a:t>
            </a:r>
            <a:endParaRPr lang="de-DE" sz="2400" i="1" dirty="0">
              <a:latin typeface="+mn-lt"/>
              <a:cs typeface="+mn-cs"/>
            </a:endParaRPr>
          </a:p>
          <a:p>
            <a:r>
              <a:rPr lang="de-DE" sz="2400" i="1" dirty="0">
                <a:latin typeface="+mn-lt"/>
                <a:cs typeface="+mn-cs"/>
              </a:rPr>
              <a:t>- </a:t>
            </a:r>
            <a:r>
              <a:rPr lang="de-DE" sz="2400" i="1" dirty="0" smtClean="0">
                <a:latin typeface="+mn-lt"/>
                <a:cs typeface="+mn-cs"/>
              </a:rPr>
              <a:t>...  Die </a:t>
            </a:r>
            <a:r>
              <a:rPr lang="de-DE" sz="2400" i="1" dirty="0">
                <a:latin typeface="+mn-lt"/>
                <a:cs typeface="+mn-cs"/>
              </a:rPr>
              <a:t>Methode </a:t>
            </a:r>
            <a:r>
              <a:rPr lang="de-DE" sz="2400" i="1" dirty="0" smtClean="0">
                <a:latin typeface="+mn-lt"/>
                <a:cs typeface="+mn-cs"/>
              </a:rPr>
              <a:t>entschieden oder sind die möglichen Methoden   		bekannt?</a:t>
            </a:r>
            <a:endParaRPr lang="de-DE" sz="2400" i="1" dirty="0">
              <a:latin typeface="+mn-lt"/>
              <a:cs typeface="+mn-cs"/>
            </a:endParaRP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sp>
        <p:nvSpPr>
          <p:cNvPr id="4" name="Textfeld 3"/>
          <p:cNvSpPr txBox="1"/>
          <p:nvPr/>
        </p:nvSpPr>
        <p:spPr>
          <a:xfrm>
            <a:off x="404983" y="5976730"/>
            <a:ext cx="5531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i="1" dirty="0">
                <a:solidFill>
                  <a:prstClr val="black"/>
                </a:solidFill>
              </a:rPr>
              <a:t>Kluge Fragen sind die halbe Weisheit! </a:t>
            </a:r>
          </a:p>
          <a:p>
            <a:r>
              <a:rPr lang="de-DE" sz="2400" i="1" dirty="0">
                <a:solidFill>
                  <a:prstClr val="black"/>
                </a:solidFill>
              </a:rPr>
              <a:t>	</a:t>
            </a:r>
            <a:r>
              <a:rPr lang="de-DE" sz="2400" i="1" dirty="0">
                <a:solidFill>
                  <a:prstClr val="black"/>
                </a:solidFill>
              </a:rPr>
              <a:t>					</a:t>
            </a:r>
            <a:r>
              <a:rPr lang="de-DE" sz="2000" i="1" dirty="0">
                <a:solidFill>
                  <a:prstClr val="black"/>
                </a:solidFill>
              </a:rPr>
              <a:t>Francis Bacon</a:t>
            </a:r>
            <a:endParaRPr lang="de-DE" sz="20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195577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Ziele der Maturaarbeit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52938" y="1422399"/>
            <a:ext cx="10601739" cy="5230192"/>
          </a:xfrm>
        </p:spPr>
        <p:txBody>
          <a:bodyPr>
            <a:normAutofit/>
          </a:bodyPr>
          <a:lstStyle/>
          <a:p>
            <a:pPr marL="0" lvl="2" indent="0">
              <a:spcAft>
                <a:spcPts val="600"/>
              </a:spcAft>
              <a:buClr>
                <a:srgbClr val="DA251D"/>
              </a:buClr>
              <a:buNone/>
            </a:pPr>
            <a:r>
              <a:rPr lang="de-CH" sz="2800" b="1" dirty="0" smtClean="0"/>
              <a:t>Durch die Maturaarbeit lernen Sie: </a:t>
            </a:r>
            <a:endParaRPr lang="de-CH" sz="2800" b="1" dirty="0"/>
          </a:p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de-CH" sz="2800" dirty="0" smtClean="0"/>
              <a:t>ein </a:t>
            </a:r>
            <a:r>
              <a:rPr lang="de-CH" sz="2800" dirty="0"/>
              <a:t>Projekt zu entwerfen, d. h. sich eine angemessene Aufgabe zu stellen, die Ziele der Arbeit zu definieren und ein sinnvolles methodisches Vorgehen zu </a:t>
            </a:r>
            <a:r>
              <a:rPr lang="de-CH" sz="2800" dirty="0" smtClean="0"/>
              <a:t>wählen, </a:t>
            </a:r>
            <a:endParaRPr lang="de-CH" sz="2800" dirty="0"/>
          </a:p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de-CH" sz="2800" dirty="0" smtClean="0"/>
              <a:t>über </a:t>
            </a:r>
            <a:r>
              <a:rPr lang="de-CH" sz="2800" dirty="0"/>
              <a:t>einen längeren Zeitraum selbstständig zu arbeiten, die zur Verfügung stehende Zeit einzuteilen und zu </a:t>
            </a:r>
            <a:r>
              <a:rPr lang="de-CH" sz="2800" dirty="0" smtClean="0"/>
              <a:t>nutzen, </a:t>
            </a:r>
            <a:endParaRPr lang="de-CH" sz="2800" dirty="0"/>
          </a:p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de-CH" sz="2800" dirty="0" smtClean="0"/>
              <a:t>sich </a:t>
            </a:r>
            <a:r>
              <a:rPr lang="de-CH" sz="2800" dirty="0"/>
              <a:t>systematisch und gezielt Informationen zu </a:t>
            </a:r>
            <a:r>
              <a:rPr lang="de-CH" sz="2800" dirty="0" smtClean="0"/>
              <a:t>beschaffen, </a:t>
            </a:r>
            <a:endParaRPr lang="de-CH" sz="2800" dirty="0"/>
          </a:p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de-CH" sz="2800" dirty="0" smtClean="0"/>
              <a:t>die </a:t>
            </a:r>
            <a:r>
              <a:rPr lang="de-CH" sz="2800" dirty="0"/>
              <a:t>Arbeitsergebnisse schriftlich </a:t>
            </a:r>
            <a:r>
              <a:rPr lang="de-CH" sz="2800" dirty="0" smtClean="0"/>
              <a:t>wie mündlich </a:t>
            </a:r>
            <a:r>
              <a:rPr lang="de-CH" sz="2800" dirty="0"/>
              <a:t>übersichtlich darzulegen bzw. zu </a:t>
            </a:r>
            <a:r>
              <a:rPr lang="de-CH" sz="2800" dirty="0" smtClean="0"/>
              <a:t>kommentieren, </a:t>
            </a:r>
            <a:endParaRPr lang="de-CH" sz="2800" dirty="0"/>
          </a:p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de-CH" sz="2800" dirty="0" smtClean="0"/>
              <a:t>sich </a:t>
            </a:r>
            <a:r>
              <a:rPr lang="de-CH" sz="2800" dirty="0"/>
              <a:t>mit dem eigenen Vorgehen und der eigenen Arbeit kritisch </a:t>
            </a:r>
            <a:r>
              <a:rPr lang="de-CH" sz="2800" dirty="0" smtClean="0"/>
              <a:t>auseinanderzusetzen</a:t>
            </a:r>
            <a:endParaRPr lang="de-CH" sz="1100" dirty="0"/>
          </a:p>
          <a:p>
            <a:pPr lvl="1"/>
            <a:r>
              <a:rPr lang="de-CH" sz="1400" dirty="0" smtClean="0"/>
              <a:t>(Quelle</a:t>
            </a:r>
            <a:r>
              <a:rPr lang="de-CH" sz="1400" dirty="0"/>
              <a:t>: Gymnasium </a:t>
            </a:r>
            <a:r>
              <a:rPr lang="de-CH" sz="1400" dirty="0" smtClean="0"/>
              <a:t>Kirchenfeld)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2555796306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Ziele der Maturaarbeit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de-CH" altLang="de-DE" sz="2800" dirty="0"/>
              <a:t>Verfassen einer ersten "vor"-wissenschaftlichen Arbeit als Vorbereitung auf ein (universitäres) Studium </a:t>
            </a:r>
          </a:p>
          <a:p>
            <a:pPr marL="0" lvl="2" indent="0">
              <a:spcAft>
                <a:spcPts val="600"/>
              </a:spcAft>
              <a:buClr>
                <a:srgbClr val="DA251D"/>
              </a:buClr>
              <a:buNone/>
            </a:pPr>
            <a:r>
              <a:rPr lang="de-CH" altLang="de-DE" sz="2800" dirty="0">
                <a:sym typeface="Wingdings" pitchFamily="2" charset="2"/>
              </a:rPr>
              <a:t>	 </a:t>
            </a:r>
            <a:r>
              <a:rPr lang="de-CH" altLang="de-DE" sz="2800" dirty="0"/>
              <a:t>propädeutische </a:t>
            </a:r>
            <a:r>
              <a:rPr lang="de-CH" altLang="de-DE" sz="2800" dirty="0" smtClean="0"/>
              <a:t>Funktion</a:t>
            </a:r>
          </a:p>
          <a:p>
            <a:pPr marL="0" lvl="2" indent="0">
              <a:spcAft>
                <a:spcPts val="600"/>
              </a:spcAft>
              <a:buClr>
                <a:srgbClr val="DA251D"/>
              </a:buClr>
              <a:buNone/>
            </a:pPr>
            <a:endParaRPr lang="de-CH" altLang="de-DE" sz="2800" dirty="0"/>
          </a:p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de-CH" altLang="de-DE" sz="2800" dirty="0"/>
              <a:t>Eigenverantwortliche Auseinandersetzung mit einem selbst gewählten Thema über einen längeren Zeitraum hinweg </a:t>
            </a:r>
          </a:p>
          <a:p>
            <a:pPr marL="0" lvl="2" indent="0">
              <a:spcAft>
                <a:spcPts val="600"/>
              </a:spcAft>
              <a:buClr>
                <a:srgbClr val="DA251D"/>
              </a:buClr>
              <a:buNone/>
            </a:pPr>
            <a:r>
              <a:rPr lang="de-CH" altLang="de-DE" sz="2800" dirty="0">
                <a:sym typeface="Wingdings" pitchFamily="2" charset="2"/>
              </a:rPr>
              <a:t>	</a:t>
            </a:r>
            <a:r>
              <a:rPr lang="de-CH" altLang="de-DE" sz="2800" dirty="0"/>
              <a:t> didaktische/pädagogische </a:t>
            </a:r>
            <a:r>
              <a:rPr lang="de-CH" altLang="de-DE" sz="2800" dirty="0" smtClean="0"/>
              <a:t>Funktion</a:t>
            </a:r>
          </a:p>
          <a:p>
            <a:pPr marL="0" lvl="2" indent="0">
              <a:spcAft>
                <a:spcPts val="600"/>
              </a:spcAft>
              <a:buClr>
                <a:srgbClr val="DA251D"/>
              </a:buClr>
              <a:buNone/>
            </a:pPr>
            <a:endParaRPr lang="de-CH" altLang="de-DE" sz="2800" dirty="0"/>
          </a:p>
          <a:p>
            <a:pPr lvl="2">
              <a:spcAft>
                <a:spcPts val="600"/>
              </a:spcAft>
              <a:buClr>
                <a:srgbClr val="DA251D"/>
              </a:buClr>
            </a:pPr>
            <a:r>
              <a:rPr lang="de-CH" altLang="de-DE" sz="2800" dirty="0"/>
              <a:t>Kennenlernen und Einüben </a:t>
            </a:r>
            <a:r>
              <a:rPr lang="de-CH" altLang="de-DE" sz="2800" dirty="0" smtClean="0"/>
              <a:t>von wissenschaftlichen </a:t>
            </a:r>
            <a:r>
              <a:rPr lang="de-CH" altLang="de-DE" sz="2800" dirty="0"/>
              <a:t>Arbeitsweisen </a:t>
            </a:r>
          </a:p>
          <a:p>
            <a:pPr marL="0" lvl="2" indent="0">
              <a:spcAft>
                <a:spcPts val="600"/>
              </a:spcAft>
              <a:buClr>
                <a:srgbClr val="DA251D"/>
              </a:buClr>
              <a:buNone/>
            </a:pPr>
            <a:r>
              <a:rPr lang="de-CH" altLang="de-DE" sz="2800" dirty="0">
                <a:sym typeface="Wingdings" pitchFamily="2" charset="2"/>
              </a:rPr>
              <a:t>	</a:t>
            </a:r>
            <a:r>
              <a:rPr lang="de-CH" altLang="de-DE" sz="2800" dirty="0"/>
              <a:t> methodische Funktion</a:t>
            </a:r>
          </a:p>
          <a:p>
            <a:pPr lvl="2">
              <a:buClr>
                <a:srgbClr val="DA251D"/>
              </a:buClr>
            </a:pPr>
            <a:endParaRPr lang="de-DE" dirty="0"/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Selma t3: Wir betreuen gut!</a:t>
            </a:r>
            <a:endParaRPr lang="de-CH" dirty="0"/>
          </a:p>
        </p:txBody>
      </p:sp>
      <p:sp>
        <p:nvSpPr>
          <p:cNvPr id="5" name="Pfeil nach unten 4"/>
          <p:cNvSpPr/>
          <p:nvPr/>
        </p:nvSpPr>
        <p:spPr>
          <a:xfrm rot="9370319">
            <a:off x="9241405" y="3897338"/>
            <a:ext cx="303823" cy="724375"/>
          </a:xfrm>
          <a:prstGeom prst="downArrow">
            <a:avLst>
              <a:gd name="adj1" fmla="val 50000"/>
              <a:gd name="adj2" fmla="val 7564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203" t="4519" r="6860"/>
          <a:stretch/>
        </p:blipFill>
        <p:spPr>
          <a:xfrm>
            <a:off x="1523999" y="1361460"/>
            <a:ext cx="10058401" cy="5251375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 rot="2833266">
            <a:off x="2413497" y="4749824"/>
            <a:ext cx="669966" cy="1547281"/>
            <a:chOff x="2996541" y="4417622"/>
            <a:chExt cx="669966" cy="1997482"/>
          </a:xfrm>
        </p:grpSpPr>
        <p:cxnSp>
          <p:nvCxnSpPr>
            <p:cNvPr id="6" name="Gerade Verbindung mit Pfeil 5"/>
            <p:cNvCxnSpPr/>
            <p:nvPr/>
          </p:nvCxnSpPr>
          <p:spPr>
            <a:xfrm flipV="1">
              <a:off x="3412177" y="4417622"/>
              <a:ext cx="254330" cy="1356849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Stern mit 5 Zacken 3"/>
            <p:cNvSpPr/>
            <p:nvPr/>
          </p:nvSpPr>
          <p:spPr>
            <a:xfrm>
              <a:off x="2996541" y="5774471"/>
              <a:ext cx="243444" cy="365073"/>
            </a:xfrm>
            <a:prstGeom prst="star5">
              <a:avLst/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62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8" name="Stern mit 5 Zacken 7"/>
            <p:cNvSpPr/>
            <p:nvPr/>
          </p:nvSpPr>
          <p:spPr>
            <a:xfrm>
              <a:off x="3217225" y="6050031"/>
              <a:ext cx="243444" cy="365073"/>
            </a:xfrm>
            <a:prstGeom prst="star5">
              <a:avLst/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62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9" name="Stern mit 5 Zacken 8"/>
            <p:cNvSpPr/>
            <p:nvPr/>
          </p:nvSpPr>
          <p:spPr>
            <a:xfrm>
              <a:off x="3423063" y="5774471"/>
              <a:ext cx="243444" cy="365073"/>
            </a:xfrm>
            <a:prstGeom prst="star5">
              <a:avLst/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62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41115442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Students xmlns="3c02abf3-35ba-489b-a74c-37391f3eca57" xsi:nil="true"/>
    <IsNotebookLocked xmlns="3c02abf3-35ba-489b-a74c-37391f3eca57" xsi:nil="true"/>
    <FolderType xmlns="3c02abf3-35ba-489b-a74c-37391f3eca57" xsi:nil="true"/>
    <CultureName xmlns="3c02abf3-35ba-489b-a74c-37391f3eca57" xsi:nil="true"/>
    <Teachers xmlns="3c02abf3-35ba-489b-a74c-37391f3eca57">
      <UserInfo>
        <DisplayName/>
        <AccountId xsi:nil="true"/>
        <AccountType/>
      </UserInfo>
    </Teachers>
    <Students xmlns="3c02abf3-35ba-489b-a74c-37391f3eca57">
      <UserInfo>
        <DisplayName/>
        <AccountId xsi:nil="true"/>
        <AccountType/>
      </UserInfo>
    </Students>
    <Student_Groups xmlns="3c02abf3-35ba-489b-a74c-37391f3eca57">
      <UserInfo>
        <DisplayName/>
        <AccountId xsi:nil="true"/>
        <AccountType/>
      </UserInfo>
    </Student_Groups>
    <Self_Registration_Enabled xmlns="3c02abf3-35ba-489b-a74c-37391f3eca57" xsi:nil="true"/>
    <Math_Settings xmlns="3c02abf3-35ba-489b-a74c-37391f3eca57" xsi:nil="true"/>
    <DefaultSectionNames xmlns="3c02abf3-35ba-489b-a74c-37391f3eca57" xsi:nil="true"/>
    <AppVersion xmlns="3c02abf3-35ba-489b-a74c-37391f3eca57" xsi:nil="true"/>
    <Invited_Teachers xmlns="3c02abf3-35ba-489b-a74c-37391f3eca57" xsi:nil="true"/>
    <Distribution_Groups xmlns="3c02abf3-35ba-489b-a74c-37391f3eca57" xsi:nil="true"/>
    <Has_Teacher_Only_SectionGroup xmlns="3c02abf3-35ba-489b-a74c-37391f3eca57" xsi:nil="true"/>
    <Is_Collaboration_Space_Locked xmlns="3c02abf3-35ba-489b-a74c-37391f3eca57" xsi:nil="true"/>
    <Teams_Channel_Section_Location xmlns="3c02abf3-35ba-489b-a74c-37391f3eca57" xsi:nil="true"/>
    <TeamsChannelId xmlns="3c02abf3-35ba-489b-a74c-37391f3eca57" xsi:nil="true"/>
    <NotebookType xmlns="3c02abf3-35ba-489b-a74c-37391f3eca57" xsi:nil="true"/>
    <Templates xmlns="3c02abf3-35ba-489b-a74c-37391f3eca57" xsi:nil="true"/>
    <LMS_Mappings xmlns="3c02abf3-35ba-489b-a74c-37391f3eca57" xsi:nil="true"/>
    <Owner xmlns="3c02abf3-35ba-489b-a74c-37391f3eca57">
      <UserInfo>
        <DisplayName/>
        <AccountId xsi:nil="true"/>
        <AccountType/>
      </UserInfo>
    </Owner>
    <Self_Registration_Enabled0 xmlns="3c02abf3-35ba-489b-a74c-37391f3eca5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F6502B5AA5D9B4D8DFF16797541C014" ma:contentTypeVersion="37" ma:contentTypeDescription="Ein neues Dokument erstellen." ma:contentTypeScope="" ma:versionID="30587db57e515c7df8d78cc2f90fa333">
  <xsd:schema xmlns:xsd="http://www.w3.org/2001/XMLSchema" xmlns:xs="http://www.w3.org/2001/XMLSchema" xmlns:p="http://schemas.microsoft.com/office/2006/metadata/properties" xmlns:ns3="e19f1210-670a-47c6-941c-4a1611535043" xmlns:ns4="3c02abf3-35ba-489b-a74c-37391f3eca57" targetNamespace="http://schemas.microsoft.com/office/2006/metadata/properties" ma:root="true" ma:fieldsID="ca87d1afe84c8d8445396f7a81929de0" ns3:_="" ns4:_="">
    <xsd:import namespace="e19f1210-670a-47c6-941c-4a1611535043"/>
    <xsd:import namespace="3c02abf3-35ba-489b-a74c-37391f3eca5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CultureName" minOccurs="0"/>
                <xsd:element ref="ns4:Has_Teacher_Only_SectionGroup" minOccurs="0"/>
                <xsd:element ref="ns4:Is_Collaboration_Space_Locked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Templates" minOccurs="0"/>
                <xsd:element ref="ns4:Self_Registration_Enabled0" minOccurs="0"/>
                <xsd:element ref="ns4:TeamsChannelId" minOccurs="0"/>
                <xsd:element ref="ns4:IsNotebookLocked" minOccurs="0"/>
                <xsd:element ref="ns4:MediaServiceLocation" minOccurs="0"/>
                <xsd:element ref="ns4:Math_Settings" minOccurs="0"/>
                <xsd:element ref="ns4:Distribution_Groups" minOccurs="0"/>
                <xsd:element ref="ns4:LMS_Mappin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Teams_Channel_Section_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9f1210-670a-47c6-941c-4a161153504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description="" ma:hidden="true" ma:internalName="SharingHintHash" ma:readOnly="true">
      <xsd:simpleType>
        <xsd:restriction base="dms:Text"/>
      </xsd:simpleType>
    </xsd:element>
    <xsd:element name="LastSharedByUser" ma:index="25" nillable="true" ma:displayName="Zuletzt freigegeben nach Benutz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26" nillable="true" ma:displayName="Zuletzt freigegeben nach Zeitpunkt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02abf3-35ba-489b-a74c-37391f3eca57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5" nillable="true" ma:displayName="App Version" ma:internalName="AppVersion">
      <xsd:simpleType>
        <xsd:restriction base="dms:Text"/>
      </xsd:simpleType>
    </xsd:element>
    <xsd:element name="Teachers" ma:index="16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7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8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9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0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1" nillable="true" ma:displayName="Self_Registration_Enabled" ma:internalName="Self_Registration_Enabled">
      <xsd:simpleType>
        <xsd:restriction base="dms:Boolean"/>
      </xsd:simpleType>
    </xsd:element>
    <xsd:element name="CultureName" ma:index="22" nillable="true" ma:displayName="Culture Name" ma:internalName="CultureName">
      <xsd:simpleType>
        <xsd:restriction base="dms:Text"/>
      </xsd:simpleType>
    </xsd:element>
    <xsd:element name="Has_Teacher_Only_SectionGroup" ma:index="2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7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8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29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3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3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Templates" ma:index="32" nillable="true" ma:displayName="Templates" ma:internalName="Templates">
      <xsd:simpleType>
        <xsd:restriction base="dms:Note">
          <xsd:maxLength value="255"/>
        </xsd:restriction>
      </xsd:simpleType>
    </xsd:element>
    <xsd:element name="Self_Registration_Enabled0" ma:index="33" nillable="true" ma:displayName="Self Registration Enabled" ma:internalName="Self_Registration_Enabled0">
      <xsd:simpleType>
        <xsd:restriction base="dms:Boolean"/>
      </xsd:simpleType>
    </xsd:element>
    <xsd:element name="TeamsChannelId" ma:index="34" nillable="true" ma:displayName="Teams Channel Id" ma:internalName="TeamsChannelId">
      <xsd:simpleType>
        <xsd:restriction base="dms:Text"/>
      </xsd:simpleType>
    </xsd:element>
    <xsd:element name="IsNotebookLocked" ma:index="35" nillable="true" ma:displayName="Is Notebook Locked" ma:internalName="IsNotebookLocked">
      <xsd:simpleType>
        <xsd:restriction base="dms:Boolean"/>
      </xsd:simpleType>
    </xsd:element>
    <xsd:element name="MediaServiceLocation" ma:index="36" nillable="true" ma:displayName="MediaServiceLocation" ma:internalName="MediaServiceLocation" ma:readOnly="true">
      <xsd:simpleType>
        <xsd:restriction base="dms:Text"/>
      </xsd:simpleType>
    </xsd:element>
    <xsd:element name="Math_Settings" ma:index="37" nillable="true" ma:displayName="Math Settings" ma:internalName="Math_Settings">
      <xsd:simpleType>
        <xsd:restriction base="dms:Text"/>
      </xsd:simpleType>
    </xsd:element>
    <xsd:element name="Distribution_Groups" ma:index="38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9" nillable="true" ma:displayName="LMS Mappings" ma:internalName="LMS_Mappings">
      <xsd:simpleType>
        <xsd:restriction base="dms:Note">
          <xsd:maxLength value="255"/>
        </xsd:restriction>
      </xsd:simpleType>
    </xsd:element>
    <xsd:element name="MediaServiceGenerationTime" ma:index="4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4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eams_Channel_Section_Location" ma:index="44" nillable="true" ma:displayName="Teams Channel Section Location" ma:internalName="Teams_Channel_Section_Locat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D49EE3-F8B4-4C26-8264-2EE06D34B6E8}">
  <ds:schemaRefs>
    <ds:schemaRef ds:uri="e19f1210-670a-47c6-941c-4a1611535043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c02abf3-35ba-489b-a74c-37391f3eca5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A42D511-8A24-4190-AF10-AA346E2E597B}">
  <ds:schemaRefs>
    <ds:schemaRef ds:uri="3c02abf3-35ba-489b-a74c-37391f3eca57"/>
    <ds:schemaRef ds:uri="e19f1210-670a-47c6-941c-4a161153504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34DD7E3-E1E7-42DF-8BB7-5A25571113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2490</Words>
  <Application>Microsoft Office PowerPoint</Application>
  <PresentationFormat>Breitbild</PresentationFormat>
  <Paragraphs>387</Paragraphs>
  <Slides>57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57</vt:i4>
      </vt:variant>
    </vt:vector>
  </HeadingPairs>
  <TitlesOfParts>
    <vt:vector size="71" baseType="lpstr">
      <vt:lpstr>ＭＳ Ｐゴシック</vt:lpstr>
      <vt:lpstr>Arial</vt:lpstr>
      <vt:lpstr>Arial Black</vt:lpstr>
      <vt:lpstr>Brandon Grotesque</vt:lpstr>
      <vt:lpstr>Brandon Grotesque Bold</vt:lpstr>
      <vt:lpstr>Calibri</vt:lpstr>
      <vt:lpstr>Futura Lt BT</vt:lpstr>
      <vt:lpstr>Futura Medium</vt:lpstr>
      <vt:lpstr>Lucida Grande</vt:lpstr>
      <vt:lpstr>Times New Roman</vt:lpstr>
      <vt:lpstr>Wingdings</vt:lpstr>
      <vt:lpstr>1_Office-Design</vt:lpstr>
      <vt:lpstr>Office-Design</vt:lpstr>
      <vt:lpstr>Benutzerdefiniertes Design</vt:lpstr>
      <vt:lpstr>2. Informations-veranstaltung zur maturaarbeit</vt:lpstr>
      <vt:lpstr>PowerPoint-Präsentation</vt:lpstr>
      <vt:lpstr>Überblick</vt:lpstr>
      <vt:lpstr>Ihr Projekt "Maturaarbeit"</vt:lpstr>
      <vt:lpstr>Wo stehe ich?</vt:lpstr>
      <vt:lpstr>Der StanD meiner MaturaArbeit –  ist...     </vt:lpstr>
      <vt:lpstr>Ziele der Maturaarbeit</vt:lpstr>
      <vt:lpstr>Ziele der Maturaarbeit</vt:lpstr>
      <vt:lpstr>Selma t3: Wir betreuen gut!</vt:lpstr>
      <vt:lpstr>Selma t4</vt:lpstr>
      <vt:lpstr>Studie „EVAMAR II“ zur Maturaarbeit 1    </vt:lpstr>
      <vt:lpstr>EVAMAR II zur Maturaarbeit 2</vt:lpstr>
      <vt:lpstr>EVAMAR II zur Maturaarbeit 4</vt:lpstr>
      <vt:lpstr>Note Maturaarbeit KS Seetal 2018</vt:lpstr>
      <vt:lpstr>Das problem</vt:lpstr>
      <vt:lpstr>das eigentliche Problem   liegt tiefer</vt:lpstr>
      <vt:lpstr>UNI – Wir kommen!  </vt:lpstr>
      <vt:lpstr>Wissenschaftliche Verfahren </vt:lpstr>
      <vt:lpstr>Der Denk- und SChreibProzess</vt:lpstr>
      <vt:lpstr>Selma</vt:lpstr>
      <vt:lpstr>Phasen Der Maturaarbeit</vt:lpstr>
      <vt:lpstr>Organisation des Arbeitsprozesses  </vt:lpstr>
      <vt:lpstr>Tipps 1: Zeitplanung</vt:lpstr>
      <vt:lpstr>PowerPoint-Präsentation</vt:lpstr>
      <vt:lpstr>Tipps 2: digitales  Arbeitsjournal  mit ONENOTE </vt:lpstr>
      <vt:lpstr>Arbeitsauftrag 1  Fixpunkt 3 oder Arbeitsjournal beginnen  </vt:lpstr>
      <vt:lpstr>Tipps 3: Recherchieren - Allgemeines</vt:lpstr>
      <vt:lpstr>Tipps 3: Recherchieren - Suchstrategien</vt:lpstr>
      <vt:lpstr>„Learning community“</vt:lpstr>
      <vt:lpstr>Literatur entdecken</vt:lpstr>
      <vt:lpstr>Methoden </vt:lpstr>
      <vt:lpstr>Unterstützung /  Patenschaften</vt:lpstr>
      <vt:lpstr>Tipps 3: Recherchieren - Bibliotheken I</vt:lpstr>
      <vt:lpstr>Arbeitsauftrag 2: Recherche 1</vt:lpstr>
      <vt:lpstr>Tipps 3: Recherchieren - Bibliotheken II</vt:lpstr>
      <vt:lpstr>Tipps 3: Recherchieren - Internet I</vt:lpstr>
      <vt:lpstr>Internetrecherche</vt:lpstr>
      <vt:lpstr>Arbeitsauftrag 3: Recherche 2</vt:lpstr>
      <vt:lpstr>Tipps 3: Recherchieren - Internet II</vt:lpstr>
      <vt:lpstr>PowerPoint-Präsentation</vt:lpstr>
      <vt:lpstr>Recherche 3  (Arbeitsauftrag für zuhause )</vt:lpstr>
      <vt:lpstr>PowerPoint-Präsentation</vt:lpstr>
      <vt:lpstr>Terminplan M24 - Maturaarbeit </vt:lpstr>
      <vt:lpstr>Terminplan M21 </vt:lpstr>
      <vt:lpstr>Raster Deutsch praktisch</vt:lpstr>
      <vt:lpstr>Nächster Schritt </vt:lpstr>
      <vt:lpstr>PowerPoint-Präsentation</vt:lpstr>
      <vt:lpstr>PowerPoint-Präsentation</vt:lpstr>
      <vt:lpstr>Annex: Tipps 4: Exzerpieren - Begriff</vt:lpstr>
      <vt:lpstr>Tipps 4: Exzerpieren - Methodik I</vt:lpstr>
      <vt:lpstr>Tipps 4: Exzerpieren - Paraphrase</vt:lpstr>
      <vt:lpstr>Tipps 4: Exzerpieren - Wörtliches Zitat</vt:lpstr>
      <vt:lpstr>Tipps 5: Gliedern – Wie und warum?</vt:lpstr>
      <vt:lpstr>Tipps 5: Gliedern I</vt:lpstr>
      <vt:lpstr>Tipps 5: Gliedern III</vt:lpstr>
      <vt:lpstr>Tipps 5: Gliedern III</vt:lpstr>
      <vt:lpstr>Weisungen für die Maturaarbeit</vt:lpstr>
    </vt:vector>
  </TitlesOfParts>
  <Company>HANNA ZÜRCHER – Visuelle Kommunikation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 PPP Master</dc:title>
  <dc:creator>Hanna Zürcher</dc:creator>
  <cp:lastModifiedBy>Huenerfauth Guenther</cp:lastModifiedBy>
  <cp:revision>191</cp:revision>
  <cp:lastPrinted>2022-08-23T15:17:40Z</cp:lastPrinted>
  <dcterms:created xsi:type="dcterms:W3CDTF">2013-12-02T10:26:46Z</dcterms:created>
  <dcterms:modified xsi:type="dcterms:W3CDTF">2022-12-20T09:45:02Z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0x0101005F6502B5AA5D9B4D8DFF16797541C014</vt:lpwstr>
  </property>
</Properties>
</file>